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7" r:id="rId4"/>
    <p:sldId id="258" r:id="rId5"/>
    <p:sldId id="261" r:id="rId6"/>
    <p:sldId id="276" r:id="rId7"/>
    <p:sldId id="275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62" r:id="rId21"/>
    <p:sldId id="260" r:id="rId22"/>
    <p:sldId id="25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3627-8276-4C6C-9F4D-24A94F3AD2BA}" type="datetimeFigureOut">
              <a:rPr kumimoji="1" lang="ja-JP" altLang="en-US" smtClean="0"/>
              <a:pPr/>
              <a:t>2013/1/25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DD2A-8BDC-4426-AD2D-B3B10F4E587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grep </a:t>
            </a:r>
            <a:r>
              <a:rPr lang="en-US" altLang="ja-JP" smtClean="0"/>
              <a:t>command</a:t>
            </a:r>
            <a:endParaRPr lang="ja-JP" altLang="en-US" smtClean="0">
              <a:ea typeface="ＭＳ Ｐゴシック" charset="-128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FSU11-BU2</a:t>
            </a:r>
          </a:p>
          <a:p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Create</a:t>
            </a:r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: </a:t>
            </a:r>
            <a:r>
              <a:rPr lang="en-US" altLang="ja-JP" smtClean="0">
                <a:solidFill>
                  <a:srgbClr val="898989"/>
                </a:solidFill>
                <a:ea typeface="ＭＳ Ｐゴシック" charset="-128"/>
              </a:rPr>
              <a:t>SonLT10</a:t>
            </a:r>
            <a:endParaRPr lang="ja-JP" altLang="en-US" smtClean="0">
              <a:solidFill>
                <a:srgbClr val="898989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g</a:t>
            </a:r>
            <a:r>
              <a:rPr lang="en-US" altLang="ja-JP" dirty="0" err="1"/>
              <a:t>rep</a:t>
            </a:r>
            <a:r>
              <a:rPr lang="en-US" altLang="ja-JP" dirty="0"/>
              <a:t> </a:t>
            </a:r>
            <a:r>
              <a:rPr lang="en-US" altLang="ja-JP" dirty="0" smtClean="0"/>
              <a:t>–A </a:t>
            </a:r>
            <a:r>
              <a:rPr lang="en-US" altLang="ja-JP" dirty="0"/>
              <a:t>[line num]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kí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tìm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–A 2 “error” file1.txt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data1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error</a:t>
            </a:r>
            <a:endParaRPr lang="ja-JP" altLang="ja-JP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data2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data3	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data4</a:t>
            </a:r>
            <a:endParaRPr lang="ja-JP" altLang="ja-JP" smtClean="0">
              <a:latin typeface="Arial" pitchFamily="34" charset="0"/>
              <a:cs typeface="Arial" pitchFamily="34" charset="0"/>
            </a:endParaRPr>
          </a:p>
          <a:p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grep</a:t>
            </a:r>
            <a:r>
              <a:rPr lang="en-US" altLang="ja-JP" dirty="0" smtClean="0"/>
              <a:t> –C [line num]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endParaRPr lang="en-US" altLang="ja-JP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–C 1 “error” file1.txt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data1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ja-JP" altLang="ja-JP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data2</a:t>
            </a:r>
          </a:p>
          <a:p>
            <a:pPr>
              <a:buNone/>
            </a:pPr>
            <a:r>
              <a:rPr lang="en-US" altLang="ja-JP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data3	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data4</a:t>
            </a:r>
            <a:endParaRPr lang="ja-JP" altLang="ja-JP" smtClean="0">
              <a:latin typeface="Arial" pitchFamily="34" charset="0"/>
              <a:cs typeface="Arial" pitchFamily="34" charset="0"/>
            </a:endParaRPr>
          </a:p>
          <a:p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rep</a:t>
            </a:r>
            <a:r>
              <a:rPr kumimoji="1" lang="en-US" altLang="ja-JP" dirty="0" smtClean="0"/>
              <a:t> –r pattern *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tại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–v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Hiển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chứa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tìm</a:t>
            </a:r>
            <a:endParaRPr lang="en-US" altLang="ja-JP" dirty="0" smtClean="0"/>
          </a:p>
          <a:p>
            <a:r>
              <a:rPr kumimoji="1" lang="en-US" altLang="ja-JP" dirty="0" err="1" smtClean="0"/>
              <a:t>Ví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–v “error” file1.txt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data1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error</a:t>
            </a:r>
            <a:endParaRPr lang="ja-JP" altLang="ja-JP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errordata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data4</a:t>
            </a:r>
            <a:endParaRPr lang="ja-JP" altLang="ja-JP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rep</a:t>
            </a:r>
            <a:r>
              <a:rPr kumimoji="1" lang="en-US" altLang="ja-JP" dirty="0" smtClean="0"/>
              <a:t> –v “^$”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trắng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–c 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Hiện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dòng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chứa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chuỗi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cần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tìm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list file</a:t>
            </a:r>
          </a:p>
          <a:p>
            <a:r>
              <a:rPr lang="en-US" altLang="ja-JP" dirty="0" err="1" smtClean="0"/>
              <a:t>Ví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–c “error” file1.txt</a:t>
            </a:r>
          </a:p>
          <a:p>
            <a:pPr>
              <a:buNone/>
            </a:pPr>
            <a:r>
              <a:rPr lang="en-US" altLang="ja-JP" dirty="0" smtClean="0"/>
              <a:t>error </a:t>
            </a:r>
            <a:r>
              <a:rPr lang="en-US" altLang="ja-JP" dirty="0" err="1" smtClean="0"/>
              <a:t>error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123…</a:t>
            </a:r>
          </a:p>
          <a:p>
            <a:pPr>
              <a:buNone/>
            </a:pPr>
            <a:r>
              <a:rPr lang="en-US" altLang="ja-JP" dirty="0" err="1" smtClean="0"/>
              <a:t>grep</a:t>
            </a:r>
            <a:r>
              <a:rPr lang="en-US" altLang="ja-JP" dirty="0" smtClean="0"/>
              <a:t> show value = 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–l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endParaRPr lang="en-US" altLang="ja-JP" dirty="0" smtClean="0">
              <a:latin typeface="Arial" pitchFamily="34" charset="0"/>
              <a:cs typeface="Arial" pitchFamily="34" charset="0"/>
            </a:endParaRPr>
          </a:p>
          <a:p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–o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–n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–o –b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file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Syntax</a:t>
            </a:r>
            <a:endParaRPr lang="en-US" altLang="ja-JP" dirty="0" smtClean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	</a:t>
            </a:r>
            <a:r>
              <a:rPr lang="en-US" altLang="ja-JP" dirty="0" err="1">
                <a:latin typeface="Arial" pitchFamily="34" charset="0"/>
                <a:ea typeface="Arial Unicode MS" pitchFamily="50" charset="-128"/>
                <a:cs typeface="Arial" pitchFamily="34" charset="0"/>
              </a:rPr>
              <a:t>grep</a:t>
            </a:r>
            <a:r>
              <a:rPr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 [options] pattern [list of files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]</a:t>
            </a:r>
          </a:p>
          <a:p>
            <a:pPr>
              <a:buNone/>
            </a:pPr>
            <a:endParaRPr kumimoji="1" lang="en-US" altLang="ja-JP" dirty="0" smtClean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buNone/>
            </a:pPr>
            <a:r>
              <a:rPr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	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option: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điều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kiện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thêm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vào</a:t>
            </a:r>
            <a:endParaRPr lang="en-US" altLang="ja-JP" dirty="0" smtClean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	</a:t>
            </a:r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pattern: </a:t>
            </a:r>
            <a:r>
              <a:rPr kumimoji="1"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kí</a:t>
            </a:r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hoặc</a:t>
            </a:r>
            <a:r>
              <a:rPr kumimoji="1"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format </a:t>
            </a:r>
            <a:r>
              <a:rPr lang="en-US" altLang="ja-JP" dirty="0" err="1">
                <a:latin typeface="Arial" pitchFamily="34" charset="0"/>
                <a:ea typeface="Arial Unicode MS" pitchFamily="50" charset="-128"/>
                <a:cs typeface="Arial" pitchFamily="34" charset="0"/>
              </a:rPr>
              <a:t>cần</a:t>
            </a:r>
            <a:r>
              <a:rPr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ea typeface="Arial Unicode MS" pitchFamily="50" charset="-128"/>
                <a:cs typeface="Arial" pitchFamily="34" charset="0"/>
              </a:rPr>
              <a:t>tìm</a:t>
            </a:r>
            <a:r>
              <a:rPr lang="en-US" altLang="ja-JP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endParaRPr kumimoji="1" lang="en-US" altLang="ja-JP" dirty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	list of files:  list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các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file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cần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tìm</a:t>
            </a:r>
            <a:r>
              <a:rPr lang="en-US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kiếm</a:t>
            </a:r>
            <a:endParaRPr kumimoji="1" lang="en-US" altLang="ja-JP" dirty="0" smtClean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^pattern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chữa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endParaRPr kumimoji="1" lang="en-US" altLang="ja-JP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“^error” *</a:t>
            </a:r>
          </a:p>
          <a:p>
            <a:pPr>
              <a:buNone/>
            </a:pP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error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đứng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grep</a:t>
            </a:r>
            <a:r>
              <a:rPr lang="en-US" altLang="ja-JP" dirty="0"/>
              <a:t> </a:t>
            </a:r>
            <a:r>
              <a:rPr lang="en-US" altLang="ja-JP" dirty="0" smtClean="0"/>
              <a:t>pattern$ </a:t>
            </a:r>
            <a:r>
              <a:rPr lang="en-US" altLang="ja-JP" dirty="0"/>
              <a:t>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chữa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“^error” *</a:t>
            </a:r>
          </a:p>
          <a:p>
            <a:pPr>
              <a:buNone/>
            </a:pPr>
            <a:r>
              <a:rPr lang="en-US" altLang="ja-JP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error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đứng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ja-JP" altLang="en-US">
              <a:latin typeface="Arial" pitchFamily="34" charset="0"/>
              <a:cs typeface="Arial" pitchFamily="34" charset="0"/>
            </a:endParaRPr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Arial" pitchFamily="34" charset="0"/>
                <a:cs typeface="Arial" pitchFamily="34" charset="0"/>
              </a:rPr>
              <a:t>!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thi</a:t>
            </a:r>
            <a:endParaRPr kumimoji="1" lang="en-US" altLang="ja-JP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là</a:t>
            </a:r>
            <a:endParaRPr lang="en-US" altLang="ja-JP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“error” *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!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“error” *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pattern [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1 file]</a:t>
            </a:r>
            <a:r>
              <a:rPr lang="ja-JP" altLang="ja-JP">
                <a:latin typeface="Arial" pitchFamily="34" charset="0"/>
                <a:cs typeface="Arial" pitchFamily="34" charset="0"/>
              </a:rPr>
              <a:t/>
            </a:r>
            <a:br>
              <a:rPr lang="ja-JP" altLang="ja-JP">
                <a:latin typeface="Arial" pitchFamily="34" charset="0"/>
                <a:cs typeface="Arial" pitchFamily="34" charset="0"/>
              </a:rPr>
            </a:b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1 file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pattern [file 1] [file 2] …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list</a:t>
            </a: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ý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mực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mực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con,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…)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pattern [list </a:t>
            </a:r>
            <a:r>
              <a:rPr lang="en-US" altLang="ja-JP" dirty="0" smtClean="0"/>
              <a:t>of </a:t>
            </a:r>
            <a:r>
              <a:rPr kumimoji="1" lang="en-US" altLang="ja-JP" dirty="0" smtClean="0"/>
              <a:t>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option –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a ý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cụm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hoa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thường</a:t>
            </a:r>
            <a:endParaRPr kumimoji="1" lang="en-US" altLang="ja-JP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cụm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“error”, “Error” …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–I,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cụm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”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rep</a:t>
            </a:r>
            <a:r>
              <a:rPr lang="en-US" altLang="ja-JP" dirty="0" smtClean="0"/>
              <a:t> pattern </a:t>
            </a:r>
            <a:r>
              <a:rPr lang="en-US" altLang="ja-JP" dirty="0"/>
              <a:t>[list </a:t>
            </a:r>
            <a:r>
              <a:rPr lang="en-US" altLang="ja-JP" dirty="0" smtClean="0"/>
              <a:t>of </a:t>
            </a:r>
            <a:r>
              <a:rPr lang="en-US" altLang="ja-JP" dirty="0"/>
              <a:t>file</a:t>
            </a:r>
            <a:r>
              <a:rPr lang="en-US" altLang="ja-JP" dirty="0" smtClean="0"/>
              <a:t>]</a:t>
            </a:r>
            <a:r>
              <a:rPr lang="ja-JP" altLang="ja-JP"/>
              <a:t/>
            </a:r>
            <a:br>
              <a:rPr lang="ja-JP" altLang="ja-JP"/>
            </a:b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Arial" pitchFamily="34" charset="0"/>
                <a:cs typeface="Arial" pitchFamily="34" charset="0"/>
              </a:rPr>
              <a:t>pattern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     [0-9].*</a:t>
            </a:r>
          </a:p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[0-9]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chấm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hay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Grep</a:t>
            </a:r>
            <a:r>
              <a:rPr kumimoji="1" lang="en-US" altLang="ja-JP" dirty="0" smtClean="0"/>
              <a:t> –w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cụm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file</a:t>
            </a:r>
          </a:p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–w “error” [list of file]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cùm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“error”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“error1”, “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errora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Cụm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“error-1”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chấp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nhận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rep</a:t>
            </a:r>
            <a:r>
              <a:rPr kumimoji="1" lang="en-US" altLang="ja-JP" dirty="0" smtClean="0"/>
              <a:t> –B [line num] pattern [list of file]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kí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dirty="0" err="1" smtClean="0">
                <a:latin typeface="Arial" pitchFamily="34" charset="0"/>
                <a:cs typeface="Arial" pitchFamily="34" charset="0"/>
              </a:rPr>
              <a:t>tìm</a:t>
            </a:r>
            <a:endParaRPr kumimoji="1" lang="en-US" altLang="ja-JP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ja-JP" dirty="0" err="1" smtClean="0">
                <a:latin typeface="Arial" pitchFamily="34" charset="0"/>
                <a:cs typeface="Arial" pitchFamily="34" charset="0"/>
              </a:rPr>
              <a:t>grep</a:t>
            </a: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–B 2 “error” file1.txt</a:t>
            </a: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data1</a:t>
            </a:r>
            <a:endParaRPr lang="ja-JP" altLang="ja-JP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data2</a:t>
            </a:r>
            <a:endParaRPr lang="ja-JP" altLang="ja-JP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data3</a:t>
            </a:r>
            <a:endParaRPr lang="ja-JP" altLang="ja-JP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error</a:t>
            </a:r>
            <a:endParaRPr lang="ja-JP" altLang="ja-JP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	data4</a:t>
            </a:r>
            <a:endParaRPr lang="ja-JP" altLang="ja-JP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dirty="0" smtClean="0"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691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grep command</vt:lpstr>
      <vt:lpstr>Grep</vt:lpstr>
      <vt:lpstr>!grep</vt:lpstr>
      <vt:lpstr>grep pattern [tên 1 file] </vt:lpstr>
      <vt:lpstr>grep pattern [file 1] [file 2] …</vt:lpstr>
      <vt:lpstr>grep –i pattern [list of file]</vt:lpstr>
      <vt:lpstr>grep pattern [list of file] </vt:lpstr>
      <vt:lpstr>Grep –w pattern [list of file]</vt:lpstr>
      <vt:lpstr>grep –B [line num] pattern [list of file]</vt:lpstr>
      <vt:lpstr>grep –A [line num] pattern [list of file]</vt:lpstr>
      <vt:lpstr>grep –C [line num] pattern [list of file]</vt:lpstr>
      <vt:lpstr>grep –r pattern *</vt:lpstr>
      <vt:lpstr>grep –v pattern [list of file]</vt:lpstr>
      <vt:lpstr>grep –v “^$”</vt:lpstr>
      <vt:lpstr>grep –c  pattern [list of file]</vt:lpstr>
      <vt:lpstr>grep –l pattern [list of file]</vt:lpstr>
      <vt:lpstr>grep –o pattern [list of file]</vt:lpstr>
      <vt:lpstr>grep –n pattern [list of file]</vt:lpstr>
      <vt:lpstr>grep –o –b pattern [list of file]</vt:lpstr>
      <vt:lpstr>grep ^pattern [list of file]</vt:lpstr>
      <vt:lpstr>grep pattern$ [list of file]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SonLT10</dc:creator>
  <cp:lastModifiedBy>quangcm1</cp:lastModifiedBy>
  <cp:revision>26</cp:revision>
  <dcterms:created xsi:type="dcterms:W3CDTF">2013-01-18T04:23:57Z</dcterms:created>
  <dcterms:modified xsi:type="dcterms:W3CDTF">2013-01-25T07:51:37Z</dcterms:modified>
</cp:coreProperties>
</file>