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24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9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014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74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07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00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72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6841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87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95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565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6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808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81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7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0A4DD4-89A0-4347-BAE8-DC459AF05996}" type="datetimeFigureOut">
              <a:rPr lang="vi-VN" smtClean="0"/>
              <a:t>21/04/2017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B85C-D237-433B-9D08-30FD140C1B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799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3796"/>
            <a:ext cx="6142764" cy="719120"/>
          </a:xfrm>
        </p:spPr>
        <p:txBody>
          <a:bodyPr>
            <a:normAutofit/>
          </a:bodyPr>
          <a:lstStyle/>
          <a:p>
            <a:r>
              <a:rPr lang="en-US" sz="3600" dirty="0"/>
              <a:t>Báo cáo đồ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292263"/>
            <a:ext cx="10058400" cy="1691014"/>
          </a:xfrm>
        </p:spPr>
        <p:txBody>
          <a:bodyPr>
            <a:noAutofit/>
          </a:bodyPr>
          <a:lstStyle/>
          <a:p>
            <a:r>
              <a:rPr lang="en-US" sz="4800" dirty="0"/>
              <a:t>Ứng dụng thu thập thông tin khuyến mãi cho người dùng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077" y="4484318"/>
            <a:ext cx="484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Lưu Phi Hùng – 14520340 (nhóm trưởng)</a:t>
            </a:r>
          </a:p>
          <a:p>
            <a:r>
              <a:rPr lang="en-US" dirty="0"/>
              <a:t>Vương Đức Tuấn – 14521153</a:t>
            </a:r>
          </a:p>
          <a:p>
            <a:r>
              <a:rPr lang="en-US" dirty="0"/>
              <a:t>Trần Minh Hữu – 14520358</a:t>
            </a:r>
          </a:p>
          <a:p>
            <a:r>
              <a:rPr lang="en-US" dirty="0"/>
              <a:t>Trần Minh Nghĩa - 14520581</a:t>
            </a:r>
          </a:p>
        </p:txBody>
      </p:sp>
      <p:sp>
        <p:nvSpPr>
          <p:cNvPr id="5" name="Hộp Văn bản 4"/>
          <p:cNvSpPr txBox="1"/>
          <p:nvPr/>
        </p:nvSpPr>
        <p:spPr>
          <a:xfrm>
            <a:off x="8518849" y="5999584"/>
            <a:ext cx="29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14/7/2017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882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541175" y="766666"/>
            <a:ext cx="8776963" cy="679579"/>
          </a:xfrm>
        </p:spPr>
        <p:txBody>
          <a:bodyPr/>
          <a:lstStyle/>
          <a:p>
            <a:r>
              <a:rPr lang="en-US" sz="2800" b="1" dirty="0" err="1"/>
              <a:t>Những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việc</a:t>
            </a:r>
            <a:r>
              <a:rPr lang="en-US" sz="2800" b="1" dirty="0"/>
              <a:t> </a:t>
            </a:r>
            <a:r>
              <a:rPr lang="en-US" sz="2800" b="1" dirty="0" err="1"/>
              <a:t>đã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tuần</a:t>
            </a:r>
            <a:r>
              <a:rPr lang="en-US" sz="2800" b="1" dirty="0"/>
              <a:t>.</a:t>
            </a:r>
            <a:endParaRPr lang="vi-VN" sz="2800" b="1" dirty="0"/>
          </a:p>
        </p:txBody>
      </p:sp>
      <p:sp>
        <p:nvSpPr>
          <p:cNvPr id="6" name="Hộp Văn bản 5"/>
          <p:cNvSpPr txBox="1"/>
          <p:nvPr/>
        </p:nvSpPr>
        <p:spPr>
          <a:xfrm>
            <a:off x="746449" y="2127380"/>
            <a:ext cx="1022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client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Up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Ubuntu.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client.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send mail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admin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6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73"/>
            <a:ext cx="12192000" cy="57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335"/>
            <a:ext cx="12192000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9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58833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 err="1">
                <a:sym typeface="Wingdings" panose="05000000000000000000" pitchFamily="2" charset="2"/>
              </a:rPr>
              <a:t>Phân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tích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dữ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liệu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gửi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về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 err="1">
                <a:sym typeface="Wingdings" panose="05000000000000000000" pitchFamily="2" charset="2"/>
              </a:rPr>
              <a:t>Hiển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thị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lên</a:t>
            </a:r>
            <a:r>
              <a:rPr lang="en-US" sz="2800" dirty="0">
                <a:sym typeface="Wingdings" panose="05000000000000000000" pitchFamily="2" charset="2"/>
              </a:rPr>
              <a:t> app android.</a:t>
            </a:r>
            <a:br>
              <a:rPr lang="en-US" sz="2800" dirty="0">
                <a:sym typeface="Wingdings" panose="05000000000000000000" pitchFamily="2" charset="2"/>
              </a:rPr>
            </a:b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 err="1">
                <a:sym typeface="Wingdings" panose="05000000000000000000" pitchFamily="2" charset="2"/>
              </a:rPr>
              <a:t>Thêm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tính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năng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cho</a:t>
            </a:r>
            <a:r>
              <a:rPr lang="en-US" sz="2800" dirty="0">
                <a:sym typeface="Wingdings" panose="05000000000000000000" pitchFamily="2" charset="2"/>
              </a:rPr>
              <a:t> server.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8954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6699" y="2580097"/>
            <a:ext cx="9404723" cy="1400530"/>
          </a:xfrm>
        </p:spPr>
        <p:txBody>
          <a:bodyPr/>
          <a:lstStyle/>
          <a:p>
            <a:pPr algn="ctr"/>
            <a:r>
              <a:rPr lang="en-US" sz="9600" b="1">
                <a:solidFill>
                  <a:schemeClr val="accent1"/>
                </a:solidFill>
              </a:rPr>
              <a:t>End.</a:t>
            </a:r>
            <a:endParaRPr lang="vi-VN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4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128</Words>
  <Application>Microsoft Office PowerPoint</Application>
  <PresentationFormat>Màn hình rộng</PresentationFormat>
  <Paragraphs>18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Báo cáo đồ án</vt:lpstr>
      <vt:lpstr>Những công việc đã làm được trong tuần.</vt:lpstr>
      <vt:lpstr>Bản trình bày PowerPoint</vt:lpstr>
      <vt:lpstr>Bản trình bày PowerPoint</vt:lpstr>
      <vt:lpstr>Bản trình bày PowerPoint</vt:lpstr>
      <vt:lpstr>Công việc tuần sau:  Phân tích dữ liệu gửi về.   Hiển thị lên app android.  Thêm tính năng cho server.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Huu Tran</dc:creator>
  <cp:lastModifiedBy>Huu Tran</cp:lastModifiedBy>
  <cp:revision>4</cp:revision>
  <dcterms:created xsi:type="dcterms:W3CDTF">2017-04-21T06:06:51Z</dcterms:created>
  <dcterms:modified xsi:type="dcterms:W3CDTF">2017-04-21T06:29:06Z</dcterms:modified>
</cp:coreProperties>
</file>