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3" r:id="rId3"/>
    <p:sldId id="257" r:id="rId4"/>
    <p:sldId id="260" r:id="rId5"/>
    <p:sldId id="258" r:id="rId6"/>
    <p:sldId id="259"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06E87D-CC4E-4D71-AEB2-E1A32D347574}" type="datetimeFigureOut">
              <a:rPr lang="en-US" smtClean="0"/>
              <a:t>2/24/2017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04F32-177F-4057-898C-2DBAA891836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2860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06E87D-CC4E-4D71-AEB2-E1A32D347574}" type="datetimeFigureOut">
              <a:rPr lang="en-US" smtClean="0"/>
              <a:t>2/24/2017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04F32-177F-4057-898C-2DBAA8918360}" type="slidenum">
              <a:rPr lang="en-US" smtClean="0"/>
              <a:t>‹#›</a:t>
            </a:fld>
            <a:endParaRPr lang="en-US"/>
          </a:p>
        </p:txBody>
      </p:sp>
    </p:spTree>
    <p:extLst>
      <p:ext uri="{BB962C8B-B14F-4D97-AF65-F5344CB8AC3E}">
        <p14:creationId xmlns:p14="http://schemas.microsoft.com/office/powerpoint/2010/main" val="2453213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06E87D-CC4E-4D71-AEB2-E1A32D347574}" type="datetimeFigureOut">
              <a:rPr lang="en-US" smtClean="0"/>
              <a:t>2/24/2017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04F32-177F-4057-898C-2DBAA8918360}" type="slidenum">
              <a:rPr lang="en-US" smtClean="0"/>
              <a:t>‹#›</a:t>
            </a:fld>
            <a:endParaRPr lang="en-US"/>
          </a:p>
        </p:txBody>
      </p:sp>
    </p:spTree>
    <p:extLst>
      <p:ext uri="{BB962C8B-B14F-4D97-AF65-F5344CB8AC3E}">
        <p14:creationId xmlns:p14="http://schemas.microsoft.com/office/powerpoint/2010/main" val="2191868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06E87D-CC4E-4D71-AEB2-E1A32D347574}" type="datetimeFigureOut">
              <a:rPr lang="en-US" smtClean="0"/>
              <a:t>2/24/2017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04F32-177F-4057-898C-2DBAA8918360}" type="slidenum">
              <a:rPr lang="en-US" smtClean="0"/>
              <a:t>‹#›</a:t>
            </a:fld>
            <a:endParaRPr lang="en-US"/>
          </a:p>
        </p:txBody>
      </p:sp>
    </p:spTree>
    <p:extLst>
      <p:ext uri="{BB962C8B-B14F-4D97-AF65-F5344CB8AC3E}">
        <p14:creationId xmlns:p14="http://schemas.microsoft.com/office/powerpoint/2010/main" val="1466021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06E87D-CC4E-4D71-AEB2-E1A32D347574}" type="datetimeFigureOut">
              <a:rPr lang="en-US" smtClean="0"/>
              <a:t>2/24/2017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04F32-177F-4057-898C-2DBAA891836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8835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06E87D-CC4E-4D71-AEB2-E1A32D347574}" type="datetimeFigureOut">
              <a:rPr lang="en-US" smtClean="0"/>
              <a:t>2/24/2017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304F32-177F-4057-898C-2DBAA8918360}" type="slidenum">
              <a:rPr lang="en-US" smtClean="0"/>
              <a:t>‹#›</a:t>
            </a:fld>
            <a:endParaRPr lang="en-US"/>
          </a:p>
        </p:txBody>
      </p:sp>
    </p:spTree>
    <p:extLst>
      <p:ext uri="{BB962C8B-B14F-4D97-AF65-F5344CB8AC3E}">
        <p14:creationId xmlns:p14="http://schemas.microsoft.com/office/powerpoint/2010/main" val="4085133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06E87D-CC4E-4D71-AEB2-E1A32D347574}" type="datetimeFigureOut">
              <a:rPr lang="en-US" smtClean="0"/>
              <a:t>2/24/2017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304F32-177F-4057-898C-2DBAA8918360}" type="slidenum">
              <a:rPr lang="en-US" smtClean="0"/>
              <a:t>‹#›</a:t>
            </a:fld>
            <a:endParaRPr lang="en-US"/>
          </a:p>
        </p:txBody>
      </p:sp>
    </p:spTree>
    <p:extLst>
      <p:ext uri="{BB962C8B-B14F-4D97-AF65-F5344CB8AC3E}">
        <p14:creationId xmlns:p14="http://schemas.microsoft.com/office/powerpoint/2010/main" val="2066885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06E87D-CC4E-4D71-AEB2-E1A32D347574}" type="datetimeFigureOut">
              <a:rPr lang="en-US" smtClean="0"/>
              <a:t>2/24/2017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304F32-177F-4057-898C-2DBAA8918360}" type="slidenum">
              <a:rPr lang="en-US" smtClean="0"/>
              <a:t>‹#›</a:t>
            </a:fld>
            <a:endParaRPr lang="en-US"/>
          </a:p>
        </p:txBody>
      </p:sp>
    </p:spTree>
    <p:extLst>
      <p:ext uri="{BB962C8B-B14F-4D97-AF65-F5344CB8AC3E}">
        <p14:creationId xmlns:p14="http://schemas.microsoft.com/office/powerpoint/2010/main" val="2240436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206E87D-CC4E-4D71-AEB2-E1A32D347574}" type="datetimeFigureOut">
              <a:rPr lang="en-US" smtClean="0"/>
              <a:t>2/24/2017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0304F32-177F-4057-898C-2DBAA8918360}" type="slidenum">
              <a:rPr lang="en-US" smtClean="0"/>
              <a:t>‹#›</a:t>
            </a:fld>
            <a:endParaRPr lang="en-US"/>
          </a:p>
        </p:txBody>
      </p:sp>
    </p:spTree>
    <p:extLst>
      <p:ext uri="{BB962C8B-B14F-4D97-AF65-F5344CB8AC3E}">
        <p14:creationId xmlns:p14="http://schemas.microsoft.com/office/powerpoint/2010/main" val="1008517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206E87D-CC4E-4D71-AEB2-E1A32D347574}" type="datetimeFigureOut">
              <a:rPr lang="en-US" smtClean="0"/>
              <a:t>2/24/2017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0304F32-177F-4057-898C-2DBAA8918360}" type="slidenum">
              <a:rPr lang="en-US" smtClean="0"/>
              <a:t>‹#›</a:t>
            </a:fld>
            <a:endParaRPr lang="en-US"/>
          </a:p>
        </p:txBody>
      </p:sp>
    </p:spTree>
    <p:extLst>
      <p:ext uri="{BB962C8B-B14F-4D97-AF65-F5344CB8AC3E}">
        <p14:creationId xmlns:p14="http://schemas.microsoft.com/office/powerpoint/2010/main" val="813311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06E87D-CC4E-4D71-AEB2-E1A32D347574}" type="datetimeFigureOut">
              <a:rPr lang="en-US" smtClean="0"/>
              <a:t>2/24/2017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304F32-177F-4057-898C-2DBAA8918360}" type="slidenum">
              <a:rPr lang="en-US" smtClean="0"/>
              <a:t>‹#›</a:t>
            </a:fld>
            <a:endParaRPr lang="en-US"/>
          </a:p>
        </p:txBody>
      </p:sp>
    </p:spTree>
    <p:extLst>
      <p:ext uri="{BB962C8B-B14F-4D97-AF65-F5344CB8AC3E}">
        <p14:creationId xmlns:p14="http://schemas.microsoft.com/office/powerpoint/2010/main" val="3967540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206E87D-CC4E-4D71-AEB2-E1A32D347574}" type="datetimeFigureOut">
              <a:rPr lang="en-US" smtClean="0"/>
              <a:t>2/24/2017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0304F32-177F-4057-898C-2DBAA891836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199931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683796"/>
            <a:ext cx="6142764" cy="719120"/>
          </a:xfrm>
        </p:spPr>
        <p:txBody>
          <a:bodyPr>
            <a:normAutofit/>
          </a:bodyPr>
          <a:lstStyle/>
          <a:p>
            <a:r>
              <a:rPr lang="en-US" sz="3600" dirty="0"/>
              <a:t>Báo cáo đồ án</a:t>
            </a:r>
          </a:p>
        </p:txBody>
      </p:sp>
      <p:sp>
        <p:nvSpPr>
          <p:cNvPr id="3" name="Subtitle 2"/>
          <p:cNvSpPr>
            <a:spLocks noGrp="1"/>
          </p:cNvSpPr>
          <p:nvPr>
            <p:ph type="subTitle" idx="1"/>
          </p:nvPr>
        </p:nvSpPr>
        <p:spPr>
          <a:xfrm>
            <a:off x="1100051" y="2292263"/>
            <a:ext cx="10058400" cy="1691014"/>
          </a:xfrm>
        </p:spPr>
        <p:txBody>
          <a:bodyPr>
            <a:noAutofit/>
          </a:bodyPr>
          <a:lstStyle/>
          <a:p>
            <a:r>
              <a:rPr lang="en-US" sz="4800" dirty="0"/>
              <a:t>Ứng dụng thu thập thông tin khuyến mãi cho người dùng</a:t>
            </a:r>
          </a:p>
        </p:txBody>
      </p:sp>
      <p:sp>
        <p:nvSpPr>
          <p:cNvPr id="4" name="TextBox 3"/>
          <p:cNvSpPr txBox="1"/>
          <p:nvPr/>
        </p:nvSpPr>
        <p:spPr>
          <a:xfrm>
            <a:off x="1240077" y="4484318"/>
            <a:ext cx="4847572" cy="1200329"/>
          </a:xfrm>
          <a:prstGeom prst="rect">
            <a:avLst/>
          </a:prstGeom>
          <a:noFill/>
        </p:spPr>
        <p:txBody>
          <a:bodyPr wrap="square" rtlCol="0">
            <a:spAutoFit/>
          </a:bodyPr>
          <a:lstStyle/>
          <a:p>
            <a:r>
              <a:rPr lang="en-US" dirty="0"/>
              <a:t>Lưu Phi Hùng – 14520340 (nhóm trưởng)</a:t>
            </a:r>
          </a:p>
          <a:p>
            <a:r>
              <a:rPr lang="en-US" dirty="0"/>
              <a:t>Vương Đức Tuấn – 14521153</a:t>
            </a:r>
          </a:p>
          <a:p>
            <a:r>
              <a:rPr lang="en-US" dirty="0"/>
              <a:t>Trần Minh Hữu – 14520358</a:t>
            </a:r>
          </a:p>
          <a:p>
            <a:r>
              <a:rPr lang="en-US" dirty="0"/>
              <a:t>Trần Minh Nghĩa - 14520581</a:t>
            </a:r>
          </a:p>
        </p:txBody>
      </p:sp>
    </p:spTree>
    <p:extLst>
      <p:ext uri="{BB962C8B-B14F-4D97-AF65-F5344CB8AC3E}">
        <p14:creationId xmlns:p14="http://schemas.microsoft.com/office/powerpoint/2010/main" val="3761394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err="1"/>
              <a:t>D</a:t>
            </a:r>
            <a:r>
              <a:rPr lang="en-US" dirty="0" err="1"/>
              <a:t>ự</a:t>
            </a:r>
            <a:r>
              <a:rPr lang="en-US" dirty="0"/>
              <a:t> </a:t>
            </a:r>
            <a:r>
              <a:rPr lang="en-US" dirty="0" err="1"/>
              <a:t>kiến</a:t>
            </a:r>
            <a:r>
              <a:rPr lang="en-US" dirty="0"/>
              <a:t>	</a:t>
            </a:r>
            <a:endParaRPr lang="en-US" dirty="0"/>
          </a:p>
        </p:txBody>
      </p:sp>
      <p:sp>
        <p:nvSpPr>
          <p:cNvPr id="5" name="Chỗ dành sẵn cho Nội dung 4"/>
          <p:cNvSpPr>
            <a:spLocks noGrp="1"/>
          </p:cNvSpPr>
          <p:nvPr>
            <p:ph idx="1"/>
          </p:nvPr>
        </p:nvSpPr>
        <p:spPr/>
        <p:txBody>
          <a:bodyPr/>
          <a:lstStyle/>
          <a:p>
            <a:pPr marL="384048" lvl="2" indent="0">
              <a:buNone/>
            </a:pPr>
            <a:r>
              <a:rPr lang="en-US" sz="2400" dirty="0" err="1"/>
              <a:t>Ứng</a:t>
            </a:r>
            <a:r>
              <a:rPr lang="en-US" sz="2400" dirty="0"/>
              <a:t> </a:t>
            </a:r>
            <a:r>
              <a:rPr lang="en-US" sz="2400" dirty="0" err="1"/>
              <a:t>dụng</a:t>
            </a:r>
            <a:r>
              <a:rPr lang="en-US" sz="2400" dirty="0"/>
              <a:t> đ</a:t>
            </a:r>
            <a:r>
              <a:rPr lang="vi-VN" sz="2400" dirty="0" err="1"/>
              <a:t>ược</a:t>
            </a:r>
            <a:r>
              <a:rPr lang="en-US" sz="2400" dirty="0"/>
              <a:t> </a:t>
            </a:r>
            <a:r>
              <a:rPr lang="en-US" sz="2400" dirty="0" err="1"/>
              <a:t>xây</a:t>
            </a:r>
            <a:r>
              <a:rPr lang="en-US" sz="2400" dirty="0"/>
              <a:t> </a:t>
            </a:r>
            <a:r>
              <a:rPr lang="en-US" sz="2400" dirty="0" err="1"/>
              <a:t>dụng</a:t>
            </a:r>
            <a:r>
              <a:rPr lang="en-US" sz="2400" dirty="0"/>
              <a:t> </a:t>
            </a:r>
            <a:r>
              <a:rPr lang="en-US" sz="2400" dirty="0" err="1"/>
              <a:t>trong</a:t>
            </a:r>
            <a:r>
              <a:rPr lang="en-US" sz="2400" dirty="0"/>
              <a:t> </a:t>
            </a:r>
            <a:r>
              <a:rPr lang="en-US" sz="2400" dirty="0" err="1"/>
              <a:t>thời</a:t>
            </a:r>
            <a:r>
              <a:rPr lang="en-US" sz="2400" dirty="0"/>
              <a:t> </a:t>
            </a:r>
            <a:r>
              <a:rPr lang="en-US" sz="2400" dirty="0" err="1"/>
              <a:t>gian</a:t>
            </a:r>
            <a:r>
              <a:rPr lang="en-US" sz="2400" dirty="0"/>
              <a:t> là t</a:t>
            </a:r>
            <a:r>
              <a:rPr lang="vi-VN" sz="2400" dirty="0"/>
              <a:t>ừ</a:t>
            </a:r>
            <a:r>
              <a:rPr lang="en-US" sz="2400" dirty="0"/>
              <a:t> 20/2/2017 – 30/4/2017.</a:t>
            </a:r>
          </a:p>
          <a:p>
            <a:pPr marL="384048" lvl="2" indent="0">
              <a:buNone/>
            </a:pPr>
            <a:endParaRPr lang="en-US" sz="2400" dirty="0"/>
          </a:p>
          <a:p>
            <a:pPr marL="384048" lvl="2" indent="0">
              <a:buNone/>
            </a:pPr>
            <a:r>
              <a:rPr lang="en-US" sz="2400" dirty="0" err="1"/>
              <a:t>Kinh</a:t>
            </a:r>
            <a:r>
              <a:rPr lang="en-US" sz="2400" dirty="0"/>
              <a:t> phí </a:t>
            </a:r>
            <a:r>
              <a:rPr lang="vi-VN" sz="2400" dirty="0"/>
              <a:t>ước</a:t>
            </a:r>
            <a:r>
              <a:rPr lang="en-US" sz="2400" dirty="0"/>
              <a:t> l</a:t>
            </a:r>
            <a:r>
              <a:rPr lang="vi-VN" sz="2400" dirty="0" err="1"/>
              <a:t>ượng</a:t>
            </a:r>
            <a:r>
              <a:rPr lang="en-US" sz="2400" dirty="0"/>
              <a:t> 1000$.</a:t>
            </a:r>
          </a:p>
          <a:p>
            <a:pPr marL="384048" lvl="2" indent="0">
              <a:buNone/>
            </a:pPr>
            <a:endParaRPr lang="en-US" sz="2400" dirty="0"/>
          </a:p>
          <a:p>
            <a:pPr marL="384048" lvl="2" indent="0">
              <a:buNone/>
            </a:pPr>
            <a:r>
              <a:rPr lang="en-US" sz="2400" dirty="0" err="1"/>
              <a:t>Đối</a:t>
            </a:r>
            <a:r>
              <a:rPr lang="en-US" sz="2400" dirty="0"/>
              <a:t> t</a:t>
            </a:r>
            <a:r>
              <a:rPr lang="vi-VN" sz="2400" dirty="0" err="1"/>
              <a:t>ượng</a:t>
            </a:r>
            <a:r>
              <a:rPr lang="en-US" sz="2400" dirty="0"/>
              <a:t> là ng</a:t>
            </a:r>
            <a:r>
              <a:rPr lang="vi-VN" sz="2400" dirty="0" err="1"/>
              <a:t>ươ</a:t>
            </a:r>
            <a:r>
              <a:rPr lang="vi-VN" sz="2400" dirty="0"/>
              <a:t>̀</a:t>
            </a:r>
            <a:r>
              <a:rPr lang="en-US" sz="2400" dirty="0" err="1"/>
              <a:t>i</a:t>
            </a:r>
            <a:r>
              <a:rPr lang="en-US" sz="2400" dirty="0"/>
              <a:t> </a:t>
            </a:r>
            <a:r>
              <a:rPr lang="en-US" sz="2400" dirty="0" err="1"/>
              <a:t>dùng</a:t>
            </a:r>
            <a:r>
              <a:rPr lang="en-US" sz="2400" dirty="0"/>
              <a:t>.</a:t>
            </a:r>
          </a:p>
          <a:p>
            <a:pPr marL="384048" lvl="2" indent="0">
              <a:buNone/>
            </a:pPr>
            <a:endParaRPr lang="en-US" sz="2400" dirty="0"/>
          </a:p>
          <a:p>
            <a:pPr marL="384048" lvl="2" indent="0">
              <a:buNone/>
            </a:pPr>
            <a:endParaRPr lang="en-US" sz="2400" dirty="0"/>
          </a:p>
          <a:p>
            <a:pPr lvl="1"/>
            <a:endParaRPr lang="en-US" dirty="0"/>
          </a:p>
        </p:txBody>
      </p:sp>
    </p:spTree>
    <p:extLst>
      <p:ext uri="{BB962C8B-B14F-4D97-AF65-F5344CB8AC3E}">
        <p14:creationId xmlns:p14="http://schemas.microsoft.com/office/powerpoint/2010/main" val="12542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028630"/>
          </a:xfrm>
        </p:spPr>
        <p:txBody>
          <a:bodyPr/>
          <a:lstStyle/>
          <a:p>
            <a:r>
              <a:rPr lang="en-US" dirty="0"/>
              <a:t>Ý tưởng?	</a:t>
            </a:r>
          </a:p>
        </p:txBody>
      </p:sp>
      <p:sp>
        <p:nvSpPr>
          <p:cNvPr id="4" name="TextBox 3"/>
          <p:cNvSpPr txBox="1"/>
          <p:nvPr/>
        </p:nvSpPr>
        <p:spPr>
          <a:xfrm>
            <a:off x="1050934" y="1966587"/>
            <a:ext cx="5061768" cy="4247317"/>
          </a:xfrm>
          <a:prstGeom prst="rect">
            <a:avLst/>
          </a:prstGeom>
          <a:noFill/>
        </p:spPr>
        <p:txBody>
          <a:bodyPr wrap="square" rtlCol="0">
            <a:spAutoFit/>
          </a:bodyPr>
          <a:lstStyle/>
          <a:p>
            <a:pPr marL="285750" indent="-285750">
              <a:buFont typeface="Arial" panose="020B0604020202020204" pitchFamily="34" charset="0"/>
              <a:buChar char="•"/>
            </a:pPr>
            <a:r>
              <a:rPr lang="en-US" dirty="0"/>
              <a:t>Ngày nay với sự bùng nổ về Internet, nên cũng kéo theo sự phát triển rầm rộ của các dịch vụ mua hàng trực tuyến.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Dù cho cùng 1 mặt hàng nhưng ở mỗi của hàng đều có 1 chính sách ưu đãi nhằm để lôi kéo người dùng. Nên có nhiều các chương trình khuyễn mãi, đem đến lợi thế lớn cho người tiêu dùng, nhưng do có quá nhiều trương chình cùng diễn ra trong 1 thời gian nên người dùng sẽ khó mà nằm bắt được.</a:t>
            </a:r>
            <a:br>
              <a:rPr lang="en-US" dirty="0"/>
            </a:br>
            <a:endParaRPr lang="en-US" dirty="0"/>
          </a:p>
          <a:p>
            <a:pPr marL="285750" indent="-285750">
              <a:buFont typeface="Arial" panose="020B0604020202020204" pitchFamily="34" charset="0"/>
              <a:buChar char="•"/>
            </a:pPr>
            <a:r>
              <a:rPr lang="en-US" dirty="0"/>
              <a:t>Nên từ đó hình thành í tưởng phát triển ứng dụng nhằm thu thập thông tin từ các cửa hàng để người dùng có thể nắm bắt được</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4398" y="152223"/>
            <a:ext cx="4485899" cy="232602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2939" y="2478245"/>
            <a:ext cx="3059445" cy="1723487"/>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12939" y="4201732"/>
            <a:ext cx="3344314" cy="1879022"/>
          </a:xfrm>
          <a:prstGeom prst="rect">
            <a:avLst/>
          </a:prstGeom>
        </p:spPr>
      </p:pic>
    </p:spTree>
    <p:extLst>
      <p:ext uri="{BB962C8B-B14F-4D97-AF65-F5344CB8AC3E}">
        <p14:creationId xmlns:p14="http://schemas.microsoft.com/office/powerpoint/2010/main" val="2983876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Mục tiêu	</a:t>
            </a:r>
          </a:p>
        </p:txBody>
      </p:sp>
      <p:sp>
        <p:nvSpPr>
          <p:cNvPr id="5" name="TextBox 4"/>
          <p:cNvSpPr txBox="1"/>
          <p:nvPr/>
        </p:nvSpPr>
        <p:spPr>
          <a:xfrm>
            <a:off x="1143626" y="2029216"/>
            <a:ext cx="9965707" cy="2031325"/>
          </a:xfrm>
          <a:prstGeom prst="rect">
            <a:avLst/>
          </a:prstGeom>
          <a:noFill/>
        </p:spPr>
        <p:txBody>
          <a:bodyPr wrap="square" rtlCol="0">
            <a:spAutoFit/>
          </a:bodyPr>
          <a:lstStyle/>
          <a:p>
            <a:pPr marL="285750" indent="-285750">
              <a:buFont typeface="Arial" panose="020B0604020202020204" pitchFamily="34" charset="0"/>
              <a:buChar char="•"/>
            </a:pPr>
            <a:r>
              <a:rPr lang="en-US" dirty="0"/>
              <a:t>Nhằm tạo ra lợi thế dành cho người tiêu dùng để có thể đi mua sắm và chi tiêu 1 cách hợp lí.</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Ứng dụng được xây dựng nhằm giúp người tiêu dùng có thể theo dõi và nắm bắt các thông tin khuyễn mãi 1 cách hợp lí.</a:t>
            </a:r>
          </a:p>
          <a:p>
            <a:endParaRPr lang="en-US" dirty="0"/>
          </a:p>
          <a:p>
            <a:pPr marL="285750" indent="-285750">
              <a:buFont typeface="Arial" panose="020B0604020202020204" pitchFamily="34" charset="0"/>
              <a:buChar char="•"/>
            </a:pPr>
            <a:r>
              <a:rPr lang="en-US" dirty="0"/>
              <a:t>Đối tượng mà ứng dụng hướng tới là người tiêu dùng</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2395" y="3679782"/>
            <a:ext cx="3152514" cy="2174778"/>
          </a:xfrm>
          <a:prstGeom prst="rect">
            <a:avLst/>
          </a:prstGeom>
        </p:spPr>
      </p:pic>
    </p:spTree>
    <p:extLst>
      <p:ext uri="{BB962C8B-B14F-4D97-AF65-F5344CB8AC3E}">
        <p14:creationId xmlns:p14="http://schemas.microsoft.com/office/powerpoint/2010/main" val="3191489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Nguyên tắc hoạt động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759" y="1878904"/>
            <a:ext cx="2876550" cy="1590675"/>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90160" y="2155521"/>
            <a:ext cx="2072640" cy="12192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84389" y="1808323"/>
            <a:ext cx="2763568" cy="1731836"/>
          </a:xfrm>
          <a:prstGeom prst="rect">
            <a:avLst/>
          </a:prstGeom>
        </p:spPr>
      </p:pic>
      <p:sp>
        <p:nvSpPr>
          <p:cNvPr id="9" name="Right Arrow 8"/>
          <p:cNvSpPr/>
          <p:nvPr/>
        </p:nvSpPr>
        <p:spPr>
          <a:xfrm>
            <a:off x="3958225" y="2267211"/>
            <a:ext cx="1002082" cy="9519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7290148" y="2517732"/>
            <a:ext cx="801666" cy="551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024206" y="4155093"/>
            <a:ext cx="7791189" cy="923330"/>
          </a:xfrm>
          <a:prstGeom prst="rect">
            <a:avLst/>
          </a:prstGeom>
          <a:noFill/>
        </p:spPr>
        <p:txBody>
          <a:bodyPr wrap="square" rtlCol="0">
            <a:spAutoFit/>
          </a:bodyPr>
          <a:lstStyle/>
          <a:p>
            <a:r>
              <a:rPr lang="en-US" dirty="0"/>
              <a:t>Hệ thống sẽ thu thập thông tin khuyễn mãi từ các trang bán hàng trực tuyến, sau đó hệ thống sẽ lưu các thông tin đó vào trong cơ sở dữ liệu, rồi cuối cùng được chuyển tới ứng dụng xem thông tin ở trên các thiết bị di động.</a:t>
            </a:r>
          </a:p>
        </p:txBody>
      </p:sp>
    </p:spTree>
    <p:extLst>
      <p:ext uri="{BB962C8B-B14F-4D97-AF65-F5344CB8AC3E}">
        <p14:creationId xmlns:p14="http://schemas.microsoft.com/office/powerpoint/2010/main" val="3704040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Cấu trúc công việc	</a:t>
            </a:r>
          </a:p>
        </p:txBody>
      </p:sp>
      <p:sp>
        <p:nvSpPr>
          <p:cNvPr id="4" name="TextBox 3"/>
          <p:cNvSpPr txBox="1"/>
          <p:nvPr/>
        </p:nvSpPr>
        <p:spPr>
          <a:xfrm>
            <a:off x="1240077" y="1966586"/>
            <a:ext cx="9915603" cy="2308324"/>
          </a:xfrm>
          <a:prstGeom prst="rect">
            <a:avLst/>
          </a:prstGeom>
          <a:noFill/>
        </p:spPr>
        <p:txBody>
          <a:bodyPr wrap="square" rtlCol="0">
            <a:spAutoFit/>
          </a:bodyPr>
          <a:lstStyle/>
          <a:p>
            <a:r>
              <a:rPr lang="en-US" dirty="0"/>
              <a:t>Dự theo nguyên tắc hoạt động, hệ thống được xây dụng thành 3 module con.</a:t>
            </a:r>
          </a:p>
          <a:p>
            <a:endParaRPr lang="en-US" dirty="0"/>
          </a:p>
          <a:p>
            <a:pPr marL="285750" indent="-285750">
              <a:buFont typeface="Arial" panose="020B0604020202020204" pitchFamily="34" charset="0"/>
              <a:buChar char="•"/>
            </a:pPr>
            <a:r>
              <a:rPr lang="en-US" dirty="0"/>
              <a:t>Module LayDuLieu : module này sẽ truy cập lấy các thông tin để chuyển qua cho module CSDuLieu.</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Module CSDuLieu : module này sẽ sử lí và lưu trữ các thông tin.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Module UngDung : module này sẽ tương tác với người dùng.</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718791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Phân công công việc</a:t>
            </a:r>
          </a:p>
        </p:txBody>
      </p:sp>
      <p:sp>
        <p:nvSpPr>
          <p:cNvPr id="4" name="TextBox 3"/>
          <p:cNvSpPr txBox="1"/>
          <p:nvPr/>
        </p:nvSpPr>
        <p:spPr>
          <a:xfrm>
            <a:off x="1215025" y="1929008"/>
            <a:ext cx="9940655" cy="1477328"/>
          </a:xfrm>
          <a:prstGeom prst="rect">
            <a:avLst/>
          </a:prstGeom>
          <a:noFill/>
        </p:spPr>
        <p:txBody>
          <a:bodyPr wrap="square" rtlCol="0">
            <a:spAutoFit/>
          </a:bodyPr>
          <a:lstStyle/>
          <a:p>
            <a:r>
              <a:rPr lang="en-US" dirty="0" err="1"/>
              <a:t>Ph</a:t>
            </a:r>
            <a:r>
              <a:rPr lang="en-US" dirty="0" err="1"/>
              <a:t>át</a:t>
            </a:r>
            <a:r>
              <a:rPr lang="en-US" dirty="0"/>
              <a:t> tri</a:t>
            </a:r>
            <a:r>
              <a:rPr lang="vi-VN" dirty="0" err="1"/>
              <a:t>ển</a:t>
            </a:r>
            <a:r>
              <a:rPr lang="en-US" dirty="0"/>
              <a:t> database: V</a:t>
            </a:r>
            <a:r>
              <a:rPr lang="vi-VN" dirty="0"/>
              <a:t>ương</a:t>
            </a:r>
            <a:r>
              <a:rPr lang="en-US" dirty="0"/>
              <a:t> D</a:t>
            </a:r>
            <a:r>
              <a:rPr lang="vi-VN" dirty="0"/>
              <a:t>ức</a:t>
            </a:r>
            <a:r>
              <a:rPr lang="en-US" dirty="0"/>
              <a:t> </a:t>
            </a:r>
            <a:r>
              <a:rPr lang="en-US" dirty="0" err="1"/>
              <a:t>Tuấn</a:t>
            </a:r>
            <a:r>
              <a:rPr lang="en-US" dirty="0"/>
              <a:t>, </a:t>
            </a:r>
            <a:r>
              <a:rPr lang="en-US" dirty="0" err="1"/>
              <a:t>Trần</a:t>
            </a:r>
            <a:r>
              <a:rPr lang="en-US" dirty="0"/>
              <a:t> Minh </a:t>
            </a:r>
            <a:r>
              <a:rPr lang="en-US" dirty="0" err="1"/>
              <a:t>Nghĩa</a:t>
            </a:r>
            <a:endParaRPr lang="en-US" dirty="0"/>
          </a:p>
          <a:p>
            <a:endParaRPr lang="en-US" dirty="0"/>
          </a:p>
          <a:p>
            <a:r>
              <a:rPr lang="en-US" dirty="0" err="1"/>
              <a:t>Phát</a:t>
            </a:r>
            <a:r>
              <a:rPr lang="en-US" dirty="0"/>
              <a:t> tri</a:t>
            </a:r>
            <a:r>
              <a:rPr lang="vi-VN" dirty="0"/>
              <a:t>ể</a:t>
            </a:r>
            <a:r>
              <a:rPr lang="en-US" dirty="0"/>
              <a:t>n </a:t>
            </a:r>
            <a:r>
              <a:rPr lang="en-US" dirty="0" err="1"/>
              <a:t>úng</a:t>
            </a:r>
            <a:r>
              <a:rPr lang="en-US" dirty="0"/>
              <a:t> </a:t>
            </a:r>
            <a:r>
              <a:rPr lang="en-US" dirty="0" err="1"/>
              <a:t>dụng</a:t>
            </a:r>
            <a:r>
              <a:rPr lang="en-US" dirty="0"/>
              <a:t> android: </a:t>
            </a:r>
            <a:r>
              <a:rPr lang="en-US" dirty="0" err="1"/>
              <a:t>Trần</a:t>
            </a:r>
            <a:r>
              <a:rPr lang="en-US" dirty="0"/>
              <a:t> Minh H</a:t>
            </a:r>
            <a:r>
              <a:rPr lang="vi-VN" dirty="0" err="1"/>
              <a:t>ữu</a:t>
            </a:r>
            <a:r>
              <a:rPr lang="en-US" dirty="0"/>
              <a:t>, L</a:t>
            </a:r>
            <a:r>
              <a:rPr lang="vi-VN" dirty="0"/>
              <a:t>ưu</a:t>
            </a:r>
            <a:r>
              <a:rPr lang="en-US" dirty="0"/>
              <a:t> Phi </a:t>
            </a:r>
            <a:r>
              <a:rPr lang="en-US" dirty="0" err="1"/>
              <a:t>Hùng</a:t>
            </a:r>
            <a:endParaRPr lang="en-US" dirty="0"/>
          </a:p>
          <a:p>
            <a:endParaRPr lang="en-US" dirty="0"/>
          </a:p>
          <a:p>
            <a:r>
              <a:rPr lang="en-US" dirty="0"/>
              <a:t>Tester </a:t>
            </a:r>
            <a:r>
              <a:rPr lang="en-US" dirty="0" err="1"/>
              <a:t>va</a:t>
            </a:r>
            <a:r>
              <a:rPr lang="en-US" dirty="0"/>
              <a:t>̀ supervisor: l</a:t>
            </a:r>
            <a:r>
              <a:rPr lang="vi-VN" dirty="0"/>
              <a:t>ưu</a:t>
            </a:r>
            <a:r>
              <a:rPr lang="en-US" dirty="0"/>
              <a:t> Phi </a:t>
            </a:r>
            <a:r>
              <a:rPr lang="en-US" dirty="0" err="1"/>
              <a:t>Hùng</a:t>
            </a:r>
            <a:endParaRPr lang="en-US" dirty="0"/>
          </a:p>
        </p:txBody>
      </p:sp>
      <p:pic>
        <p:nvPicPr>
          <p:cNvPr id="5" name="Hình ảnh 4"/>
          <p:cNvPicPr>
            <a:picLocks noChangeAspect="1"/>
          </p:cNvPicPr>
          <p:nvPr/>
        </p:nvPicPr>
        <p:blipFill>
          <a:blip r:embed="rId2"/>
          <a:stretch>
            <a:fillRect/>
          </a:stretch>
        </p:blipFill>
        <p:spPr>
          <a:xfrm>
            <a:off x="6853746" y="3750384"/>
            <a:ext cx="4301934" cy="2418657"/>
          </a:xfrm>
          <a:prstGeom prst="rect">
            <a:avLst/>
          </a:prstGeom>
        </p:spPr>
      </p:pic>
      <p:pic>
        <p:nvPicPr>
          <p:cNvPr id="6" name="Hình ảnh 5"/>
          <p:cNvPicPr>
            <a:picLocks noChangeAspect="1"/>
          </p:cNvPicPr>
          <p:nvPr/>
        </p:nvPicPr>
        <p:blipFill>
          <a:blip r:embed="rId3"/>
          <a:stretch>
            <a:fillRect/>
          </a:stretch>
        </p:blipFill>
        <p:spPr>
          <a:xfrm>
            <a:off x="1582189" y="4538662"/>
            <a:ext cx="4147705" cy="1338108"/>
          </a:xfrm>
          <a:prstGeom prst="rect">
            <a:avLst/>
          </a:prstGeom>
        </p:spPr>
      </p:pic>
      <p:pic>
        <p:nvPicPr>
          <p:cNvPr id="7" name="Hình ảnh 6"/>
          <p:cNvPicPr>
            <a:picLocks noChangeAspect="1"/>
          </p:cNvPicPr>
          <p:nvPr/>
        </p:nvPicPr>
        <p:blipFill>
          <a:blip r:embed="rId4"/>
          <a:stretch>
            <a:fillRect/>
          </a:stretch>
        </p:blipFill>
        <p:spPr>
          <a:xfrm>
            <a:off x="7831715" y="1929009"/>
            <a:ext cx="2337522" cy="1677566"/>
          </a:xfrm>
          <a:prstGeom prst="rect">
            <a:avLst/>
          </a:prstGeom>
        </p:spPr>
      </p:pic>
    </p:spTree>
    <p:extLst>
      <p:ext uri="{BB962C8B-B14F-4D97-AF65-F5344CB8AC3E}">
        <p14:creationId xmlns:p14="http://schemas.microsoft.com/office/powerpoint/2010/main" val="592983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Kết thúc!!</a:t>
            </a:r>
          </a:p>
        </p:txBody>
      </p:sp>
    </p:spTree>
    <p:extLst>
      <p:ext uri="{BB962C8B-B14F-4D97-AF65-F5344CB8AC3E}">
        <p14:creationId xmlns:p14="http://schemas.microsoft.com/office/powerpoint/2010/main" val="110610273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54</TotalTime>
  <Words>405</Words>
  <Application>Microsoft Office PowerPoint</Application>
  <PresentationFormat>Màn hình rộng</PresentationFormat>
  <Paragraphs>41</Paragraphs>
  <Slides>8</Slides>
  <Notes>0</Notes>
  <HiddenSlides>0</HiddenSlides>
  <MMClips>0</MMClips>
  <ScaleCrop>false</ScaleCrop>
  <HeadingPairs>
    <vt:vector size="6" baseType="variant">
      <vt:variant>
        <vt:lpstr>Phông được Dùng</vt:lpstr>
      </vt:variant>
      <vt:variant>
        <vt:i4>3</vt:i4>
      </vt:variant>
      <vt:variant>
        <vt:lpstr>Chủ đề</vt:lpstr>
      </vt:variant>
      <vt:variant>
        <vt:i4>1</vt:i4>
      </vt:variant>
      <vt:variant>
        <vt:lpstr>Tiêu đề Bản chiếu</vt:lpstr>
      </vt:variant>
      <vt:variant>
        <vt:i4>8</vt:i4>
      </vt:variant>
    </vt:vector>
  </HeadingPairs>
  <TitlesOfParts>
    <vt:vector size="12" baseType="lpstr">
      <vt:lpstr>Arial</vt:lpstr>
      <vt:lpstr>Calibri</vt:lpstr>
      <vt:lpstr>Calibri Light</vt:lpstr>
      <vt:lpstr>Retrospect</vt:lpstr>
      <vt:lpstr>Báo cáo đồ án</vt:lpstr>
      <vt:lpstr>Dự kiến </vt:lpstr>
      <vt:lpstr>Ý tưởng? </vt:lpstr>
      <vt:lpstr>Mục tiêu </vt:lpstr>
      <vt:lpstr>Nguyên tắc hoạt động </vt:lpstr>
      <vt:lpstr>Cấu trúc công việc </vt:lpstr>
      <vt:lpstr>Phân công công việc</vt:lpstr>
      <vt:lpstr>Kết thúc!!</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dc:title>
  <dc:creator>luu hung</dc:creator>
  <cp:lastModifiedBy>Vương Đức Tuấn</cp:lastModifiedBy>
  <cp:revision>7</cp:revision>
  <dcterms:created xsi:type="dcterms:W3CDTF">2017-02-23T14:37:38Z</dcterms:created>
  <dcterms:modified xsi:type="dcterms:W3CDTF">2017-02-24T07:55:23Z</dcterms:modified>
</cp:coreProperties>
</file>