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 id="2147483673" r:id="rId4"/>
  </p:sldMasterIdLst>
  <p:notesMasterIdLst>
    <p:notesMasterId r:id="rId23"/>
  </p:notesMasterIdLst>
  <p:sldIdLst>
    <p:sldId id="298" r:id="rId5"/>
    <p:sldId id="256" r:id="rId6"/>
    <p:sldId id="261" r:id="rId7"/>
    <p:sldId id="264" r:id="rId8"/>
    <p:sldId id="323" r:id="rId9"/>
    <p:sldId id="329" r:id="rId10"/>
    <p:sldId id="330" r:id="rId11"/>
    <p:sldId id="331" r:id="rId12"/>
    <p:sldId id="332" r:id="rId13"/>
    <p:sldId id="307" r:id="rId14"/>
    <p:sldId id="324" r:id="rId15"/>
    <p:sldId id="325" r:id="rId16"/>
    <p:sldId id="326" r:id="rId17"/>
    <p:sldId id="327" r:id="rId18"/>
    <p:sldId id="328" r:id="rId19"/>
    <p:sldId id="320" r:id="rId20"/>
    <p:sldId id="333" r:id="rId21"/>
    <p:sldId id="321" r:id="rId2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FF"/>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6" autoAdjust="0"/>
    <p:restoredTop sz="96161" autoAdjust="0"/>
  </p:normalViewPr>
  <p:slideViewPr>
    <p:cSldViewPr>
      <p:cViewPr varScale="1">
        <p:scale>
          <a:sx n="112" d="100"/>
          <a:sy n="112" d="100"/>
        </p:scale>
        <p:origin x="619" y="82"/>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E4242B-7C84-4DBE-BA6D-AB34233EE58D}" type="datetimeFigureOut">
              <a:rPr lang="en-SG" smtClean="0"/>
              <a:t>9/5/2018</a:t>
            </a:fld>
            <a:endParaRPr lang="en-SG"/>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25D51-DDDD-4F1A-928E-AD7C3EDC4071}" type="slidenum">
              <a:rPr lang="en-SG" smtClean="0"/>
              <a:t>‹#›</a:t>
            </a:fld>
            <a:endParaRPr lang="en-SG"/>
          </a:p>
        </p:txBody>
      </p:sp>
    </p:spTree>
    <p:extLst>
      <p:ext uri="{BB962C8B-B14F-4D97-AF65-F5344CB8AC3E}">
        <p14:creationId xmlns:p14="http://schemas.microsoft.com/office/powerpoint/2010/main" val="371499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a:prstGeom prst="rect">
            <a:avLst/>
          </a:prstGeom>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508001" y="1620442"/>
            <a:ext cx="6447501" cy="291058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03850" y="4531022"/>
            <a:ext cx="683954" cy="273844"/>
          </a:xfrm>
          <a:prstGeom prst="rect">
            <a:avLst/>
          </a:prstGeom>
        </p:spPr>
        <p:txBody>
          <a:bodyPr/>
          <a:lstStyle/>
          <a:p>
            <a:fld id="{B61BEF0D-F0BB-DE4B-95CE-6DB70DBA9567}" type="datetimeFigureOut">
              <a:rPr lang="en-US" dirty="0"/>
              <a:pPr/>
              <a:t>5/9/2018</a:t>
            </a:fld>
            <a:endParaRPr lang="en-US" dirty="0"/>
          </a:p>
        </p:txBody>
      </p:sp>
      <p:sp>
        <p:nvSpPr>
          <p:cNvPr id="5" name="Footer Placeholder 4"/>
          <p:cNvSpPr>
            <a:spLocks noGrp="1"/>
          </p:cNvSpPr>
          <p:nvPr>
            <p:ph type="ftr" sz="quarter" idx="11"/>
          </p:nvPr>
        </p:nvSpPr>
        <p:spPr>
          <a:xfrm>
            <a:off x="508001" y="4531022"/>
            <a:ext cx="4723209"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8" y="4531022"/>
            <a:ext cx="512504" cy="273844"/>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682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Robin template" type="title">
  <p:cSld name="Robin template">
    <p:spTree>
      <p:nvGrpSpPr>
        <p:cNvPr id="1" name="Shape 8"/>
        <p:cNvGrpSpPr/>
        <p:nvPr/>
      </p:nvGrpSpPr>
      <p:grpSpPr>
        <a:xfrm>
          <a:off x="0" y="0"/>
          <a:ext cx="0" cy="0"/>
          <a:chOff x="0" y="0"/>
          <a:chExt cx="0" cy="0"/>
        </a:xfrm>
      </p:grpSpPr>
      <p:pic>
        <p:nvPicPr>
          <p:cNvPr id="9" name="Shape 9" descr="sheet2.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Shape 10"/>
          <p:cNvSpPr txBox="1">
            <a:spLocks noGrp="1"/>
          </p:cNvSpPr>
          <p:nvPr>
            <p:ph type="ctrTitle"/>
          </p:nvPr>
        </p:nvSpPr>
        <p:spPr>
          <a:xfrm>
            <a:off x="685800" y="474206"/>
            <a:ext cx="3547800" cy="1159875"/>
          </a:xfrm>
          <a:prstGeom prst="rect">
            <a:avLst/>
          </a:prstGeom>
        </p:spPr>
        <p:txBody>
          <a:bodyPr spcFirstLastPara="1" wrap="square" lIns="91425" tIns="91425" rIns="91425" bIns="91425" anchor="t" anchorCtr="0"/>
          <a:lstStyle>
            <a:lvl1pPr lvl="0">
              <a:spcBef>
                <a:spcPts val="0"/>
              </a:spcBef>
              <a:spcAft>
                <a:spcPts val="0"/>
              </a:spcAft>
              <a:buClr>
                <a:srgbClr val="111111"/>
              </a:buClr>
              <a:buSzPts val="4000"/>
              <a:buNone/>
              <a:defRPr sz="4000">
                <a:solidFill>
                  <a:srgbClr val="111111"/>
                </a:solidFill>
              </a:defRPr>
            </a:lvl1pPr>
            <a:lvl2pPr lvl="1">
              <a:spcBef>
                <a:spcPts val="0"/>
              </a:spcBef>
              <a:spcAft>
                <a:spcPts val="0"/>
              </a:spcAft>
              <a:buClr>
                <a:srgbClr val="111111"/>
              </a:buClr>
              <a:buSzPts val="4000"/>
              <a:buNone/>
              <a:defRPr sz="4000">
                <a:solidFill>
                  <a:srgbClr val="111111"/>
                </a:solidFill>
              </a:defRPr>
            </a:lvl2pPr>
            <a:lvl3pPr lvl="2">
              <a:spcBef>
                <a:spcPts val="0"/>
              </a:spcBef>
              <a:spcAft>
                <a:spcPts val="0"/>
              </a:spcAft>
              <a:buClr>
                <a:srgbClr val="111111"/>
              </a:buClr>
              <a:buSzPts val="4000"/>
              <a:buNone/>
              <a:defRPr sz="4000">
                <a:solidFill>
                  <a:srgbClr val="111111"/>
                </a:solidFill>
              </a:defRPr>
            </a:lvl3pPr>
            <a:lvl4pPr lvl="3">
              <a:spcBef>
                <a:spcPts val="0"/>
              </a:spcBef>
              <a:spcAft>
                <a:spcPts val="0"/>
              </a:spcAft>
              <a:buClr>
                <a:srgbClr val="111111"/>
              </a:buClr>
              <a:buSzPts val="4000"/>
              <a:buNone/>
              <a:defRPr sz="4000">
                <a:solidFill>
                  <a:srgbClr val="111111"/>
                </a:solidFill>
              </a:defRPr>
            </a:lvl4pPr>
            <a:lvl5pPr lvl="4">
              <a:spcBef>
                <a:spcPts val="0"/>
              </a:spcBef>
              <a:spcAft>
                <a:spcPts val="0"/>
              </a:spcAft>
              <a:buClr>
                <a:srgbClr val="111111"/>
              </a:buClr>
              <a:buSzPts val="4000"/>
              <a:buNone/>
              <a:defRPr sz="4000">
                <a:solidFill>
                  <a:srgbClr val="111111"/>
                </a:solidFill>
              </a:defRPr>
            </a:lvl5pPr>
            <a:lvl6pPr lvl="5">
              <a:spcBef>
                <a:spcPts val="0"/>
              </a:spcBef>
              <a:spcAft>
                <a:spcPts val="0"/>
              </a:spcAft>
              <a:buClr>
                <a:srgbClr val="111111"/>
              </a:buClr>
              <a:buSzPts val="4000"/>
              <a:buNone/>
              <a:defRPr sz="4000">
                <a:solidFill>
                  <a:srgbClr val="111111"/>
                </a:solidFill>
              </a:defRPr>
            </a:lvl6pPr>
            <a:lvl7pPr lvl="6">
              <a:spcBef>
                <a:spcPts val="0"/>
              </a:spcBef>
              <a:spcAft>
                <a:spcPts val="0"/>
              </a:spcAft>
              <a:buClr>
                <a:srgbClr val="111111"/>
              </a:buClr>
              <a:buSzPts val="4000"/>
              <a:buNone/>
              <a:defRPr sz="4000">
                <a:solidFill>
                  <a:srgbClr val="111111"/>
                </a:solidFill>
              </a:defRPr>
            </a:lvl7pPr>
            <a:lvl8pPr lvl="7">
              <a:spcBef>
                <a:spcPts val="0"/>
              </a:spcBef>
              <a:spcAft>
                <a:spcPts val="0"/>
              </a:spcAft>
              <a:buClr>
                <a:srgbClr val="111111"/>
              </a:buClr>
              <a:buSzPts val="4000"/>
              <a:buNone/>
              <a:defRPr sz="4000">
                <a:solidFill>
                  <a:srgbClr val="111111"/>
                </a:solidFill>
              </a:defRPr>
            </a:lvl8pPr>
            <a:lvl9pPr lvl="8">
              <a:spcBef>
                <a:spcPts val="0"/>
              </a:spcBef>
              <a:spcAft>
                <a:spcPts val="0"/>
              </a:spcAft>
              <a:buClr>
                <a:srgbClr val="111111"/>
              </a:buClr>
              <a:buSzPts val="4000"/>
              <a:buNone/>
              <a:defRPr sz="4000">
                <a:solidFill>
                  <a:srgbClr val="111111"/>
                </a:solidFill>
              </a:defRPr>
            </a:lvl9pPr>
          </a:lstStyle>
          <a:p>
            <a:endParaRPr/>
          </a:p>
        </p:txBody>
      </p:sp>
    </p:spTree>
    <p:extLst>
      <p:ext uri="{BB962C8B-B14F-4D97-AF65-F5344CB8AC3E}">
        <p14:creationId xmlns:p14="http://schemas.microsoft.com/office/powerpoint/2010/main" val="3168101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pic>
        <p:nvPicPr>
          <p:cNvPr id="12" name="Shape 12" descr="sheet3.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Shape 13"/>
          <p:cNvSpPr txBox="1">
            <a:spLocks noGrp="1"/>
          </p:cNvSpPr>
          <p:nvPr>
            <p:ph type="ctrTitle"/>
          </p:nvPr>
        </p:nvSpPr>
        <p:spPr>
          <a:xfrm>
            <a:off x="685800" y="2728668"/>
            <a:ext cx="7772400" cy="658350"/>
          </a:xfrm>
          <a:prstGeom prst="rect">
            <a:avLst/>
          </a:prstGeom>
        </p:spPr>
        <p:txBody>
          <a:bodyPr spcFirstLastPara="1" wrap="square" lIns="91425" tIns="91425" rIns="91425" bIns="91425" anchor="t" anchorCtr="0"/>
          <a:lstStyle>
            <a:lvl1pPr lvl="0" rtl="0">
              <a:spcBef>
                <a:spcPts val="0"/>
              </a:spcBef>
              <a:spcAft>
                <a:spcPts val="0"/>
              </a:spcAft>
              <a:buClr>
                <a:srgbClr val="111111"/>
              </a:buClr>
              <a:buSzPts val="4000"/>
              <a:buNone/>
              <a:defRPr sz="4000">
                <a:solidFill>
                  <a:srgbClr val="111111"/>
                </a:solidFill>
              </a:defRPr>
            </a:lvl1pPr>
            <a:lvl2pPr lvl="1" rtl="0">
              <a:spcBef>
                <a:spcPts val="0"/>
              </a:spcBef>
              <a:spcAft>
                <a:spcPts val="0"/>
              </a:spcAft>
              <a:buClr>
                <a:srgbClr val="111111"/>
              </a:buClr>
              <a:buSzPts val="4000"/>
              <a:buNone/>
              <a:defRPr sz="4000">
                <a:solidFill>
                  <a:srgbClr val="111111"/>
                </a:solidFill>
              </a:defRPr>
            </a:lvl2pPr>
            <a:lvl3pPr lvl="2" rtl="0">
              <a:spcBef>
                <a:spcPts val="0"/>
              </a:spcBef>
              <a:spcAft>
                <a:spcPts val="0"/>
              </a:spcAft>
              <a:buClr>
                <a:srgbClr val="111111"/>
              </a:buClr>
              <a:buSzPts val="4000"/>
              <a:buNone/>
              <a:defRPr sz="4000">
                <a:solidFill>
                  <a:srgbClr val="111111"/>
                </a:solidFill>
              </a:defRPr>
            </a:lvl3pPr>
            <a:lvl4pPr lvl="3" rtl="0">
              <a:spcBef>
                <a:spcPts val="0"/>
              </a:spcBef>
              <a:spcAft>
                <a:spcPts val="0"/>
              </a:spcAft>
              <a:buClr>
                <a:srgbClr val="111111"/>
              </a:buClr>
              <a:buSzPts val="4000"/>
              <a:buNone/>
              <a:defRPr sz="4000">
                <a:solidFill>
                  <a:srgbClr val="111111"/>
                </a:solidFill>
              </a:defRPr>
            </a:lvl4pPr>
            <a:lvl5pPr lvl="4" rtl="0">
              <a:spcBef>
                <a:spcPts val="0"/>
              </a:spcBef>
              <a:spcAft>
                <a:spcPts val="0"/>
              </a:spcAft>
              <a:buClr>
                <a:srgbClr val="111111"/>
              </a:buClr>
              <a:buSzPts val="4000"/>
              <a:buNone/>
              <a:defRPr sz="4000">
                <a:solidFill>
                  <a:srgbClr val="111111"/>
                </a:solidFill>
              </a:defRPr>
            </a:lvl5pPr>
            <a:lvl6pPr lvl="5" rtl="0">
              <a:spcBef>
                <a:spcPts val="0"/>
              </a:spcBef>
              <a:spcAft>
                <a:spcPts val="0"/>
              </a:spcAft>
              <a:buClr>
                <a:srgbClr val="111111"/>
              </a:buClr>
              <a:buSzPts val="4000"/>
              <a:buNone/>
              <a:defRPr sz="4000">
                <a:solidFill>
                  <a:srgbClr val="111111"/>
                </a:solidFill>
              </a:defRPr>
            </a:lvl6pPr>
            <a:lvl7pPr lvl="6" rtl="0">
              <a:spcBef>
                <a:spcPts val="0"/>
              </a:spcBef>
              <a:spcAft>
                <a:spcPts val="0"/>
              </a:spcAft>
              <a:buClr>
                <a:srgbClr val="111111"/>
              </a:buClr>
              <a:buSzPts val="4000"/>
              <a:buNone/>
              <a:defRPr sz="4000">
                <a:solidFill>
                  <a:srgbClr val="111111"/>
                </a:solidFill>
              </a:defRPr>
            </a:lvl7pPr>
            <a:lvl8pPr lvl="7" rtl="0">
              <a:spcBef>
                <a:spcPts val="0"/>
              </a:spcBef>
              <a:spcAft>
                <a:spcPts val="0"/>
              </a:spcAft>
              <a:buClr>
                <a:srgbClr val="111111"/>
              </a:buClr>
              <a:buSzPts val="4000"/>
              <a:buNone/>
              <a:defRPr sz="4000">
                <a:solidFill>
                  <a:srgbClr val="111111"/>
                </a:solidFill>
              </a:defRPr>
            </a:lvl8pPr>
            <a:lvl9pPr lvl="8" rtl="0">
              <a:spcBef>
                <a:spcPts val="0"/>
              </a:spcBef>
              <a:spcAft>
                <a:spcPts val="0"/>
              </a:spcAft>
              <a:buClr>
                <a:srgbClr val="111111"/>
              </a:buClr>
              <a:buSzPts val="4000"/>
              <a:buNone/>
              <a:defRPr sz="4000">
                <a:solidFill>
                  <a:srgbClr val="111111"/>
                </a:solidFill>
              </a:defRPr>
            </a:lvl9pPr>
          </a:lstStyle>
          <a:p>
            <a:endParaRPr/>
          </a:p>
        </p:txBody>
      </p:sp>
      <p:sp>
        <p:nvSpPr>
          <p:cNvPr id="14" name="Shape 14"/>
          <p:cNvSpPr txBox="1">
            <a:spLocks noGrp="1"/>
          </p:cNvSpPr>
          <p:nvPr>
            <p:ph type="subTitle" idx="1"/>
          </p:nvPr>
        </p:nvSpPr>
        <p:spPr>
          <a:xfrm>
            <a:off x="685800" y="3242429"/>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1pPr>
            <a:lvl2pPr lvl="1"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2pPr>
            <a:lvl3pPr lvl="2"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3pPr>
            <a:lvl4pPr lvl="3"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4pPr>
            <a:lvl5pPr lvl="4"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5pPr>
            <a:lvl6pPr lvl="5"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6pPr>
            <a:lvl7pPr lvl="6"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7pPr>
            <a:lvl8pPr lvl="7"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8pPr>
            <a:lvl9pPr lvl="8" rtl="0">
              <a:spcBef>
                <a:spcPts val="0"/>
              </a:spcBef>
              <a:spcAft>
                <a:spcPts val="0"/>
              </a:spcAft>
              <a:buClr>
                <a:srgbClr val="6B9FA4"/>
              </a:buClr>
              <a:buSzPts val="2200"/>
              <a:buFont typeface="Montserrat"/>
              <a:buNone/>
              <a:defRPr sz="2200">
                <a:solidFill>
                  <a:srgbClr val="6B9FA4"/>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991723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roject">
  <p:cSld name="Project">
    <p:spTree>
      <p:nvGrpSpPr>
        <p:cNvPr id="1" name="Shape 15"/>
        <p:cNvGrpSpPr/>
        <p:nvPr/>
      </p:nvGrpSpPr>
      <p:grpSpPr>
        <a:xfrm>
          <a:off x="0" y="0"/>
          <a:ext cx="0" cy="0"/>
          <a:chOff x="0" y="0"/>
          <a:chExt cx="0" cy="0"/>
        </a:xfrm>
      </p:grpSpPr>
      <p:pic>
        <p:nvPicPr>
          <p:cNvPr id="16" name="Shape 16" descr="sheet3.png"/>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7" name="Shape 17"/>
          <p:cNvSpPr txBox="1">
            <a:spLocks noGrp="1"/>
          </p:cNvSpPr>
          <p:nvPr>
            <p:ph type="body" idx="1"/>
          </p:nvPr>
        </p:nvSpPr>
        <p:spPr>
          <a:xfrm>
            <a:off x="650125" y="2808506"/>
            <a:ext cx="3133200" cy="1811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Tree>
    <p:extLst>
      <p:ext uri="{BB962C8B-B14F-4D97-AF65-F5344CB8AC3E}">
        <p14:creationId xmlns:p14="http://schemas.microsoft.com/office/powerpoint/2010/main" val="3833889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pic>
        <p:nvPicPr>
          <p:cNvPr id="19" name="Shape 19" descr="sheet2.png"/>
          <p:cNvPicPr preferRelativeResize="0"/>
          <p:nvPr/>
        </p:nvPicPr>
        <p:blipFill rotWithShape="1">
          <a:blip r:embed="rId2">
            <a:alphaModFix/>
          </a:blip>
          <a:srcRect l="3643" t="34571" r="49708" b="4734"/>
          <a:stretch/>
        </p:blipFill>
        <p:spPr>
          <a:xfrm rot="5400000">
            <a:off x="2972465" y="490562"/>
            <a:ext cx="3199070" cy="4162376"/>
          </a:xfrm>
          <a:prstGeom prst="rect">
            <a:avLst/>
          </a:prstGeom>
          <a:noFill/>
          <a:ln>
            <a:noFill/>
          </a:ln>
        </p:spPr>
      </p:pic>
      <p:sp>
        <p:nvSpPr>
          <p:cNvPr id="20" name="Shape 20"/>
          <p:cNvSpPr txBox="1">
            <a:spLocks noGrp="1"/>
          </p:cNvSpPr>
          <p:nvPr>
            <p:ph type="body" idx="1"/>
          </p:nvPr>
        </p:nvSpPr>
        <p:spPr>
          <a:xfrm>
            <a:off x="2661300" y="1010850"/>
            <a:ext cx="3821400" cy="3091950"/>
          </a:xfrm>
          <a:prstGeom prst="rect">
            <a:avLst/>
          </a:prstGeom>
        </p:spPr>
        <p:txBody>
          <a:bodyPr spcFirstLastPara="1" wrap="square" lIns="91425" tIns="91425" rIns="91425" bIns="91425" anchor="ctr" anchorCtr="0"/>
          <a:lstStyle>
            <a:lvl1pPr marL="457200" lvl="0" indent="-355600" algn="ctr" rtl="0">
              <a:spcBef>
                <a:spcPts val="600"/>
              </a:spcBef>
              <a:spcAft>
                <a:spcPts val="0"/>
              </a:spcAft>
              <a:buSzPts val="2000"/>
              <a:buChar char="▪"/>
              <a:defRPr sz="2000" i="1"/>
            </a:lvl1pPr>
            <a:lvl2pPr marL="914400" lvl="1" indent="-355600" algn="ctr" rtl="0">
              <a:spcBef>
                <a:spcPts val="0"/>
              </a:spcBef>
              <a:spcAft>
                <a:spcPts val="0"/>
              </a:spcAft>
              <a:buSzPts val="2000"/>
              <a:buChar char="▪"/>
              <a:defRPr sz="2000" i="1"/>
            </a:lvl2pPr>
            <a:lvl3pPr marL="1371600" lvl="2" indent="-355600" algn="ctr" rtl="0">
              <a:spcBef>
                <a:spcPts val="0"/>
              </a:spcBef>
              <a:spcAft>
                <a:spcPts val="0"/>
              </a:spcAft>
              <a:buSzPts val="2000"/>
              <a:buChar char="▪"/>
              <a:defRPr sz="2000" i="1"/>
            </a:lvl3pPr>
            <a:lvl4pPr marL="1828800" lvl="3" indent="-355600" algn="ctr" rtl="0">
              <a:spcBef>
                <a:spcPts val="0"/>
              </a:spcBef>
              <a:spcAft>
                <a:spcPts val="0"/>
              </a:spcAft>
              <a:buSzPts val="2000"/>
              <a:buChar char="❏"/>
              <a:defRPr sz="2000" i="1"/>
            </a:lvl4pPr>
            <a:lvl5pPr marL="2286000" lvl="4" indent="-355600" algn="ctr" rtl="0">
              <a:spcBef>
                <a:spcPts val="0"/>
              </a:spcBef>
              <a:spcAft>
                <a:spcPts val="0"/>
              </a:spcAft>
              <a:buSzPts val="2000"/>
              <a:buChar char="❏"/>
              <a:defRPr sz="2000" i="1"/>
            </a:lvl5pPr>
            <a:lvl6pPr marL="2743200" lvl="5" indent="-355600" algn="ctr" rtl="0">
              <a:spcBef>
                <a:spcPts val="0"/>
              </a:spcBef>
              <a:spcAft>
                <a:spcPts val="0"/>
              </a:spcAft>
              <a:buSzPts val="2000"/>
              <a:buChar char="❏"/>
              <a:defRPr sz="2000" i="1"/>
            </a:lvl6pPr>
            <a:lvl7pPr marL="3200400" lvl="6" indent="-355600" algn="ctr" rtl="0">
              <a:spcBef>
                <a:spcPts val="0"/>
              </a:spcBef>
              <a:spcAft>
                <a:spcPts val="0"/>
              </a:spcAft>
              <a:buSzPts val="2000"/>
              <a:buChar char="❏"/>
              <a:defRPr sz="2000" i="1"/>
            </a:lvl7pPr>
            <a:lvl8pPr marL="3657600" lvl="7" indent="-355600" algn="ctr" rtl="0">
              <a:spcBef>
                <a:spcPts val="0"/>
              </a:spcBef>
              <a:spcAft>
                <a:spcPts val="0"/>
              </a:spcAft>
              <a:buSzPts val="2000"/>
              <a:buChar char="❏"/>
              <a:defRPr sz="2000" i="1"/>
            </a:lvl8pPr>
            <a:lvl9pPr marL="4114800" lvl="8" indent="-355600" algn="ctr">
              <a:spcBef>
                <a:spcPts val="0"/>
              </a:spcBef>
              <a:spcAft>
                <a:spcPts val="0"/>
              </a:spcAft>
              <a:buSzPts val="2000"/>
              <a:buChar char="❏"/>
              <a:defRPr sz="2000" i="1"/>
            </a:lvl9pPr>
          </a:lstStyle>
          <a:p>
            <a:endParaRPr/>
          </a:p>
        </p:txBody>
      </p:sp>
      <p:sp>
        <p:nvSpPr>
          <p:cNvPr id="21" name="Shape 21"/>
          <p:cNvSpPr txBox="1"/>
          <p:nvPr/>
        </p:nvSpPr>
        <p:spPr>
          <a:xfrm>
            <a:off x="2740128" y="1068000"/>
            <a:ext cx="721500" cy="624375"/>
          </a:xfrm>
          <a:prstGeom prst="rect">
            <a:avLst/>
          </a:prstGeom>
          <a:noFill/>
          <a:ln>
            <a:noFill/>
          </a:ln>
        </p:spPr>
        <p:txBody>
          <a:bodyPr spcFirstLastPara="1" wrap="square" lIns="91425" tIns="91425" rIns="91425" bIns="91425" anchor="t" anchorCtr="0">
            <a:noAutofit/>
          </a:bodyPr>
          <a:lstStyle/>
          <a:p>
            <a:pPr algn="ctr" latinLnBrk="0">
              <a:buClr>
                <a:srgbClr val="000000"/>
              </a:buClr>
              <a:buFont typeface="Arial"/>
              <a:buNone/>
            </a:pPr>
            <a:r>
              <a:rPr lang="en" sz="9600" kern="0">
                <a:solidFill>
                  <a:srgbClr val="111111"/>
                </a:solidFill>
                <a:latin typeface="Montserrat"/>
                <a:ea typeface="Montserrat"/>
                <a:cs typeface="Montserrat"/>
                <a:sym typeface="Montserrat"/>
              </a:rPr>
              <a:t>“</a:t>
            </a:r>
            <a:endParaRPr sz="9600" kern="0">
              <a:solidFill>
                <a:srgbClr val="111111"/>
              </a:solidFill>
              <a:latin typeface="Montserrat"/>
              <a:ea typeface="Montserrat"/>
              <a:cs typeface="Montserrat"/>
              <a:sym typeface="Montserrat"/>
            </a:endParaRPr>
          </a:p>
        </p:txBody>
      </p:sp>
    </p:spTree>
    <p:extLst>
      <p:ext uri="{BB962C8B-B14F-4D97-AF65-F5344CB8AC3E}">
        <p14:creationId xmlns:p14="http://schemas.microsoft.com/office/powerpoint/2010/main" val="18352283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photo background">
  <p:cSld name="Big photo background">
    <p:spTree>
      <p:nvGrpSpPr>
        <p:cNvPr id="1" name="Shape 22"/>
        <p:cNvGrpSpPr/>
        <p:nvPr/>
      </p:nvGrpSpPr>
      <p:grpSpPr>
        <a:xfrm>
          <a:off x="0" y="0"/>
          <a:ext cx="0" cy="0"/>
          <a:chOff x="0" y="0"/>
          <a:chExt cx="0" cy="0"/>
        </a:xfrm>
      </p:grpSpPr>
      <p:pic>
        <p:nvPicPr>
          <p:cNvPr id="23" name="Shape 23" descr="sheet2.png"/>
          <p:cNvPicPr preferRelativeResize="0"/>
          <p:nvPr/>
        </p:nvPicPr>
        <p:blipFill rotWithShape="1">
          <a:blip r:embed="rId2">
            <a:alphaModFix/>
          </a:blip>
          <a:srcRect l="3642" t="45921" r="60330" b="4732"/>
          <a:stretch/>
        </p:blipFill>
        <p:spPr>
          <a:xfrm>
            <a:off x="2924887" y="1302713"/>
            <a:ext cx="3294226" cy="2538075"/>
          </a:xfrm>
          <a:prstGeom prst="rect">
            <a:avLst/>
          </a:prstGeom>
          <a:noFill/>
          <a:ln>
            <a:noFill/>
          </a:ln>
        </p:spPr>
      </p:pic>
      <p:sp>
        <p:nvSpPr>
          <p:cNvPr id="24" name="Shape 24"/>
          <p:cNvSpPr txBox="1">
            <a:spLocks noGrp="1"/>
          </p:cNvSpPr>
          <p:nvPr>
            <p:ph type="body" idx="1"/>
          </p:nvPr>
        </p:nvSpPr>
        <p:spPr>
          <a:xfrm>
            <a:off x="3105300" y="1505250"/>
            <a:ext cx="2933400" cy="2133000"/>
          </a:xfrm>
          <a:prstGeom prst="rect">
            <a:avLst/>
          </a:prstGeom>
        </p:spPr>
        <p:txBody>
          <a:bodyPr spcFirstLastPara="1" wrap="square" lIns="91425" tIns="91425" rIns="91425" bIns="91425" anchor="ctr"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algn="ctr"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Tree>
    <p:extLst>
      <p:ext uri="{BB962C8B-B14F-4D97-AF65-F5344CB8AC3E}">
        <p14:creationId xmlns:p14="http://schemas.microsoft.com/office/powerpoint/2010/main" val="3364860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pic>
        <p:nvPicPr>
          <p:cNvPr id="26" name="Shape 26" descr="sheet1.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Shape 27"/>
          <p:cNvSpPr txBox="1">
            <a:spLocks noGrp="1"/>
          </p:cNvSpPr>
          <p:nvPr>
            <p:ph type="title"/>
          </p:nvPr>
        </p:nvSpPr>
        <p:spPr>
          <a:xfrm>
            <a:off x="285425" y="205988"/>
            <a:ext cx="8401200" cy="525375"/>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8" name="Shape 28"/>
          <p:cNvSpPr txBox="1">
            <a:spLocks noGrp="1"/>
          </p:cNvSpPr>
          <p:nvPr>
            <p:ph type="body" idx="1"/>
          </p:nvPr>
        </p:nvSpPr>
        <p:spPr>
          <a:xfrm>
            <a:off x="737325" y="1004906"/>
            <a:ext cx="7642800" cy="363915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extLst>
      <p:ext uri="{BB962C8B-B14F-4D97-AF65-F5344CB8AC3E}">
        <p14:creationId xmlns:p14="http://schemas.microsoft.com/office/powerpoint/2010/main" val="67977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9"/>
        <p:cNvGrpSpPr/>
        <p:nvPr/>
      </p:nvGrpSpPr>
      <p:grpSpPr>
        <a:xfrm>
          <a:off x="0" y="0"/>
          <a:ext cx="0" cy="0"/>
          <a:chOff x="0" y="0"/>
          <a:chExt cx="0" cy="0"/>
        </a:xfrm>
      </p:grpSpPr>
      <p:pic>
        <p:nvPicPr>
          <p:cNvPr id="30" name="Shape 30" descr="sheet1.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1" name="Shape 31"/>
          <p:cNvSpPr txBox="1">
            <a:spLocks noGrp="1"/>
          </p:cNvSpPr>
          <p:nvPr>
            <p:ph type="title"/>
          </p:nvPr>
        </p:nvSpPr>
        <p:spPr>
          <a:xfrm>
            <a:off x="285425" y="205988"/>
            <a:ext cx="8401200" cy="525375"/>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2" name="Shape 32"/>
          <p:cNvSpPr txBox="1">
            <a:spLocks noGrp="1"/>
          </p:cNvSpPr>
          <p:nvPr>
            <p:ph type="body" idx="1"/>
          </p:nvPr>
        </p:nvSpPr>
        <p:spPr>
          <a:xfrm>
            <a:off x="800750" y="981131"/>
            <a:ext cx="3660900" cy="376987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Shape 33"/>
          <p:cNvSpPr txBox="1">
            <a:spLocks noGrp="1"/>
          </p:cNvSpPr>
          <p:nvPr>
            <p:ph type="body" idx="2"/>
          </p:nvPr>
        </p:nvSpPr>
        <p:spPr>
          <a:xfrm>
            <a:off x="4682228" y="981131"/>
            <a:ext cx="3660900" cy="376987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Tree>
    <p:extLst>
      <p:ext uri="{BB962C8B-B14F-4D97-AF65-F5344CB8AC3E}">
        <p14:creationId xmlns:p14="http://schemas.microsoft.com/office/powerpoint/2010/main" val="18111549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4"/>
        <p:cNvGrpSpPr/>
        <p:nvPr/>
      </p:nvGrpSpPr>
      <p:grpSpPr>
        <a:xfrm>
          <a:off x="0" y="0"/>
          <a:ext cx="0" cy="0"/>
          <a:chOff x="0" y="0"/>
          <a:chExt cx="0" cy="0"/>
        </a:xfrm>
      </p:grpSpPr>
      <p:pic>
        <p:nvPicPr>
          <p:cNvPr id="35" name="Shape 35" descr="sheet1.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6" name="Shape 36"/>
          <p:cNvSpPr txBox="1">
            <a:spLocks noGrp="1"/>
          </p:cNvSpPr>
          <p:nvPr>
            <p:ph type="title"/>
          </p:nvPr>
        </p:nvSpPr>
        <p:spPr>
          <a:xfrm>
            <a:off x="285425" y="205988"/>
            <a:ext cx="8401200" cy="525375"/>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7" name="Shape 37"/>
          <p:cNvSpPr txBox="1">
            <a:spLocks noGrp="1"/>
          </p:cNvSpPr>
          <p:nvPr>
            <p:ph type="body" idx="1"/>
          </p:nvPr>
        </p:nvSpPr>
        <p:spPr>
          <a:xfrm>
            <a:off x="650125" y="945450"/>
            <a:ext cx="2507400" cy="3674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8" name="Shape 38"/>
          <p:cNvSpPr txBox="1">
            <a:spLocks noGrp="1"/>
          </p:cNvSpPr>
          <p:nvPr>
            <p:ph type="body" idx="2"/>
          </p:nvPr>
        </p:nvSpPr>
        <p:spPr>
          <a:xfrm>
            <a:off x="3286149" y="945450"/>
            <a:ext cx="2507400" cy="3674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9" name="Shape 39"/>
          <p:cNvSpPr txBox="1">
            <a:spLocks noGrp="1"/>
          </p:cNvSpPr>
          <p:nvPr>
            <p:ph type="body" idx="3"/>
          </p:nvPr>
        </p:nvSpPr>
        <p:spPr>
          <a:xfrm>
            <a:off x="5922173" y="945450"/>
            <a:ext cx="2507400" cy="3674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Tree>
    <p:extLst>
      <p:ext uri="{BB962C8B-B14F-4D97-AF65-F5344CB8AC3E}">
        <p14:creationId xmlns:p14="http://schemas.microsoft.com/office/powerpoint/2010/main" val="15666435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pic>
        <p:nvPicPr>
          <p:cNvPr id="41" name="Shape 41" descr="sheet1.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Shape 42"/>
          <p:cNvSpPr txBox="1">
            <a:spLocks noGrp="1"/>
          </p:cNvSpPr>
          <p:nvPr>
            <p:ph type="title"/>
          </p:nvPr>
        </p:nvSpPr>
        <p:spPr>
          <a:xfrm>
            <a:off x="285425" y="205988"/>
            <a:ext cx="8401200" cy="525375"/>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Tree>
    <p:extLst>
      <p:ext uri="{BB962C8B-B14F-4D97-AF65-F5344CB8AC3E}">
        <p14:creationId xmlns:p14="http://schemas.microsoft.com/office/powerpoint/2010/main" val="285342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a:prstGeom prst="rect">
            <a:avLst/>
          </a:prstGeom>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a:xfrm>
            <a:off x="508001" y="1620442"/>
            <a:ext cx="6447501" cy="291058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403850" y="4531022"/>
            <a:ext cx="683954" cy="273844"/>
          </a:xfrm>
          <a:prstGeom prst="rect">
            <a:avLst/>
          </a:prstGeom>
        </p:spPr>
        <p:txBody>
          <a:bodyPr/>
          <a:lstStyle/>
          <a:p>
            <a:fld id="{B61BEF0D-F0BB-DE4B-95CE-6DB70DBA9567}" type="datetimeFigureOut">
              <a:rPr lang="en-US" dirty="0"/>
              <a:pPr/>
              <a:t>5/9/2018</a:t>
            </a:fld>
            <a:endParaRPr lang="en-US" dirty="0"/>
          </a:p>
        </p:txBody>
      </p:sp>
      <p:sp>
        <p:nvSpPr>
          <p:cNvPr id="5" name="Footer Placeholder 4"/>
          <p:cNvSpPr>
            <a:spLocks noGrp="1"/>
          </p:cNvSpPr>
          <p:nvPr>
            <p:ph type="ftr" sz="quarter" idx="11"/>
          </p:nvPr>
        </p:nvSpPr>
        <p:spPr>
          <a:xfrm>
            <a:off x="508001" y="4531022"/>
            <a:ext cx="4723209"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42998" y="4531022"/>
            <a:ext cx="512504" cy="273844"/>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24600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pic>
        <p:nvPicPr>
          <p:cNvPr id="44" name="Shape 44" descr="sheet4.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Shape 45"/>
          <p:cNvSpPr txBox="1">
            <a:spLocks noGrp="1"/>
          </p:cNvSpPr>
          <p:nvPr>
            <p:ph type="body" idx="1"/>
          </p:nvPr>
        </p:nvSpPr>
        <p:spPr>
          <a:xfrm>
            <a:off x="1248225" y="4406306"/>
            <a:ext cx="6647700" cy="519525"/>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Tree>
    <p:extLst>
      <p:ext uri="{BB962C8B-B14F-4D97-AF65-F5344CB8AC3E}">
        <p14:creationId xmlns:p14="http://schemas.microsoft.com/office/powerpoint/2010/main" val="29371789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pic>
        <p:nvPicPr>
          <p:cNvPr id="47" name="Shape 47" descr="sheet4.png"/>
          <p:cNvPicPr preferRelativeResize="0"/>
          <p:nvPr/>
        </p:nvPicPr>
        <p:blipFill>
          <a:blip r:embed="rId2">
            <a:alphaModFix/>
          </a:blip>
          <a:stretch>
            <a:fillRect/>
          </a:stretch>
        </p:blipFill>
        <p:spPr>
          <a:xfrm>
            <a:off x="0" y="0"/>
            <a:ext cx="9144000" cy="5143500"/>
          </a:xfrm>
          <a:prstGeom prst="rect">
            <a:avLst/>
          </a:prstGeom>
          <a:noFill/>
          <a:ln>
            <a:noFill/>
          </a:ln>
        </p:spPr>
      </p:pic>
    </p:spTree>
    <p:extLst>
      <p:ext uri="{BB962C8B-B14F-4D97-AF65-F5344CB8AC3E}">
        <p14:creationId xmlns:p14="http://schemas.microsoft.com/office/powerpoint/2010/main" val="4028209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Empty">
  <p:cSld name="Empty">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388276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4.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7"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56" r:id="rId15"/>
    <p:sldLayoutId id="214748368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6B9FA4"/>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85425" y="205988"/>
            <a:ext cx="8401200" cy="525375"/>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1pPr>
            <a:lvl2pPr lvl="1">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2pPr>
            <a:lvl3pPr lvl="2">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3pPr>
            <a:lvl4pPr lvl="3">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4pPr>
            <a:lvl5pPr lvl="4">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5pPr>
            <a:lvl6pPr lvl="5">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6pPr>
            <a:lvl7pPr lvl="6">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7pPr>
            <a:lvl8pPr lvl="7">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8pPr>
            <a:lvl9pPr lvl="8">
              <a:spcBef>
                <a:spcPts val="0"/>
              </a:spcBef>
              <a:spcAft>
                <a:spcPts val="0"/>
              </a:spcAft>
              <a:buClr>
                <a:srgbClr val="FFFFFF"/>
              </a:buClr>
              <a:buSzPts val="2400"/>
              <a:buFont typeface="Montserrat"/>
              <a:buNone/>
              <a:defRPr sz="2400" b="1">
                <a:solidFill>
                  <a:srgbClr val="FFFFFF"/>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737325" y="1004906"/>
            <a:ext cx="7642800" cy="363915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D9D9D9"/>
              </a:buClr>
              <a:buSzPts val="3000"/>
              <a:buFont typeface="Muli"/>
              <a:buChar char="▪"/>
              <a:defRPr sz="3000">
                <a:solidFill>
                  <a:srgbClr val="111111"/>
                </a:solidFill>
                <a:latin typeface="Muli"/>
                <a:ea typeface="Muli"/>
                <a:cs typeface="Muli"/>
                <a:sym typeface="Muli"/>
              </a:defRPr>
            </a:lvl1pPr>
            <a:lvl2pPr marL="914400" lvl="1" indent="-381000">
              <a:spcBef>
                <a:spcPts val="0"/>
              </a:spcBef>
              <a:spcAft>
                <a:spcPts val="0"/>
              </a:spcAft>
              <a:buClr>
                <a:srgbClr val="D9D9D9"/>
              </a:buClr>
              <a:buSzPts val="2400"/>
              <a:buFont typeface="Muli"/>
              <a:buChar char="▪"/>
              <a:defRPr sz="2400">
                <a:solidFill>
                  <a:srgbClr val="111111"/>
                </a:solidFill>
                <a:latin typeface="Muli"/>
                <a:ea typeface="Muli"/>
                <a:cs typeface="Muli"/>
                <a:sym typeface="Muli"/>
              </a:defRPr>
            </a:lvl2pPr>
            <a:lvl3pPr marL="1371600" lvl="2" indent="-381000">
              <a:spcBef>
                <a:spcPts val="0"/>
              </a:spcBef>
              <a:spcAft>
                <a:spcPts val="0"/>
              </a:spcAft>
              <a:buClr>
                <a:srgbClr val="D9D9D9"/>
              </a:buClr>
              <a:buSzPts val="2400"/>
              <a:buFont typeface="Muli"/>
              <a:buChar char="▪"/>
              <a:defRPr sz="2400">
                <a:solidFill>
                  <a:srgbClr val="111111"/>
                </a:solidFill>
                <a:latin typeface="Muli"/>
                <a:ea typeface="Muli"/>
                <a:cs typeface="Muli"/>
                <a:sym typeface="Muli"/>
              </a:defRPr>
            </a:lvl3pPr>
            <a:lvl4pPr marL="1828800" lvl="3" indent="-342900">
              <a:spcBef>
                <a:spcPts val="0"/>
              </a:spcBef>
              <a:spcAft>
                <a:spcPts val="0"/>
              </a:spcAft>
              <a:buClr>
                <a:srgbClr val="111111"/>
              </a:buClr>
              <a:buSzPts val="1800"/>
              <a:buFont typeface="Muli"/>
              <a:buChar char="❏"/>
              <a:defRPr sz="1800">
                <a:solidFill>
                  <a:srgbClr val="111111"/>
                </a:solidFill>
                <a:latin typeface="Muli"/>
                <a:ea typeface="Muli"/>
                <a:cs typeface="Muli"/>
                <a:sym typeface="Muli"/>
              </a:defRPr>
            </a:lvl4pPr>
            <a:lvl5pPr marL="2286000" lvl="4" indent="-342900">
              <a:spcBef>
                <a:spcPts val="0"/>
              </a:spcBef>
              <a:spcAft>
                <a:spcPts val="0"/>
              </a:spcAft>
              <a:buClr>
                <a:srgbClr val="111111"/>
              </a:buClr>
              <a:buSzPts val="1800"/>
              <a:buFont typeface="Muli"/>
              <a:buChar char="❏"/>
              <a:defRPr sz="1800">
                <a:solidFill>
                  <a:srgbClr val="111111"/>
                </a:solidFill>
                <a:latin typeface="Muli"/>
                <a:ea typeface="Muli"/>
                <a:cs typeface="Muli"/>
                <a:sym typeface="Muli"/>
              </a:defRPr>
            </a:lvl5pPr>
            <a:lvl6pPr marL="2743200" lvl="5" indent="-342900">
              <a:spcBef>
                <a:spcPts val="0"/>
              </a:spcBef>
              <a:spcAft>
                <a:spcPts val="0"/>
              </a:spcAft>
              <a:buClr>
                <a:srgbClr val="111111"/>
              </a:buClr>
              <a:buSzPts val="1800"/>
              <a:buFont typeface="Muli"/>
              <a:buChar char="❏"/>
              <a:defRPr sz="1800">
                <a:solidFill>
                  <a:srgbClr val="111111"/>
                </a:solidFill>
                <a:latin typeface="Muli"/>
                <a:ea typeface="Muli"/>
                <a:cs typeface="Muli"/>
                <a:sym typeface="Muli"/>
              </a:defRPr>
            </a:lvl6pPr>
            <a:lvl7pPr marL="3200400" lvl="6" indent="-342900">
              <a:spcBef>
                <a:spcPts val="0"/>
              </a:spcBef>
              <a:spcAft>
                <a:spcPts val="0"/>
              </a:spcAft>
              <a:buClr>
                <a:srgbClr val="111111"/>
              </a:buClr>
              <a:buSzPts val="1800"/>
              <a:buFont typeface="Muli"/>
              <a:buChar char="❏"/>
              <a:defRPr sz="1800">
                <a:solidFill>
                  <a:srgbClr val="111111"/>
                </a:solidFill>
                <a:latin typeface="Muli"/>
                <a:ea typeface="Muli"/>
                <a:cs typeface="Muli"/>
                <a:sym typeface="Muli"/>
              </a:defRPr>
            </a:lvl7pPr>
            <a:lvl8pPr marL="3657600" lvl="7" indent="-342900">
              <a:spcBef>
                <a:spcPts val="0"/>
              </a:spcBef>
              <a:spcAft>
                <a:spcPts val="0"/>
              </a:spcAft>
              <a:buClr>
                <a:srgbClr val="111111"/>
              </a:buClr>
              <a:buSzPts val="1800"/>
              <a:buFont typeface="Muli"/>
              <a:buChar char="❏"/>
              <a:defRPr sz="1800">
                <a:solidFill>
                  <a:srgbClr val="111111"/>
                </a:solidFill>
                <a:latin typeface="Muli"/>
                <a:ea typeface="Muli"/>
                <a:cs typeface="Muli"/>
                <a:sym typeface="Muli"/>
              </a:defRPr>
            </a:lvl8pPr>
            <a:lvl9pPr marL="4114800" lvl="8" indent="-342900">
              <a:spcBef>
                <a:spcPts val="0"/>
              </a:spcBef>
              <a:spcAft>
                <a:spcPts val="0"/>
              </a:spcAft>
              <a:buClr>
                <a:srgbClr val="111111"/>
              </a:buClr>
              <a:buSzPts val="1800"/>
              <a:buFont typeface="Muli"/>
              <a:buChar char="❏"/>
              <a:defRPr sz="1800">
                <a:solidFill>
                  <a:srgbClr val="111111"/>
                </a:solidFill>
                <a:latin typeface="Muli"/>
                <a:ea typeface="Muli"/>
                <a:cs typeface="Muli"/>
                <a:sym typeface="Muli"/>
              </a:defRPr>
            </a:lvl9pPr>
          </a:lstStyle>
          <a:p>
            <a:endParaRPr/>
          </a:p>
        </p:txBody>
      </p:sp>
    </p:spTree>
    <p:extLst>
      <p:ext uri="{BB962C8B-B14F-4D97-AF65-F5344CB8AC3E}">
        <p14:creationId xmlns:p14="http://schemas.microsoft.com/office/powerpoint/2010/main" val="964091128"/>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43808" y="195486"/>
            <a:ext cx="5328592" cy="553998"/>
          </a:xfrm>
          <a:prstGeom prst="rect">
            <a:avLst/>
          </a:prstGeom>
          <a:noFill/>
        </p:spPr>
        <p:txBody>
          <a:bodyPr wrap="square" rtlCol="0">
            <a:spAutoFit/>
          </a:bodyPr>
          <a:lstStyle/>
          <a:p>
            <a:pPr algn="ctr"/>
            <a:r>
              <a:rPr lang="en-SG" sz="1500" b="1" dirty="0" smtClean="0">
                <a:latin typeface="Times New Roman" pitchFamily="18" charset="0"/>
                <a:cs typeface="Times New Roman" pitchFamily="18" charset="0"/>
              </a:rPr>
              <a:t>TRƯỜNG ĐẠI HỌC BÁCH KHOA HÀ NÔI</a:t>
            </a:r>
          </a:p>
          <a:p>
            <a:pPr algn="ctr"/>
            <a:r>
              <a:rPr lang="en-SG" sz="1500" b="1" dirty="0" smtClean="0">
                <a:latin typeface="Times New Roman" pitchFamily="18" charset="0"/>
                <a:cs typeface="Times New Roman" pitchFamily="18" charset="0"/>
              </a:rPr>
              <a:t>VIỆN ĐIỆN TỬ - VIỄN THÔNG</a:t>
            </a:r>
            <a:endParaRPr lang="en-SG" sz="15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841818"/>
            <a:ext cx="1152128" cy="176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31840" y="2859782"/>
            <a:ext cx="4896544" cy="830997"/>
          </a:xfrm>
          <a:prstGeom prst="rect">
            <a:avLst/>
          </a:prstGeom>
          <a:noFill/>
        </p:spPr>
        <p:txBody>
          <a:bodyPr wrap="square" rtlCol="0">
            <a:spAutoFit/>
          </a:bodyPr>
          <a:lstStyle/>
          <a:p>
            <a:pPr algn="ctr"/>
            <a:r>
              <a:rPr lang="en-SG" sz="2400" b="1" dirty="0" smtClean="0">
                <a:latin typeface="Times New Roman" pitchFamily="18" charset="0"/>
                <a:cs typeface="Times New Roman" pitchFamily="18" charset="0"/>
              </a:rPr>
              <a:t>BÁO CÁO </a:t>
            </a:r>
          </a:p>
          <a:p>
            <a:pPr algn="ctr"/>
            <a:r>
              <a:rPr lang="en-SG" sz="2400" b="1" dirty="0" smtClean="0">
                <a:latin typeface="Times New Roman" pitchFamily="18" charset="0"/>
                <a:cs typeface="Times New Roman" pitchFamily="18" charset="0"/>
              </a:rPr>
              <a:t>ĐỒ ÁN TỐT NGHIỆP</a:t>
            </a:r>
            <a:endParaRPr lang="en-SG" sz="2400" b="1" dirty="0">
              <a:latin typeface="Times New Roman" pitchFamily="18" charset="0"/>
              <a:cs typeface="Times New Roman" pitchFamily="18" charset="0"/>
            </a:endParaRPr>
          </a:p>
        </p:txBody>
      </p:sp>
      <p:sp>
        <p:nvSpPr>
          <p:cNvPr id="6" name="TextBox 5"/>
          <p:cNvSpPr txBox="1"/>
          <p:nvPr/>
        </p:nvSpPr>
        <p:spPr>
          <a:xfrm>
            <a:off x="3189138" y="4371950"/>
            <a:ext cx="5199286" cy="738664"/>
          </a:xfrm>
          <a:prstGeom prst="rect">
            <a:avLst/>
          </a:prstGeom>
          <a:noFill/>
        </p:spPr>
        <p:txBody>
          <a:bodyPr wrap="square" rtlCol="0">
            <a:spAutoFit/>
          </a:bodyPr>
          <a:lstStyle/>
          <a:p>
            <a:pPr algn="r"/>
            <a:r>
              <a:rPr lang="en-SG" sz="1400" i="1" dirty="0" err="1" smtClean="0">
                <a:solidFill>
                  <a:schemeClr val="accent1">
                    <a:lumMod val="75000"/>
                  </a:schemeClr>
                </a:solidFill>
                <a:latin typeface="Times New Roman" pitchFamily="18" charset="0"/>
                <a:cs typeface="Times New Roman" pitchFamily="18" charset="0"/>
              </a:rPr>
              <a:t>Sinh</a:t>
            </a:r>
            <a:r>
              <a:rPr lang="en-SG" sz="1400" i="1" dirty="0" smtClean="0">
                <a:solidFill>
                  <a:schemeClr val="accent1">
                    <a:lumMod val="75000"/>
                  </a:schemeClr>
                </a:solidFill>
                <a:latin typeface="Times New Roman" pitchFamily="18" charset="0"/>
                <a:cs typeface="Times New Roman" pitchFamily="18" charset="0"/>
              </a:rPr>
              <a:t> </a:t>
            </a:r>
            <a:r>
              <a:rPr lang="en-SG" sz="1400" i="1" dirty="0" err="1" smtClean="0">
                <a:solidFill>
                  <a:schemeClr val="accent1">
                    <a:lumMod val="75000"/>
                  </a:schemeClr>
                </a:solidFill>
                <a:latin typeface="Times New Roman" pitchFamily="18" charset="0"/>
                <a:cs typeface="Times New Roman" pitchFamily="18" charset="0"/>
              </a:rPr>
              <a:t>viên</a:t>
            </a:r>
            <a:r>
              <a:rPr lang="en-SG" sz="1400" dirty="0" smtClean="0">
                <a:solidFill>
                  <a:schemeClr val="accent1">
                    <a:lumMod val="75000"/>
                  </a:schemeClr>
                </a:solidFill>
                <a:latin typeface="Times New Roman" pitchFamily="18" charset="0"/>
                <a:cs typeface="Times New Roman" pitchFamily="18" charset="0"/>
              </a:rPr>
              <a:t>: </a:t>
            </a:r>
            <a:r>
              <a:rPr lang="en-SG" sz="1400" b="1" dirty="0" err="1" smtClean="0">
                <a:solidFill>
                  <a:schemeClr val="accent1">
                    <a:lumMod val="75000"/>
                  </a:schemeClr>
                </a:solidFill>
                <a:latin typeface="Times New Roman" pitchFamily="18" charset="0"/>
                <a:cs typeface="Times New Roman" pitchFamily="18" charset="0"/>
              </a:rPr>
              <a:t>Vương</a:t>
            </a:r>
            <a:r>
              <a:rPr lang="en-SG" sz="1400" b="1" dirty="0" smtClean="0">
                <a:solidFill>
                  <a:schemeClr val="accent1">
                    <a:lumMod val="75000"/>
                  </a:schemeClr>
                </a:solidFill>
                <a:latin typeface="Times New Roman" pitchFamily="18" charset="0"/>
                <a:cs typeface="Times New Roman" pitchFamily="18" charset="0"/>
              </a:rPr>
              <a:t> </a:t>
            </a:r>
            <a:r>
              <a:rPr lang="en-SG" sz="1400" b="1" dirty="0" err="1" smtClean="0">
                <a:solidFill>
                  <a:schemeClr val="accent1">
                    <a:lumMod val="75000"/>
                  </a:schemeClr>
                </a:solidFill>
                <a:latin typeface="Times New Roman" pitchFamily="18" charset="0"/>
                <a:cs typeface="Times New Roman" pitchFamily="18" charset="0"/>
              </a:rPr>
              <a:t>Đức</a:t>
            </a:r>
            <a:r>
              <a:rPr lang="en-SG" sz="1400" b="1" dirty="0" smtClean="0">
                <a:solidFill>
                  <a:schemeClr val="accent1">
                    <a:lumMod val="75000"/>
                  </a:schemeClr>
                </a:solidFill>
                <a:latin typeface="Times New Roman" pitchFamily="18" charset="0"/>
                <a:cs typeface="Times New Roman" pitchFamily="18" charset="0"/>
              </a:rPr>
              <a:t> </a:t>
            </a:r>
            <a:r>
              <a:rPr lang="en-SG" sz="1400" b="1" dirty="0" err="1" smtClean="0">
                <a:solidFill>
                  <a:schemeClr val="accent1">
                    <a:lumMod val="75000"/>
                  </a:schemeClr>
                </a:solidFill>
                <a:latin typeface="Times New Roman" pitchFamily="18" charset="0"/>
                <a:cs typeface="Times New Roman" pitchFamily="18" charset="0"/>
              </a:rPr>
              <a:t>Hiếu</a:t>
            </a:r>
            <a:endParaRPr lang="en-SG" sz="1400" b="1" dirty="0" smtClean="0">
              <a:solidFill>
                <a:schemeClr val="accent1">
                  <a:lumMod val="75000"/>
                </a:schemeClr>
              </a:solidFill>
              <a:latin typeface="Times New Roman" pitchFamily="18" charset="0"/>
              <a:cs typeface="Times New Roman" pitchFamily="18" charset="0"/>
            </a:endParaRPr>
          </a:p>
          <a:p>
            <a:pPr algn="r"/>
            <a:r>
              <a:rPr lang="en-SG" sz="1400" b="1" dirty="0" smtClean="0">
                <a:solidFill>
                  <a:schemeClr val="accent1">
                    <a:lumMod val="75000"/>
                  </a:schemeClr>
                </a:solidFill>
                <a:latin typeface="Times New Roman" pitchFamily="18" charset="0"/>
                <a:cs typeface="Times New Roman" pitchFamily="18" charset="0"/>
              </a:rPr>
              <a:t> </a:t>
            </a:r>
          </a:p>
          <a:p>
            <a:pPr algn="r"/>
            <a:r>
              <a:rPr lang="en-SG" sz="1400" i="1" dirty="0" err="1" smtClean="0">
                <a:solidFill>
                  <a:schemeClr val="accent1">
                    <a:lumMod val="75000"/>
                  </a:schemeClr>
                </a:solidFill>
                <a:latin typeface="Times New Roman" pitchFamily="18" charset="0"/>
                <a:cs typeface="Times New Roman" pitchFamily="18" charset="0"/>
              </a:rPr>
              <a:t>Giảng</a:t>
            </a:r>
            <a:r>
              <a:rPr lang="en-SG" sz="1400" i="1" dirty="0" smtClean="0">
                <a:solidFill>
                  <a:schemeClr val="accent1">
                    <a:lumMod val="75000"/>
                  </a:schemeClr>
                </a:solidFill>
                <a:latin typeface="Times New Roman" pitchFamily="18" charset="0"/>
                <a:cs typeface="Times New Roman" pitchFamily="18" charset="0"/>
              </a:rPr>
              <a:t> </a:t>
            </a:r>
            <a:r>
              <a:rPr lang="en-SG" sz="1400" i="1" dirty="0" err="1" smtClean="0">
                <a:solidFill>
                  <a:schemeClr val="accent1">
                    <a:lumMod val="75000"/>
                  </a:schemeClr>
                </a:solidFill>
                <a:latin typeface="Times New Roman" pitchFamily="18" charset="0"/>
                <a:cs typeface="Times New Roman" pitchFamily="18" charset="0"/>
              </a:rPr>
              <a:t>viên</a:t>
            </a:r>
            <a:r>
              <a:rPr lang="en-SG" sz="1400" i="1" dirty="0">
                <a:solidFill>
                  <a:schemeClr val="accent1">
                    <a:lumMod val="75000"/>
                  </a:schemeClr>
                </a:solidFill>
                <a:latin typeface="Times New Roman" pitchFamily="18" charset="0"/>
                <a:cs typeface="Times New Roman" pitchFamily="18" charset="0"/>
              </a:rPr>
              <a:t> </a:t>
            </a:r>
            <a:r>
              <a:rPr lang="en-SG" sz="1400" i="1" dirty="0" err="1" smtClean="0">
                <a:solidFill>
                  <a:schemeClr val="accent1">
                    <a:lumMod val="75000"/>
                  </a:schemeClr>
                </a:solidFill>
                <a:latin typeface="Times New Roman" pitchFamily="18" charset="0"/>
                <a:cs typeface="Times New Roman" pitchFamily="18" charset="0"/>
              </a:rPr>
              <a:t>hướng</a:t>
            </a:r>
            <a:r>
              <a:rPr lang="en-SG" sz="1400" i="1" dirty="0" smtClean="0">
                <a:solidFill>
                  <a:schemeClr val="accent1">
                    <a:lumMod val="75000"/>
                  </a:schemeClr>
                </a:solidFill>
                <a:latin typeface="Times New Roman" pitchFamily="18" charset="0"/>
                <a:cs typeface="Times New Roman" pitchFamily="18" charset="0"/>
              </a:rPr>
              <a:t> </a:t>
            </a:r>
            <a:r>
              <a:rPr lang="en-SG" sz="1400" i="1" dirty="0" err="1" smtClean="0">
                <a:solidFill>
                  <a:schemeClr val="accent1">
                    <a:lumMod val="75000"/>
                  </a:schemeClr>
                </a:solidFill>
                <a:latin typeface="Times New Roman" pitchFamily="18" charset="0"/>
                <a:cs typeface="Times New Roman" pitchFamily="18" charset="0"/>
              </a:rPr>
              <a:t>dẫn</a:t>
            </a:r>
            <a:r>
              <a:rPr lang="en-SG" sz="1400" i="1" dirty="0" smtClean="0">
                <a:solidFill>
                  <a:schemeClr val="accent1">
                    <a:lumMod val="75000"/>
                  </a:schemeClr>
                </a:solidFill>
                <a:latin typeface="Times New Roman" pitchFamily="18" charset="0"/>
                <a:cs typeface="Times New Roman" pitchFamily="18" charset="0"/>
              </a:rPr>
              <a:t>:</a:t>
            </a:r>
            <a:r>
              <a:rPr lang="en-SG" sz="1400" dirty="0" smtClean="0">
                <a:solidFill>
                  <a:schemeClr val="accent1">
                    <a:lumMod val="75000"/>
                  </a:schemeClr>
                </a:solidFill>
                <a:latin typeface="Times New Roman" pitchFamily="18" charset="0"/>
                <a:cs typeface="Times New Roman" pitchFamily="18" charset="0"/>
              </a:rPr>
              <a:t> </a:t>
            </a:r>
            <a:r>
              <a:rPr lang="en-SG" sz="1400" b="1" dirty="0" err="1" smtClean="0">
                <a:solidFill>
                  <a:schemeClr val="accent1">
                    <a:lumMod val="75000"/>
                  </a:schemeClr>
                </a:solidFill>
                <a:latin typeface="Times New Roman" pitchFamily="18" charset="0"/>
                <a:cs typeface="Times New Roman" pitchFamily="18" charset="0"/>
              </a:rPr>
              <a:t>Hán</a:t>
            </a:r>
            <a:r>
              <a:rPr lang="en-SG" sz="1400" b="1" dirty="0" smtClean="0">
                <a:solidFill>
                  <a:schemeClr val="accent1">
                    <a:lumMod val="75000"/>
                  </a:schemeClr>
                </a:solidFill>
                <a:latin typeface="Times New Roman" pitchFamily="18" charset="0"/>
                <a:cs typeface="Times New Roman" pitchFamily="18" charset="0"/>
              </a:rPr>
              <a:t> </a:t>
            </a:r>
            <a:r>
              <a:rPr lang="en-SG" sz="1400" b="1" dirty="0" err="1" smtClean="0">
                <a:solidFill>
                  <a:schemeClr val="accent1">
                    <a:lumMod val="75000"/>
                  </a:schemeClr>
                </a:solidFill>
                <a:latin typeface="Times New Roman" pitchFamily="18" charset="0"/>
                <a:cs typeface="Times New Roman" pitchFamily="18" charset="0"/>
              </a:rPr>
              <a:t>Trọng</a:t>
            </a:r>
            <a:r>
              <a:rPr lang="en-SG" sz="1400" b="1" dirty="0" smtClean="0">
                <a:solidFill>
                  <a:schemeClr val="accent1">
                    <a:lumMod val="75000"/>
                  </a:schemeClr>
                </a:solidFill>
                <a:latin typeface="Times New Roman" pitchFamily="18" charset="0"/>
                <a:cs typeface="Times New Roman" pitchFamily="18" charset="0"/>
              </a:rPr>
              <a:t> </a:t>
            </a:r>
            <a:r>
              <a:rPr lang="en-SG" sz="1400" b="1" dirty="0" err="1" smtClean="0">
                <a:solidFill>
                  <a:schemeClr val="accent1">
                    <a:lumMod val="75000"/>
                  </a:schemeClr>
                </a:solidFill>
                <a:latin typeface="Times New Roman" pitchFamily="18" charset="0"/>
                <a:cs typeface="Times New Roman" pitchFamily="18" charset="0"/>
              </a:rPr>
              <a:t>Thanh</a:t>
            </a:r>
            <a:endParaRPr lang="en-SG" sz="1400" b="1"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89668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0" y="123478"/>
            <a:ext cx="1907704" cy="576064"/>
          </a:xfrm>
          <a:prstGeom prst="ellips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prstClr val="white"/>
              </a:solidFill>
            </a:endParaRPr>
          </a:p>
        </p:txBody>
      </p:sp>
      <p:sp>
        <p:nvSpPr>
          <p:cNvPr id="2" name="Text Placeholder 1"/>
          <p:cNvSpPr>
            <a:spLocks noGrp="1"/>
          </p:cNvSpPr>
          <p:nvPr>
            <p:ph type="body" sz="quarter" idx="10"/>
          </p:nvPr>
        </p:nvSpPr>
        <p:spPr/>
        <p:txBody>
          <a:bodyPr/>
          <a:lstStyle/>
          <a:p>
            <a:pPr algn="l"/>
            <a:r>
              <a:rPr lang="en-US" altLang="ko-KR" sz="2300" dirty="0" smtClean="0"/>
              <a:t> </a:t>
            </a:r>
            <a:r>
              <a:rPr lang="en-US" altLang="ko-KR" sz="2400" b="1" dirty="0" err="1" smtClean="0"/>
              <a:t>Chương</a:t>
            </a:r>
            <a:r>
              <a:rPr lang="en-US" altLang="ko-KR" sz="2400" b="1" dirty="0" smtClean="0"/>
              <a:t> 2</a:t>
            </a:r>
            <a:endParaRPr lang="ko-KR" altLang="en-US" sz="2400" b="1" dirty="0"/>
          </a:p>
        </p:txBody>
      </p:sp>
      <p:sp>
        <p:nvSpPr>
          <p:cNvPr id="3" name="Text Placeholder 2"/>
          <p:cNvSpPr>
            <a:spLocks noGrp="1"/>
          </p:cNvSpPr>
          <p:nvPr>
            <p:ph type="body" sz="quarter" idx="11"/>
          </p:nvPr>
        </p:nvSpPr>
        <p:spPr>
          <a:xfrm>
            <a:off x="2022552" y="195486"/>
            <a:ext cx="4986684" cy="288032"/>
          </a:xfrm>
        </p:spPr>
        <p:txBody>
          <a:bodyPr/>
          <a:lstStyle/>
          <a:p>
            <a:pPr lvl="0" algn="l"/>
            <a:r>
              <a:rPr lang="en-US" altLang="ko-KR" sz="1600" b="1" dirty="0" smtClean="0">
                <a:solidFill>
                  <a:schemeClr val="accent1">
                    <a:lumMod val="75000"/>
                  </a:schemeClr>
                </a:solidFill>
              </a:rPr>
              <a:t>CHI TIẾT CHƯƠNG TRÌNH</a:t>
            </a:r>
            <a:endParaRPr lang="en-US" altLang="ko-KR" sz="1600" b="1" dirty="0">
              <a:solidFill>
                <a:schemeClr val="accent1">
                  <a:lumMod val="75000"/>
                </a:schemeClr>
              </a:solidFill>
            </a:endParaRPr>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3" name="Oval 21"/>
          <p:cNvSpPr>
            <a:spLocks noChangeAspect="1"/>
          </p:cNvSpPr>
          <p:nvPr/>
        </p:nvSpPr>
        <p:spPr>
          <a:xfrm>
            <a:off x="5233491" y="1896998"/>
            <a:ext cx="391466" cy="39473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cxnSp>
        <p:nvCxnSpPr>
          <p:cNvPr id="38" name="Straight Connector 37"/>
          <p:cNvCxnSpPr/>
          <p:nvPr/>
        </p:nvCxnSpPr>
        <p:spPr>
          <a:xfrm>
            <a:off x="1811894" y="555526"/>
            <a:ext cx="7332106"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9512" y="843558"/>
            <a:ext cx="8640960" cy="923330"/>
          </a:xfrm>
          <a:prstGeom prst="rect">
            <a:avLst/>
          </a:prstGeom>
          <a:noFill/>
        </p:spPr>
        <p:txBody>
          <a:bodyPr wrap="square" rtlCol="0">
            <a:spAutoFit/>
          </a:bodyPr>
          <a:lstStyle/>
          <a:p>
            <a:r>
              <a:rPr lang="en-SG" b="1" u="sng" dirty="0" smtClean="0">
                <a:solidFill>
                  <a:schemeClr val="accent1">
                    <a:lumMod val="75000"/>
                  </a:schemeClr>
                </a:solidFill>
              </a:rPr>
              <a:t>1</a:t>
            </a:r>
            <a:r>
              <a:rPr lang="en-SG" b="1" u="sng" dirty="0">
                <a:solidFill>
                  <a:schemeClr val="accent1">
                    <a:lumMod val="75000"/>
                  </a:schemeClr>
                </a:solidFill>
              </a:rPr>
              <a:t>.</a:t>
            </a:r>
            <a:r>
              <a:rPr lang="en-SG" b="1" u="sng" dirty="0" smtClean="0">
                <a:solidFill>
                  <a:schemeClr val="accent1">
                    <a:lumMod val="75000"/>
                  </a:schemeClr>
                </a:solidFill>
              </a:rPr>
              <a:t> </a:t>
            </a:r>
            <a:r>
              <a:rPr lang="en-SG" b="1" u="sng" dirty="0" err="1" smtClean="0">
                <a:solidFill>
                  <a:schemeClr val="accent1">
                    <a:lumMod val="75000"/>
                  </a:schemeClr>
                </a:solidFill>
              </a:rPr>
              <a:t>Các</a:t>
            </a:r>
            <a:r>
              <a:rPr lang="en-SG" b="1" u="sng" dirty="0" smtClean="0">
                <a:solidFill>
                  <a:schemeClr val="accent1">
                    <a:lumMod val="75000"/>
                  </a:schemeClr>
                </a:solidFill>
              </a:rPr>
              <a:t> </a:t>
            </a:r>
            <a:r>
              <a:rPr lang="en-SG" b="1" u="sng" dirty="0" err="1" smtClean="0">
                <a:solidFill>
                  <a:schemeClr val="accent1">
                    <a:lumMod val="75000"/>
                  </a:schemeClr>
                </a:solidFill>
              </a:rPr>
              <a:t>công</a:t>
            </a:r>
            <a:r>
              <a:rPr lang="en-SG" b="1" u="sng" dirty="0" smtClean="0">
                <a:solidFill>
                  <a:schemeClr val="accent1">
                    <a:lumMod val="75000"/>
                  </a:schemeClr>
                </a:solidFill>
              </a:rPr>
              <a:t> </a:t>
            </a:r>
            <a:r>
              <a:rPr lang="en-SG" b="1" u="sng" dirty="0" err="1" smtClean="0">
                <a:solidFill>
                  <a:schemeClr val="accent1">
                    <a:lumMod val="75000"/>
                  </a:schemeClr>
                </a:solidFill>
              </a:rPr>
              <a:t>cụ</a:t>
            </a:r>
            <a:r>
              <a:rPr lang="en-SG" b="1" u="sng" dirty="0" smtClean="0">
                <a:solidFill>
                  <a:schemeClr val="accent1">
                    <a:lumMod val="75000"/>
                  </a:schemeClr>
                </a:solidFill>
              </a:rPr>
              <a:t> </a:t>
            </a:r>
            <a:r>
              <a:rPr lang="en-SG" b="1" u="sng" dirty="0" err="1" smtClean="0">
                <a:solidFill>
                  <a:schemeClr val="accent1">
                    <a:lumMod val="75000"/>
                  </a:schemeClr>
                </a:solidFill>
              </a:rPr>
              <a:t>được</a:t>
            </a:r>
            <a:r>
              <a:rPr lang="en-SG" b="1" u="sng" dirty="0" smtClean="0">
                <a:solidFill>
                  <a:schemeClr val="accent1">
                    <a:lumMod val="75000"/>
                  </a:schemeClr>
                </a:solidFill>
              </a:rPr>
              <a:t> </a:t>
            </a:r>
            <a:r>
              <a:rPr lang="en-SG" b="1" u="sng" dirty="0" err="1" smtClean="0">
                <a:solidFill>
                  <a:schemeClr val="accent1">
                    <a:lumMod val="75000"/>
                  </a:schemeClr>
                </a:solidFill>
              </a:rPr>
              <a:t>sử</a:t>
            </a:r>
            <a:r>
              <a:rPr lang="en-SG" b="1" u="sng" dirty="0" smtClean="0">
                <a:solidFill>
                  <a:schemeClr val="accent1">
                    <a:lumMod val="75000"/>
                  </a:schemeClr>
                </a:solidFill>
              </a:rPr>
              <a:t> </a:t>
            </a:r>
            <a:r>
              <a:rPr lang="en-SG" b="1" u="sng" dirty="0" err="1" smtClean="0">
                <a:solidFill>
                  <a:schemeClr val="accent1">
                    <a:lumMod val="75000"/>
                  </a:schemeClr>
                </a:solidFill>
              </a:rPr>
              <a:t>dụng</a:t>
            </a:r>
            <a:r>
              <a:rPr lang="en-SG" b="1" u="sng" dirty="0" smtClean="0">
                <a:solidFill>
                  <a:schemeClr val="accent1">
                    <a:lumMod val="75000"/>
                  </a:schemeClr>
                </a:solidFill>
              </a:rPr>
              <a:t> </a:t>
            </a:r>
            <a:r>
              <a:rPr lang="en-SG" b="1" u="sng" dirty="0" err="1" smtClean="0">
                <a:solidFill>
                  <a:schemeClr val="accent1">
                    <a:lumMod val="75000"/>
                  </a:schemeClr>
                </a:solidFill>
              </a:rPr>
              <a:t>trong</a:t>
            </a:r>
            <a:r>
              <a:rPr lang="en-SG" b="1" u="sng" dirty="0" smtClean="0">
                <a:solidFill>
                  <a:schemeClr val="accent1">
                    <a:lumMod val="75000"/>
                  </a:schemeClr>
                </a:solidFill>
              </a:rPr>
              <a:t> </a:t>
            </a:r>
            <a:r>
              <a:rPr lang="en-SG" b="1" u="sng" dirty="0" err="1" smtClean="0">
                <a:solidFill>
                  <a:schemeClr val="accent1">
                    <a:lumMod val="75000"/>
                  </a:schemeClr>
                </a:solidFill>
              </a:rPr>
              <a:t>chương</a:t>
            </a:r>
            <a:r>
              <a:rPr lang="en-SG" b="1" u="sng" dirty="0" smtClean="0">
                <a:solidFill>
                  <a:schemeClr val="accent1">
                    <a:lumMod val="75000"/>
                  </a:schemeClr>
                </a:solidFill>
              </a:rPr>
              <a:t> </a:t>
            </a:r>
            <a:r>
              <a:rPr lang="en-SG" b="1" u="sng" dirty="0" err="1" smtClean="0">
                <a:solidFill>
                  <a:schemeClr val="accent1">
                    <a:lumMod val="75000"/>
                  </a:schemeClr>
                </a:solidFill>
              </a:rPr>
              <a:t>trình</a:t>
            </a:r>
            <a:endParaRPr lang="en-SG" b="1" u="sng" dirty="0" smtClean="0">
              <a:solidFill>
                <a:schemeClr val="accent1">
                  <a:lumMod val="75000"/>
                </a:schemeClr>
              </a:solidFill>
            </a:endParaRPr>
          </a:p>
          <a:p>
            <a:endParaRPr lang="en-SG" b="1" u="sng" dirty="0" smtClean="0">
              <a:solidFill>
                <a:schemeClr val="accent1">
                  <a:lumMod val="75000"/>
                </a:schemeClr>
              </a:solidFill>
            </a:endParaRPr>
          </a:p>
          <a:p>
            <a:endParaRPr lang="en-SG" dirty="0">
              <a:solidFill>
                <a:prstClr val="black"/>
              </a:solidFill>
            </a:endParaRPr>
          </a:p>
        </p:txBody>
      </p:sp>
      <p:sp>
        <p:nvSpPr>
          <p:cNvPr id="12" name="Content Placeholder 8">
            <a:extLst>
              <a:ext uri="{FF2B5EF4-FFF2-40B4-BE49-F238E27FC236}">
                <a16:creationId xmlns:lc="http://schemas.openxmlformats.org/drawingml/2006/lockedCanvas" xmlns:a16="http://schemas.microsoft.com/office/drawing/2014/main" xmlns="" id="{B0924036-50B5-461C-96A1-3BD0AA8F6708}"/>
              </a:ext>
            </a:extLst>
          </p:cNvPr>
          <p:cNvSpPr>
            <a:spLocks noGrp="1"/>
          </p:cNvSpPr>
          <p:nvPr/>
        </p:nvSpPr>
        <p:spPr>
          <a:xfrm rot="10800000" flipV="1">
            <a:off x="3104643" y="1235254"/>
            <a:ext cx="2934714" cy="49642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t>Spring Framework</a:t>
            </a:r>
          </a:p>
        </p:txBody>
      </p:sp>
      <p:pic>
        <p:nvPicPr>
          <p:cNvPr id="13" name="Content Placeholder 3">
            <a:extLst>
              <a:ext uri="{FF2B5EF4-FFF2-40B4-BE49-F238E27FC236}">
                <a16:creationId xmlns:lc="http://schemas.openxmlformats.org/drawingml/2006/lockedCanvas" xmlns:a16="http://schemas.microsoft.com/office/drawing/2014/main" xmlns="" id="{7419AE79-2512-4A7C-98AF-C0655F7039FC}"/>
              </a:ext>
            </a:extLst>
          </p:cNvPr>
          <p:cNvPicPr>
            <a:picLocks/>
          </p:cNvPicPr>
          <p:nvPr/>
        </p:nvPicPr>
        <p:blipFill rotWithShape="1">
          <a:blip r:embed="rId2">
            <a:extLst>
              <a:ext uri="{28A0092B-C50C-407E-A947-70E740481C1C}">
                <a14:useLocalDpi xmlns:a14="http://schemas.microsoft.com/office/drawing/2010/main" val="0"/>
              </a:ext>
            </a:extLst>
          </a:blip>
          <a:srcRect t="1548" r="3" b="3009"/>
          <a:stretch/>
        </p:blipFill>
        <p:spPr>
          <a:xfrm>
            <a:off x="1860286" y="1731679"/>
            <a:ext cx="5423429" cy="2781252"/>
          </a:xfrm>
          <a:prstGeom prst="rect">
            <a:avLst/>
          </a:prstGeom>
        </p:spPr>
      </p:pic>
    </p:spTree>
    <p:extLst>
      <p:ext uri="{BB962C8B-B14F-4D97-AF65-F5344CB8AC3E}">
        <p14:creationId xmlns:p14="http://schemas.microsoft.com/office/powerpoint/2010/main" val="1839213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pic>
        <p:nvPicPr>
          <p:cNvPr id="4" name="Content Placeholder 3" descr="A picture containing tennis, clothing&#10;&#10;Description generated with high confidence">
            <a:extLst>
              <a:ext uri="{FF2B5EF4-FFF2-40B4-BE49-F238E27FC236}">
                <a16:creationId xmlns:lc="http://schemas.openxmlformats.org/drawingml/2006/lockedCanvas" xmlns:a16="http://schemas.microsoft.com/office/drawing/2014/main" xmlns="" id="{0182356E-B486-4B76-8AEA-31E3691453A6}"/>
              </a:ext>
            </a:extLst>
          </p:cNvPr>
          <p:cNvPicPr>
            <a:picLocks/>
          </p:cNvPicPr>
          <p:nvPr/>
        </p:nvPicPr>
        <p:blipFill rotWithShape="1">
          <a:blip r:embed="rId2">
            <a:extLst>
              <a:ext uri="{28A0092B-C50C-407E-A947-70E740481C1C}">
                <a14:useLocalDpi xmlns:a14="http://schemas.microsoft.com/office/drawing/2010/main" val="0"/>
              </a:ext>
            </a:extLst>
          </a:blip>
          <a:srcRect l="4120" r="8224" b="3"/>
          <a:stretch/>
        </p:blipFill>
        <p:spPr>
          <a:xfrm>
            <a:off x="1621367" y="940925"/>
            <a:ext cx="5901266" cy="3882362"/>
          </a:xfrm>
          <a:prstGeom prst="rect">
            <a:avLst/>
          </a:prstGeom>
        </p:spPr>
      </p:pic>
      <p:sp>
        <p:nvSpPr>
          <p:cNvPr id="5" name="Content Placeholder 8">
            <a:extLst>
              <a:ext uri="{FF2B5EF4-FFF2-40B4-BE49-F238E27FC236}">
                <a16:creationId xmlns:lc="http://schemas.openxmlformats.org/drawingml/2006/lockedCanvas" xmlns:a16="http://schemas.microsoft.com/office/drawing/2014/main" xmlns="" id="{5A51AA34-6966-442B-BF41-26769DA82633}"/>
              </a:ext>
            </a:extLst>
          </p:cNvPr>
          <p:cNvSpPr>
            <a:spLocks noGrp="1"/>
          </p:cNvSpPr>
          <p:nvPr/>
        </p:nvSpPr>
        <p:spPr>
          <a:xfrm>
            <a:off x="3406820" y="320214"/>
            <a:ext cx="2934714" cy="6207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a:t>InteliJ</a:t>
            </a:r>
            <a:r>
              <a:rPr lang="en-US" dirty="0"/>
              <a:t> IDEA</a:t>
            </a:r>
          </a:p>
        </p:txBody>
      </p:sp>
    </p:spTree>
    <p:extLst>
      <p:ext uri="{BB962C8B-B14F-4D97-AF65-F5344CB8AC3E}">
        <p14:creationId xmlns:p14="http://schemas.microsoft.com/office/powerpoint/2010/main" val="2582512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Title 1">
            <a:extLst>
              <a:ext uri="{FF2B5EF4-FFF2-40B4-BE49-F238E27FC236}">
                <a16:creationId xmlns:lc="http://schemas.openxmlformats.org/drawingml/2006/lockedCanvas" xmlns:a16="http://schemas.microsoft.com/office/drawing/2014/main" xmlns="" id="{A01F8E97-E50C-4939-9BF6-40FC1CE16B48}"/>
              </a:ext>
            </a:extLst>
          </p:cNvPr>
          <p:cNvSpPr>
            <a:spLocks noGrp="1"/>
          </p:cNvSpPr>
          <p:nvPr/>
        </p:nvSpPr>
        <p:spPr>
          <a:xfrm>
            <a:off x="547332" y="32717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Các</a:t>
            </a:r>
            <a:r>
              <a:rPr lang="en-US" dirty="0"/>
              <a:t> Use case	</a:t>
            </a:r>
          </a:p>
        </p:txBody>
      </p:sp>
      <p:pic>
        <p:nvPicPr>
          <p:cNvPr id="5" name="table"/>
          <p:cNvPicPr>
            <a:picLocks noChangeAspect="1"/>
          </p:cNvPicPr>
          <p:nvPr/>
        </p:nvPicPr>
        <p:blipFill>
          <a:blip r:embed="rId2"/>
          <a:stretch>
            <a:fillRect/>
          </a:stretch>
        </p:blipFill>
        <p:spPr>
          <a:xfrm>
            <a:off x="603320" y="1131590"/>
            <a:ext cx="7653877" cy="3710189"/>
          </a:xfrm>
          <a:prstGeom prst="rect">
            <a:avLst/>
          </a:prstGeom>
        </p:spPr>
      </p:pic>
    </p:spTree>
    <p:extLst>
      <p:ext uri="{BB962C8B-B14F-4D97-AF65-F5344CB8AC3E}">
        <p14:creationId xmlns:p14="http://schemas.microsoft.com/office/powerpoint/2010/main" val="121239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BDF7BF-C75A-49C5-9C0F-E017E06D7CE3}"/>
              </a:ext>
            </a:extLst>
          </p:cNvPr>
          <p:cNvSpPr>
            <a:spLocks noGrp="1"/>
          </p:cNvSpPr>
          <p:nvPr>
            <p:ph type="title"/>
          </p:nvPr>
        </p:nvSpPr>
        <p:spPr/>
        <p:txBody>
          <a:bodyPr/>
          <a:lstStyle/>
          <a:p>
            <a:r>
              <a:rPr lang="en-US" dirty="0" err="1"/>
              <a:t>Tiếp</a:t>
            </a:r>
            <a:r>
              <a:rPr lang="en-US" dirty="0"/>
              <a:t> </a:t>
            </a:r>
            <a:r>
              <a:rPr lang="en-US" dirty="0" err="1"/>
              <a:t>nhận</a:t>
            </a:r>
            <a:r>
              <a:rPr lang="en-US" dirty="0"/>
              <a:t> </a:t>
            </a:r>
            <a:r>
              <a:rPr lang="en-US" dirty="0" err="1"/>
              <a:t>đơn</a:t>
            </a:r>
            <a:r>
              <a:rPr lang="en-US" dirty="0"/>
              <a:t> </a:t>
            </a:r>
            <a:r>
              <a:rPr lang="en-US" dirty="0" err="1"/>
              <a:t>hàng</a:t>
            </a:r>
            <a:endParaRPr lang="en-US" dirty="0"/>
          </a:p>
        </p:txBody>
      </p:sp>
      <p:pic>
        <p:nvPicPr>
          <p:cNvPr id="5" name="Content Placeholder 4" descr="A close up of text on a white background&#10;&#10;Description generated with high confidence">
            <a:extLst>
              <a:ext uri="{FF2B5EF4-FFF2-40B4-BE49-F238E27FC236}">
                <a16:creationId xmlns:a16="http://schemas.microsoft.com/office/drawing/2014/main" xmlns="" id="{18ADE40A-0D60-4AD8-9B7D-B9D49C109768}"/>
              </a:ext>
            </a:extLst>
          </p:cNvPr>
          <p:cNvPicPr>
            <a:picLocks noGrp="1" noChangeAspect="1"/>
          </p:cNvPicPr>
          <p:nvPr>
            <p:ph idx="1"/>
          </p:nvPr>
        </p:nvPicPr>
        <p:blipFill>
          <a:blip r:embed="rId2"/>
          <a:stretch>
            <a:fillRect/>
          </a:stretch>
        </p:blipFill>
        <p:spPr>
          <a:xfrm>
            <a:off x="619125" y="952500"/>
            <a:ext cx="7753350" cy="4076700"/>
          </a:xfrm>
        </p:spPr>
      </p:pic>
    </p:spTree>
    <p:extLst>
      <p:ext uri="{BB962C8B-B14F-4D97-AF65-F5344CB8AC3E}">
        <p14:creationId xmlns:p14="http://schemas.microsoft.com/office/powerpoint/2010/main" val="272961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B6DAC8-A924-4CCD-BFC1-51CF0F6946CA}"/>
              </a:ext>
            </a:extLst>
          </p:cNvPr>
          <p:cNvSpPr>
            <a:spLocks noGrp="1"/>
          </p:cNvSpPr>
          <p:nvPr>
            <p:ph type="title"/>
          </p:nvPr>
        </p:nvSpPr>
        <p:spPr/>
        <p:txBody>
          <a:bodyPr/>
          <a:lstStyle/>
          <a:p>
            <a:r>
              <a:rPr lang="en-US" dirty="0" err="1"/>
              <a:t>Quản</a:t>
            </a:r>
            <a:r>
              <a:rPr lang="en-US" dirty="0"/>
              <a:t> </a:t>
            </a:r>
            <a:r>
              <a:rPr lang="en-US" dirty="0" err="1"/>
              <a:t>lý</a:t>
            </a:r>
            <a:r>
              <a:rPr lang="en-US" dirty="0"/>
              <a:t> </a:t>
            </a:r>
            <a:r>
              <a:rPr lang="en-US" dirty="0" err="1"/>
              <a:t>nhân</a:t>
            </a:r>
            <a:r>
              <a:rPr lang="en-US" dirty="0"/>
              <a:t> </a:t>
            </a:r>
            <a:r>
              <a:rPr lang="en-US" dirty="0" err="1"/>
              <a:t>viên</a:t>
            </a:r>
            <a:endParaRPr lang="en-US" dirty="0"/>
          </a:p>
        </p:txBody>
      </p:sp>
      <p:pic>
        <p:nvPicPr>
          <p:cNvPr id="5" name="Content Placeholder 4" descr="A close up of a device&#10;&#10;Description generated with high confidence">
            <a:extLst>
              <a:ext uri="{FF2B5EF4-FFF2-40B4-BE49-F238E27FC236}">
                <a16:creationId xmlns:a16="http://schemas.microsoft.com/office/drawing/2014/main" xmlns="" id="{06D8B3D7-7D36-445F-AD29-8F7D85AAF801}"/>
              </a:ext>
            </a:extLst>
          </p:cNvPr>
          <p:cNvPicPr>
            <a:picLocks noGrp="1" noChangeAspect="1"/>
          </p:cNvPicPr>
          <p:nvPr>
            <p:ph idx="1"/>
          </p:nvPr>
        </p:nvPicPr>
        <p:blipFill>
          <a:blip r:embed="rId2"/>
          <a:stretch>
            <a:fillRect/>
          </a:stretch>
        </p:blipFill>
        <p:spPr>
          <a:xfrm>
            <a:off x="838200" y="1447800"/>
            <a:ext cx="5886450" cy="3124200"/>
          </a:xfrm>
        </p:spPr>
      </p:pic>
    </p:spTree>
    <p:extLst>
      <p:ext uri="{BB962C8B-B14F-4D97-AF65-F5344CB8AC3E}">
        <p14:creationId xmlns:p14="http://schemas.microsoft.com/office/powerpoint/2010/main" val="3902887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DE7B45-4659-4868-AE32-0ABFF13BEE15}"/>
              </a:ext>
            </a:extLst>
          </p:cNvPr>
          <p:cNvSpPr>
            <a:spLocks noGrp="1"/>
          </p:cNvSpPr>
          <p:nvPr>
            <p:ph type="title"/>
          </p:nvPr>
        </p:nvSpPr>
        <p:spPr/>
        <p:txBody>
          <a:bodyPr/>
          <a:lstStyle/>
          <a:p>
            <a:r>
              <a:rPr lang="en-US" dirty="0" err="1"/>
              <a:t>Sửa</a:t>
            </a:r>
            <a:r>
              <a:rPr lang="en-US" dirty="0"/>
              <a:t> </a:t>
            </a:r>
            <a:r>
              <a:rPr lang="en-US" dirty="0" err="1"/>
              <a:t>thông</a:t>
            </a:r>
            <a:r>
              <a:rPr lang="en-US" dirty="0"/>
              <a:t> tin</a:t>
            </a:r>
          </a:p>
        </p:txBody>
      </p:sp>
      <p:pic>
        <p:nvPicPr>
          <p:cNvPr id="5" name="Content Placeholder 4">
            <a:extLst>
              <a:ext uri="{FF2B5EF4-FFF2-40B4-BE49-F238E27FC236}">
                <a16:creationId xmlns:a16="http://schemas.microsoft.com/office/drawing/2014/main" xmlns="" id="{F3AF68D7-93A6-4DC1-8AFE-7017C637005A}"/>
              </a:ext>
            </a:extLst>
          </p:cNvPr>
          <p:cNvPicPr>
            <a:picLocks noGrp="1" noChangeAspect="1"/>
          </p:cNvPicPr>
          <p:nvPr>
            <p:ph idx="1"/>
          </p:nvPr>
        </p:nvPicPr>
        <p:blipFill>
          <a:blip r:embed="rId2"/>
          <a:stretch>
            <a:fillRect/>
          </a:stretch>
        </p:blipFill>
        <p:spPr>
          <a:xfrm>
            <a:off x="1659194" y="1327355"/>
            <a:ext cx="4424516" cy="2868561"/>
          </a:xfrm>
        </p:spPr>
      </p:pic>
    </p:spTree>
    <p:extLst>
      <p:ext uri="{BB962C8B-B14F-4D97-AF65-F5344CB8AC3E}">
        <p14:creationId xmlns:p14="http://schemas.microsoft.com/office/powerpoint/2010/main" val="2539005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51263" y="1793985"/>
            <a:ext cx="5112568" cy="1080121"/>
          </a:xfrm>
        </p:spPr>
        <p:txBody>
          <a:bodyPr/>
          <a:lstStyle/>
          <a:p>
            <a:pPr algn="ctr"/>
            <a:r>
              <a:rPr lang="en-US" altLang="ko-KR" sz="6000" b="1" dirty="0" err="1" smtClean="0">
                <a:solidFill>
                  <a:srgbClr val="FFFF00"/>
                </a:solidFill>
                <a:latin typeface="Calibri" pitchFamily="34" charset="0"/>
                <a:cs typeface="Calibri" pitchFamily="34" charset="0"/>
              </a:rPr>
              <a:t>Tổng</a:t>
            </a:r>
            <a:r>
              <a:rPr lang="en-US" altLang="ko-KR" sz="6000" b="1" dirty="0" smtClean="0">
                <a:solidFill>
                  <a:srgbClr val="FFFF00"/>
                </a:solidFill>
                <a:latin typeface="Calibri" pitchFamily="34" charset="0"/>
                <a:cs typeface="Calibri" pitchFamily="34" charset="0"/>
              </a:rPr>
              <a:t> </a:t>
            </a:r>
            <a:r>
              <a:rPr lang="en-US" altLang="ko-KR" sz="6000" b="1" dirty="0" err="1" smtClean="0">
                <a:solidFill>
                  <a:srgbClr val="FFFF00"/>
                </a:solidFill>
                <a:latin typeface="Calibri" pitchFamily="34" charset="0"/>
                <a:cs typeface="Calibri" pitchFamily="34" charset="0"/>
              </a:rPr>
              <a:t>kết</a:t>
            </a:r>
            <a:endParaRPr lang="ko-KR" altLang="en-US" sz="6000" b="1" dirty="0">
              <a:solidFill>
                <a:srgbClr val="FFFF00"/>
              </a:solidFill>
              <a:latin typeface="Calibri" pitchFamily="34" charset="0"/>
              <a:cs typeface="Calibri" pitchFamily="34" charset="0"/>
            </a:endParaRPr>
          </a:p>
        </p:txBody>
      </p:sp>
      <p:sp>
        <p:nvSpPr>
          <p:cNvPr id="3" name="Text Placeholder 2"/>
          <p:cNvSpPr>
            <a:spLocks noGrp="1"/>
          </p:cNvSpPr>
          <p:nvPr>
            <p:ph type="body" sz="quarter" idx="11"/>
          </p:nvPr>
        </p:nvSpPr>
        <p:spPr>
          <a:xfrm>
            <a:off x="3636354" y="1275606"/>
            <a:ext cx="5292080" cy="488816"/>
          </a:xfrm>
        </p:spPr>
        <p:txBody>
          <a:bodyPr/>
          <a:lstStyle/>
          <a:p>
            <a:pPr lvl="0" algn="ctr"/>
            <a:r>
              <a:rPr lang="en-US" altLang="ko-KR" sz="1800" b="1" i="1" dirty="0" smtClean="0">
                <a:latin typeface="Calibri" pitchFamily="34" charset="0"/>
                <a:cs typeface="Calibri" pitchFamily="34" charset="0"/>
              </a:rPr>
              <a:t>CHƯƠNG 3</a:t>
            </a:r>
            <a:endParaRPr lang="en-US" altLang="ko-KR" sz="1800" b="1" i="1" dirty="0">
              <a:latin typeface="Calibri" pitchFamily="34" charset="0"/>
              <a:cs typeface="Calibri" pitchFamily="34" charset="0"/>
            </a:endParaRPr>
          </a:p>
        </p:txBody>
      </p:sp>
      <p:sp>
        <p:nvSpPr>
          <p:cNvPr id="6" name="TextBox 5"/>
          <p:cNvSpPr txBox="1"/>
          <p:nvPr/>
        </p:nvSpPr>
        <p:spPr>
          <a:xfrm>
            <a:off x="827584" y="2696881"/>
            <a:ext cx="922945" cy="461665"/>
          </a:xfrm>
          <a:prstGeom prst="rect">
            <a:avLst/>
          </a:prstGeom>
          <a:noFill/>
        </p:spPr>
        <p:txBody>
          <a:bodyPr wrap="square" rtlCol="0">
            <a:spAutoFit/>
          </a:bodyPr>
          <a:lstStyle/>
          <a:p>
            <a:pPr algn="ctr"/>
            <a:r>
              <a:rPr lang="en-US" altLang="ko-KR" sz="2400" b="1" dirty="0">
                <a:solidFill>
                  <a:srgbClr val="32AEB8"/>
                </a:solidFill>
                <a:cs typeface="Arial" pitchFamily="34" charset="0"/>
              </a:rPr>
              <a:t>2014</a:t>
            </a:r>
            <a:endParaRPr lang="ko-KR" altLang="en-US" sz="2400" b="1" dirty="0">
              <a:solidFill>
                <a:srgbClr val="32AEB8"/>
              </a:solidFill>
              <a:cs typeface="Arial" pitchFamily="34" charset="0"/>
            </a:endParaRPr>
          </a:p>
        </p:txBody>
      </p:sp>
      <p:sp>
        <p:nvSpPr>
          <p:cNvPr id="7" name="TextBox 6"/>
          <p:cNvSpPr txBox="1"/>
          <p:nvPr/>
        </p:nvSpPr>
        <p:spPr>
          <a:xfrm>
            <a:off x="2469055" y="2696881"/>
            <a:ext cx="922945" cy="461665"/>
          </a:xfrm>
          <a:prstGeom prst="rect">
            <a:avLst/>
          </a:prstGeom>
          <a:noFill/>
        </p:spPr>
        <p:txBody>
          <a:bodyPr wrap="square" rtlCol="0">
            <a:spAutoFit/>
          </a:bodyPr>
          <a:lstStyle/>
          <a:p>
            <a:pPr algn="ctr"/>
            <a:r>
              <a:rPr lang="en-US" altLang="ko-KR" sz="2400" b="1" dirty="0">
                <a:solidFill>
                  <a:srgbClr val="32AEB8"/>
                </a:solidFill>
                <a:cs typeface="Arial" pitchFamily="34" charset="0"/>
              </a:rPr>
              <a:t>2015</a:t>
            </a:r>
            <a:endParaRPr lang="ko-KR" altLang="en-US" sz="2400" b="1" dirty="0">
              <a:solidFill>
                <a:srgbClr val="32AEB8"/>
              </a:solidFill>
              <a:cs typeface="Arial" pitchFamily="34" charset="0"/>
            </a:endParaRPr>
          </a:p>
        </p:txBody>
      </p:sp>
      <p:sp>
        <p:nvSpPr>
          <p:cNvPr id="8" name="TextBox 7"/>
          <p:cNvSpPr txBox="1"/>
          <p:nvPr/>
        </p:nvSpPr>
        <p:spPr>
          <a:xfrm>
            <a:off x="4110526" y="2696881"/>
            <a:ext cx="922945" cy="461665"/>
          </a:xfrm>
          <a:prstGeom prst="rect">
            <a:avLst/>
          </a:prstGeom>
          <a:noFill/>
        </p:spPr>
        <p:txBody>
          <a:bodyPr wrap="square" rtlCol="0">
            <a:spAutoFit/>
          </a:bodyPr>
          <a:lstStyle/>
          <a:p>
            <a:pPr algn="ctr"/>
            <a:r>
              <a:rPr lang="en-US" altLang="ko-KR" sz="2400" b="1" dirty="0">
                <a:solidFill>
                  <a:srgbClr val="32AEB8"/>
                </a:solidFill>
                <a:cs typeface="Arial" pitchFamily="34" charset="0"/>
              </a:rPr>
              <a:t>2016</a:t>
            </a:r>
            <a:endParaRPr lang="ko-KR" altLang="en-US" sz="2400" b="1" dirty="0">
              <a:solidFill>
                <a:srgbClr val="32AEB8"/>
              </a:solidFill>
              <a:cs typeface="Arial" pitchFamily="34" charset="0"/>
            </a:endParaRPr>
          </a:p>
        </p:txBody>
      </p:sp>
      <p:sp>
        <p:nvSpPr>
          <p:cNvPr id="9" name="TextBox 8"/>
          <p:cNvSpPr txBox="1"/>
          <p:nvPr/>
        </p:nvSpPr>
        <p:spPr>
          <a:xfrm>
            <a:off x="5751997" y="2696881"/>
            <a:ext cx="922945" cy="461665"/>
          </a:xfrm>
          <a:prstGeom prst="rect">
            <a:avLst/>
          </a:prstGeom>
          <a:noFill/>
        </p:spPr>
        <p:txBody>
          <a:bodyPr wrap="square" rtlCol="0">
            <a:spAutoFit/>
          </a:bodyPr>
          <a:lstStyle/>
          <a:p>
            <a:pPr algn="ctr"/>
            <a:r>
              <a:rPr lang="en-US" altLang="ko-KR" sz="2400" b="1" dirty="0">
                <a:solidFill>
                  <a:srgbClr val="32AEB8"/>
                </a:solidFill>
                <a:cs typeface="Arial" pitchFamily="34" charset="0"/>
              </a:rPr>
              <a:t>2017</a:t>
            </a:r>
            <a:endParaRPr lang="ko-KR" altLang="en-US" sz="2400" b="1" dirty="0">
              <a:solidFill>
                <a:srgbClr val="32AEB8"/>
              </a:solidFill>
              <a:cs typeface="Arial" pitchFamily="34" charset="0"/>
            </a:endParaRPr>
          </a:p>
        </p:txBody>
      </p:sp>
      <p:sp>
        <p:nvSpPr>
          <p:cNvPr id="4" name="Rectangle 3"/>
          <p:cNvSpPr/>
          <p:nvPr/>
        </p:nvSpPr>
        <p:spPr>
          <a:xfrm>
            <a:off x="1713792"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2" name="Rectangle 11"/>
          <p:cNvSpPr/>
          <p:nvPr/>
        </p:nvSpPr>
        <p:spPr>
          <a:xfrm>
            <a:off x="3355263"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3" name="Rectangle 12"/>
          <p:cNvSpPr/>
          <p:nvPr/>
        </p:nvSpPr>
        <p:spPr>
          <a:xfrm>
            <a:off x="4996734"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4" name="Rectangle 13"/>
          <p:cNvSpPr/>
          <p:nvPr/>
        </p:nvSpPr>
        <p:spPr>
          <a:xfrm>
            <a:off x="6638205"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white"/>
              </a:solidFill>
            </a:endParaRPr>
          </a:p>
        </p:txBody>
      </p:sp>
      <p:sp>
        <p:nvSpPr>
          <p:cNvPr id="17" name="Rectangle 16"/>
          <p:cNvSpPr/>
          <p:nvPr/>
        </p:nvSpPr>
        <p:spPr>
          <a:xfrm>
            <a:off x="421670" y="4263958"/>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black">
                  <a:lumMod val="75000"/>
                  <a:lumOff val="25000"/>
                </a:prstClr>
              </a:solidFill>
            </a:endParaRPr>
          </a:p>
        </p:txBody>
      </p:sp>
      <p:sp>
        <p:nvSpPr>
          <p:cNvPr id="22" name="Rectangle 21"/>
          <p:cNvSpPr/>
          <p:nvPr/>
        </p:nvSpPr>
        <p:spPr>
          <a:xfrm>
            <a:off x="3636354" y="4263958"/>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prstClr val="black">
                  <a:lumMod val="75000"/>
                  <a:lumOff val="25000"/>
                </a:prstClr>
              </a:solidFill>
            </a:endParaRPr>
          </a:p>
        </p:txBody>
      </p:sp>
      <p:sp>
        <p:nvSpPr>
          <p:cNvPr id="25" name="Rectangle 24"/>
          <p:cNvSpPr/>
          <p:nvPr/>
        </p:nvSpPr>
        <p:spPr>
          <a:xfrm>
            <a:off x="6987557" y="4263958"/>
            <a:ext cx="1734772"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prstClr val="black">
                  <a:lumMod val="75000"/>
                  <a:lumOff val="25000"/>
                </a:prstClr>
              </a:solidFill>
            </a:endParaRPr>
          </a:p>
        </p:txBody>
      </p:sp>
    </p:spTree>
    <p:extLst>
      <p:ext uri="{BB962C8B-B14F-4D97-AF65-F5344CB8AC3E}">
        <p14:creationId xmlns:p14="http://schemas.microsoft.com/office/powerpoint/2010/main" val="780973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08659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738748"/>
          </a:xfrm>
        </p:spPr>
        <p:txBody>
          <a:bodyPr/>
          <a:lstStyle/>
          <a:p>
            <a:r>
              <a:rPr lang="en-US" altLang="ko-KR" sz="3600" i="1" dirty="0" err="1" smtClean="0">
                <a:solidFill>
                  <a:schemeClr val="accent1">
                    <a:lumMod val="75000"/>
                  </a:schemeClr>
                </a:solidFill>
              </a:rPr>
              <a:t>Cảm</a:t>
            </a:r>
            <a:r>
              <a:rPr lang="en-US" altLang="ko-KR" sz="3600" i="1" dirty="0" smtClean="0">
                <a:solidFill>
                  <a:schemeClr val="accent1">
                    <a:lumMod val="75000"/>
                  </a:schemeClr>
                </a:solidFill>
              </a:rPr>
              <a:t> </a:t>
            </a:r>
            <a:r>
              <a:rPr lang="en-US" altLang="ko-KR" sz="3600" i="1" dirty="0" err="1" smtClean="0">
                <a:solidFill>
                  <a:schemeClr val="accent1">
                    <a:lumMod val="75000"/>
                  </a:schemeClr>
                </a:solidFill>
              </a:rPr>
              <a:t>ơn</a:t>
            </a:r>
            <a:r>
              <a:rPr lang="en-US" altLang="ko-KR" sz="3600" i="1" dirty="0" smtClean="0">
                <a:solidFill>
                  <a:schemeClr val="accent1">
                    <a:lumMod val="75000"/>
                  </a:schemeClr>
                </a:solidFill>
              </a:rPr>
              <a:t> </a:t>
            </a:r>
            <a:r>
              <a:rPr lang="en-US" altLang="ko-KR" sz="3600" i="1" dirty="0" err="1" smtClean="0">
                <a:solidFill>
                  <a:schemeClr val="accent1">
                    <a:lumMod val="75000"/>
                  </a:schemeClr>
                </a:solidFill>
              </a:rPr>
              <a:t>thầy</a:t>
            </a:r>
            <a:r>
              <a:rPr lang="en-US" altLang="ko-KR" sz="3600" i="1" dirty="0" smtClean="0">
                <a:solidFill>
                  <a:schemeClr val="accent1">
                    <a:lumMod val="75000"/>
                  </a:schemeClr>
                </a:solidFill>
              </a:rPr>
              <a:t> </a:t>
            </a:r>
            <a:r>
              <a:rPr lang="en-US" altLang="ko-KR" sz="3600" i="1" dirty="0" err="1" smtClean="0">
                <a:solidFill>
                  <a:schemeClr val="accent1">
                    <a:lumMod val="75000"/>
                  </a:schemeClr>
                </a:solidFill>
              </a:rPr>
              <a:t>giáo</a:t>
            </a:r>
            <a:r>
              <a:rPr lang="en-US" altLang="ko-KR" sz="3600" i="1" dirty="0" smtClean="0">
                <a:solidFill>
                  <a:schemeClr val="accent1">
                    <a:lumMod val="75000"/>
                  </a:schemeClr>
                </a:solidFill>
              </a:rPr>
              <a:t> </a:t>
            </a:r>
            <a:r>
              <a:rPr lang="en-US" altLang="ko-KR" sz="3600" i="1" dirty="0" err="1" smtClean="0">
                <a:solidFill>
                  <a:schemeClr val="accent1">
                    <a:lumMod val="75000"/>
                  </a:schemeClr>
                </a:solidFill>
              </a:rPr>
              <a:t>và</a:t>
            </a:r>
            <a:r>
              <a:rPr lang="en-US" altLang="ko-KR" sz="3600" i="1" dirty="0" smtClean="0">
                <a:solidFill>
                  <a:schemeClr val="accent1">
                    <a:lumMod val="75000"/>
                  </a:schemeClr>
                </a:solidFill>
              </a:rPr>
              <a:t> </a:t>
            </a:r>
            <a:r>
              <a:rPr lang="en-US" altLang="ko-KR" sz="3600" i="1" dirty="0" err="1" smtClean="0">
                <a:solidFill>
                  <a:schemeClr val="accent1">
                    <a:lumMod val="75000"/>
                  </a:schemeClr>
                </a:solidFill>
              </a:rPr>
              <a:t>các</a:t>
            </a:r>
            <a:r>
              <a:rPr lang="en-US" altLang="ko-KR" sz="3600" i="1" dirty="0" smtClean="0">
                <a:solidFill>
                  <a:schemeClr val="accent1">
                    <a:lumMod val="75000"/>
                  </a:schemeClr>
                </a:solidFill>
              </a:rPr>
              <a:t> </a:t>
            </a:r>
            <a:r>
              <a:rPr lang="en-US" altLang="ko-KR" sz="3600" i="1" dirty="0" err="1" smtClean="0">
                <a:solidFill>
                  <a:schemeClr val="accent1">
                    <a:lumMod val="75000"/>
                  </a:schemeClr>
                </a:solidFill>
              </a:rPr>
              <a:t>bạn</a:t>
            </a:r>
            <a:r>
              <a:rPr lang="en-US" altLang="ko-KR" sz="3600" i="1" dirty="0" smtClean="0">
                <a:solidFill>
                  <a:schemeClr val="accent1">
                    <a:lumMod val="75000"/>
                  </a:schemeClr>
                </a:solidFill>
              </a:rPr>
              <a:t> </a:t>
            </a:r>
            <a:r>
              <a:rPr lang="en-US" altLang="ko-KR" sz="3600" i="1" dirty="0" err="1" smtClean="0">
                <a:solidFill>
                  <a:schemeClr val="accent1">
                    <a:lumMod val="75000"/>
                  </a:schemeClr>
                </a:solidFill>
              </a:rPr>
              <a:t>đã</a:t>
            </a:r>
            <a:r>
              <a:rPr lang="en-US" altLang="ko-KR" sz="3600" i="1" dirty="0" smtClean="0">
                <a:solidFill>
                  <a:schemeClr val="accent1">
                    <a:lumMod val="75000"/>
                  </a:schemeClr>
                </a:solidFill>
              </a:rPr>
              <a:t> </a:t>
            </a:r>
            <a:r>
              <a:rPr lang="en-US" altLang="ko-KR" sz="3600" i="1" dirty="0" err="1" smtClean="0">
                <a:solidFill>
                  <a:schemeClr val="accent1">
                    <a:lumMod val="75000"/>
                  </a:schemeClr>
                </a:solidFill>
              </a:rPr>
              <a:t>lắng</a:t>
            </a:r>
            <a:r>
              <a:rPr lang="en-US" altLang="ko-KR" sz="3600" i="1" dirty="0" smtClean="0">
                <a:solidFill>
                  <a:schemeClr val="accent1">
                    <a:lumMod val="75000"/>
                  </a:schemeClr>
                </a:solidFill>
              </a:rPr>
              <a:t> </a:t>
            </a:r>
            <a:r>
              <a:rPr lang="en-US" altLang="ko-KR" sz="3600" i="1" dirty="0" err="1" smtClean="0">
                <a:solidFill>
                  <a:schemeClr val="accent1">
                    <a:lumMod val="75000"/>
                  </a:schemeClr>
                </a:solidFill>
              </a:rPr>
              <a:t>nghe</a:t>
            </a:r>
            <a:r>
              <a:rPr lang="en-US" altLang="ko-KR" sz="3600" i="1" dirty="0" smtClean="0">
                <a:solidFill>
                  <a:schemeClr val="accent1">
                    <a:lumMod val="75000"/>
                  </a:schemeClr>
                </a:solidFill>
              </a:rPr>
              <a:t>.</a:t>
            </a:r>
            <a:endParaRPr lang="ko-KR" altLang="en-US" sz="3600" i="1" dirty="0">
              <a:solidFill>
                <a:schemeClr val="accent1">
                  <a:lumMod val="75000"/>
                </a:schemeClr>
              </a:solidFill>
            </a:endParaRPr>
          </a:p>
        </p:txBody>
      </p:sp>
    </p:spTree>
    <p:extLst>
      <p:ext uri="{BB962C8B-B14F-4D97-AF65-F5344CB8AC3E}">
        <p14:creationId xmlns:p14="http://schemas.microsoft.com/office/powerpoint/2010/main" val="701985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03848" y="1491630"/>
            <a:ext cx="5760640" cy="2160240"/>
          </a:xfrm>
        </p:spPr>
        <p:txBody>
          <a:bodyPr/>
          <a:lstStyle/>
          <a:p>
            <a:pPr algn="ctr"/>
            <a:r>
              <a:rPr lang="en-US" altLang="ko-KR" sz="3600" b="1" dirty="0">
                <a:solidFill>
                  <a:srgbClr val="FFFF00"/>
                </a:solidFill>
                <a:latin typeface="Calibri" pitchFamily="34" charset="0"/>
                <a:cs typeface="Calibri" pitchFamily="34" charset="0"/>
              </a:rPr>
              <a:t>XÂY DỰNG PHÁT TRIỂN </a:t>
            </a:r>
            <a:r>
              <a:rPr lang="en-US" altLang="ko-KR" sz="3600" b="1" dirty="0" smtClean="0">
                <a:solidFill>
                  <a:srgbClr val="FFFF00"/>
                </a:solidFill>
                <a:latin typeface="Calibri" pitchFamily="34" charset="0"/>
                <a:cs typeface="Calibri" pitchFamily="34" charset="0"/>
              </a:rPr>
              <a:t>Website </a:t>
            </a:r>
            <a:r>
              <a:rPr lang="en-US" altLang="ko-KR" sz="3600" b="1" dirty="0" err="1" smtClean="0">
                <a:solidFill>
                  <a:srgbClr val="FFFF00"/>
                </a:solidFill>
                <a:latin typeface="Calibri" pitchFamily="34" charset="0"/>
                <a:cs typeface="Calibri" pitchFamily="34" charset="0"/>
              </a:rPr>
              <a:t>bán</a:t>
            </a:r>
            <a:r>
              <a:rPr lang="en-US" altLang="ko-KR" sz="3600" b="1" dirty="0" smtClean="0">
                <a:solidFill>
                  <a:srgbClr val="FFFF00"/>
                </a:solidFill>
                <a:latin typeface="Calibri" pitchFamily="34" charset="0"/>
                <a:cs typeface="Calibri" pitchFamily="34" charset="0"/>
              </a:rPr>
              <a:t> </a:t>
            </a:r>
            <a:r>
              <a:rPr lang="en-US" altLang="ko-KR" sz="3600" b="1" dirty="0" err="1" smtClean="0">
                <a:solidFill>
                  <a:srgbClr val="FFFF00"/>
                </a:solidFill>
                <a:latin typeface="Calibri" pitchFamily="34" charset="0"/>
                <a:cs typeface="Calibri" pitchFamily="34" charset="0"/>
              </a:rPr>
              <a:t>thiết</a:t>
            </a:r>
            <a:r>
              <a:rPr lang="en-US" altLang="ko-KR" sz="3600" b="1" dirty="0" smtClean="0">
                <a:solidFill>
                  <a:srgbClr val="FFFF00"/>
                </a:solidFill>
                <a:latin typeface="Calibri" pitchFamily="34" charset="0"/>
                <a:cs typeface="Calibri" pitchFamily="34" charset="0"/>
              </a:rPr>
              <a:t> </a:t>
            </a:r>
            <a:r>
              <a:rPr lang="en-US" altLang="ko-KR" sz="3600" b="1" dirty="0" err="1" smtClean="0">
                <a:solidFill>
                  <a:srgbClr val="FFFF00"/>
                </a:solidFill>
                <a:latin typeface="Calibri" pitchFamily="34" charset="0"/>
                <a:cs typeface="Calibri" pitchFamily="34" charset="0"/>
              </a:rPr>
              <a:t>bị</a:t>
            </a:r>
            <a:r>
              <a:rPr lang="en-US" altLang="ko-KR" sz="3600" b="1" dirty="0" smtClean="0">
                <a:solidFill>
                  <a:srgbClr val="FFFF00"/>
                </a:solidFill>
                <a:latin typeface="Calibri" pitchFamily="34" charset="0"/>
                <a:cs typeface="Calibri" pitchFamily="34" charset="0"/>
              </a:rPr>
              <a:t> y </a:t>
            </a:r>
            <a:r>
              <a:rPr lang="en-US" altLang="ko-KR" sz="3600" b="1" dirty="0" err="1" smtClean="0">
                <a:solidFill>
                  <a:srgbClr val="FFFF00"/>
                </a:solidFill>
                <a:latin typeface="Calibri" pitchFamily="34" charset="0"/>
                <a:cs typeface="Calibri" pitchFamily="34" charset="0"/>
              </a:rPr>
              <a:t>tế</a:t>
            </a:r>
            <a:r>
              <a:rPr lang="en-US" altLang="ko-KR" sz="3600" b="1" dirty="0" smtClean="0">
                <a:solidFill>
                  <a:srgbClr val="FFFF00"/>
                </a:solidFill>
                <a:latin typeface="Calibri" pitchFamily="34" charset="0"/>
                <a:cs typeface="Calibri" pitchFamily="34" charset="0"/>
              </a:rPr>
              <a:t> </a:t>
            </a:r>
            <a:r>
              <a:rPr lang="en-US" altLang="ko-KR" sz="3600" b="1" dirty="0" err="1" smtClean="0">
                <a:solidFill>
                  <a:srgbClr val="FFFF00"/>
                </a:solidFill>
                <a:latin typeface="Calibri" pitchFamily="34" charset="0"/>
                <a:cs typeface="Calibri" pitchFamily="34" charset="0"/>
              </a:rPr>
              <a:t>trực</a:t>
            </a:r>
            <a:r>
              <a:rPr lang="en-US" altLang="ko-KR" sz="3600" b="1" dirty="0" smtClean="0">
                <a:solidFill>
                  <a:srgbClr val="FFFF00"/>
                </a:solidFill>
                <a:latin typeface="Calibri" pitchFamily="34" charset="0"/>
                <a:cs typeface="Calibri" pitchFamily="34" charset="0"/>
              </a:rPr>
              <a:t> </a:t>
            </a:r>
            <a:r>
              <a:rPr lang="en-US" altLang="ko-KR" sz="3600" b="1" dirty="0" err="1" smtClean="0">
                <a:solidFill>
                  <a:srgbClr val="FFFF00"/>
                </a:solidFill>
                <a:latin typeface="Calibri" pitchFamily="34" charset="0"/>
                <a:cs typeface="Calibri" pitchFamily="34" charset="0"/>
              </a:rPr>
              <a:t>tuyến</a:t>
            </a:r>
            <a:r>
              <a:rPr lang="en-US" altLang="ko-KR" sz="3600" b="1" dirty="0" smtClean="0">
                <a:solidFill>
                  <a:srgbClr val="FFFF00"/>
                </a:solidFill>
                <a:latin typeface="Calibri" pitchFamily="34" charset="0"/>
                <a:cs typeface="Calibri" pitchFamily="34" charset="0"/>
              </a:rPr>
              <a:t> </a:t>
            </a:r>
            <a:r>
              <a:rPr lang="en-US" altLang="ko-KR" sz="3600" b="1" dirty="0" err="1" smtClean="0">
                <a:solidFill>
                  <a:srgbClr val="FFFF00"/>
                </a:solidFill>
                <a:latin typeface="Calibri" pitchFamily="34" charset="0"/>
                <a:cs typeface="Calibri" pitchFamily="34" charset="0"/>
              </a:rPr>
              <a:t>trên</a:t>
            </a:r>
            <a:r>
              <a:rPr lang="en-US" altLang="ko-KR" sz="3600" b="1" dirty="0" smtClean="0">
                <a:solidFill>
                  <a:srgbClr val="FFFF00"/>
                </a:solidFill>
                <a:latin typeface="Calibri" pitchFamily="34" charset="0"/>
                <a:cs typeface="Calibri" pitchFamily="34" charset="0"/>
              </a:rPr>
              <a:t> </a:t>
            </a:r>
            <a:r>
              <a:rPr lang="en-US" altLang="ko-KR" sz="3600" b="1" dirty="0" err="1" smtClean="0">
                <a:solidFill>
                  <a:srgbClr val="FFFF00"/>
                </a:solidFill>
                <a:latin typeface="Calibri" pitchFamily="34" charset="0"/>
                <a:cs typeface="Calibri" pitchFamily="34" charset="0"/>
              </a:rPr>
              <a:t>nền</a:t>
            </a:r>
            <a:r>
              <a:rPr lang="en-US" altLang="ko-KR" sz="3600" b="1" dirty="0" smtClean="0">
                <a:solidFill>
                  <a:srgbClr val="FFFF00"/>
                </a:solidFill>
                <a:latin typeface="Calibri" pitchFamily="34" charset="0"/>
                <a:cs typeface="Calibri" pitchFamily="34" charset="0"/>
              </a:rPr>
              <a:t> </a:t>
            </a:r>
            <a:r>
              <a:rPr lang="en-US" altLang="ko-KR" sz="3600" b="1" dirty="0" err="1" smtClean="0">
                <a:solidFill>
                  <a:srgbClr val="FFFF00"/>
                </a:solidFill>
                <a:latin typeface="Calibri" pitchFamily="34" charset="0"/>
                <a:cs typeface="Calibri" pitchFamily="34" charset="0"/>
              </a:rPr>
              <a:t>tảng</a:t>
            </a:r>
            <a:r>
              <a:rPr lang="en-US" altLang="ko-KR" sz="3600" b="1" dirty="0" smtClean="0">
                <a:solidFill>
                  <a:srgbClr val="FFFF00"/>
                </a:solidFill>
                <a:latin typeface="Calibri" pitchFamily="34" charset="0"/>
                <a:cs typeface="Calibri" pitchFamily="34" charset="0"/>
              </a:rPr>
              <a:t> java web</a:t>
            </a:r>
            <a:r>
              <a:rPr lang="en-US" altLang="ko-KR" sz="3600" dirty="0">
                <a:latin typeface="Calibri" pitchFamily="34" charset="0"/>
                <a:cs typeface="Calibri" pitchFamily="34" charset="0"/>
              </a:rPr>
              <a:t>	</a:t>
            </a:r>
          </a:p>
        </p:txBody>
      </p:sp>
      <p:sp>
        <p:nvSpPr>
          <p:cNvPr id="4" name="Text Placeholder 3"/>
          <p:cNvSpPr>
            <a:spLocks noGrp="1"/>
          </p:cNvSpPr>
          <p:nvPr>
            <p:ph type="body" sz="quarter" idx="11"/>
          </p:nvPr>
        </p:nvSpPr>
        <p:spPr>
          <a:xfrm>
            <a:off x="3539978" y="987574"/>
            <a:ext cx="5292080" cy="488816"/>
          </a:xfrm>
        </p:spPr>
        <p:txBody>
          <a:bodyPr/>
          <a:lstStyle/>
          <a:p>
            <a:pPr algn="ctr">
              <a:spcBef>
                <a:spcPts val="0"/>
              </a:spcBef>
              <a:defRPr/>
            </a:pPr>
            <a:r>
              <a:rPr lang="en-US" altLang="ko-KR" sz="1800" b="1" i="1" dirty="0" smtClean="0">
                <a:latin typeface="Calibri" pitchFamily="34" charset="0"/>
                <a:cs typeface="Calibri" pitchFamily="34" charset="0"/>
              </a:rPr>
              <a:t>ĐỀ TÀI:</a:t>
            </a:r>
            <a:endParaRPr lang="en-US" altLang="ko-KR" sz="1800" i="1" dirty="0">
              <a:latin typeface="Calibri" pitchFamily="34" charset="0"/>
              <a:cs typeface="Calibri" pitchFamily="34" charset="0"/>
            </a:endParaRPr>
          </a:p>
        </p:txBody>
      </p:sp>
      <p:sp>
        <p:nvSpPr>
          <p:cNvPr id="5" name="TextBox 4"/>
          <p:cNvSpPr txBox="1"/>
          <p:nvPr/>
        </p:nvSpPr>
        <p:spPr>
          <a:xfrm>
            <a:off x="7380312" y="195486"/>
            <a:ext cx="1440160" cy="338554"/>
          </a:xfrm>
          <a:prstGeom prst="rect">
            <a:avLst/>
          </a:prstGeom>
          <a:noFill/>
        </p:spPr>
        <p:txBody>
          <a:bodyPr wrap="square" rtlCol="0">
            <a:spAutoFit/>
          </a:bodyPr>
          <a:lstStyle/>
          <a:p>
            <a:pPr algn="r"/>
            <a:endParaRPr lang="ko-KR" altLang="en-US" sz="1600" dirty="0">
              <a:solidFill>
                <a:schemeClr val="bg1"/>
              </a:solidFill>
              <a:cs typeface="Arial" pitchFamily="34" charset="0"/>
            </a:endParaRP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b="1" dirty="0" err="1" smtClean="0">
                <a:latin typeface="Calibri" pitchFamily="34" charset="0"/>
                <a:cs typeface="Calibri" pitchFamily="34" charset="0"/>
              </a:rPr>
              <a:t>Bố</a:t>
            </a:r>
            <a:r>
              <a:rPr lang="en-US" sz="3600" b="1" dirty="0" smtClean="0">
                <a:latin typeface="Calibri" pitchFamily="34" charset="0"/>
                <a:cs typeface="Calibri" pitchFamily="34" charset="0"/>
              </a:rPr>
              <a:t> </a:t>
            </a:r>
            <a:r>
              <a:rPr lang="en-US" sz="3600" b="1" dirty="0" err="1" smtClean="0">
                <a:latin typeface="Calibri" pitchFamily="34" charset="0"/>
                <a:cs typeface="Calibri" pitchFamily="34" charset="0"/>
              </a:rPr>
              <a:t>cục</a:t>
            </a:r>
            <a:endParaRPr lang="en-US" sz="3600" b="1" dirty="0">
              <a:latin typeface="Calibri" pitchFamily="34" charset="0"/>
              <a:cs typeface="Calibri"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089391" y="3980013"/>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SG" altLang="ko-KR" sz="2000" b="1" dirty="0" smtClean="0">
                <a:solidFill>
                  <a:schemeClr val="bg1"/>
                </a:solidFill>
                <a:cs typeface="Arial" pitchFamily="34" charset="0"/>
              </a:rPr>
              <a:t>*</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smtClean="0">
                <a:solidFill>
                  <a:schemeClr val="bg1"/>
                </a:solidFill>
                <a:cs typeface="Arial" pitchFamily="34" charset="0"/>
              </a:rPr>
              <a:t>1</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smtClean="0">
                <a:solidFill>
                  <a:schemeClr val="bg1"/>
                </a:solidFill>
                <a:cs typeface="Arial" pitchFamily="34" charset="0"/>
              </a:rPr>
              <a:t>2</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smtClean="0">
                <a:solidFill>
                  <a:schemeClr val="bg1"/>
                </a:solidFill>
                <a:cs typeface="Arial" pitchFamily="34" charset="0"/>
              </a:rPr>
              <a:t>3</a:t>
            </a:r>
            <a:endParaRPr lang="ko-KR" altLang="en-US" sz="2000" b="1" dirty="0">
              <a:solidFill>
                <a:schemeClr val="bg1"/>
              </a:solidFill>
              <a:cs typeface="Arial" pitchFamily="34" charset="0"/>
            </a:endParaRPr>
          </a:p>
        </p:txBody>
      </p:sp>
      <p:grpSp>
        <p:nvGrpSpPr>
          <p:cNvPr id="7" name="Group 6"/>
          <p:cNvGrpSpPr/>
          <p:nvPr/>
        </p:nvGrpSpPr>
        <p:grpSpPr>
          <a:xfrm>
            <a:off x="3851840" y="1356248"/>
            <a:ext cx="4392568" cy="546224"/>
            <a:chOff x="3851840" y="1356248"/>
            <a:chExt cx="4392568" cy="546224"/>
          </a:xfrm>
        </p:grpSpPr>
        <p:sp>
          <p:nvSpPr>
            <p:cNvPr id="30" name="TextBox 29"/>
            <p:cNvSpPr txBox="1"/>
            <p:nvPr/>
          </p:nvSpPr>
          <p:spPr>
            <a:xfrm>
              <a:off x="3851840" y="1356248"/>
              <a:ext cx="4392567" cy="307777"/>
            </a:xfrm>
            <a:prstGeom prst="rect">
              <a:avLst/>
            </a:prstGeom>
            <a:noFill/>
          </p:spPr>
          <p:txBody>
            <a:bodyPr wrap="square" rtlCol="0">
              <a:spAutoFit/>
            </a:bodyPr>
            <a:lstStyle/>
            <a:p>
              <a:pPr algn="ctr"/>
              <a:r>
                <a:rPr lang="en-SG" altLang="ko-KR" sz="1400" b="1" dirty="0" smtClean="0">
                  <a:cs typeface="Arial" pitchFamily="34" charset="0"/>
                </a:rPr>
                <a:t>MỞ ĐẦU</a:t>
              </a:r>
              <a:endParaRPr lang="ko-KR" altLang="en-US" sz="1400" b="1" dirty="0">
                <a:cs typeface="Arial" pitchFamily="34" charset="0"/>
              </a:endParaRPr>
            </a:p>
          </p:txBody>
        </p:sp>
        <p:sp>
          <p:nvSpPr>
            <p:cNvPr id="31" name="TextBox 30"/>
            <p:cNvSpPr txBox="1"/>
            <p:nvPr/>
          </p:nvSpPr>
          <p:spPr>
            <a:xfrm>
              <a:off x="3851840" y="1625473"/>
              <a:ext cx="4392568"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3851840" y="2250553"/>
            <a:ext cx="4392568" cy="546224"/>
            <a:chOff x="3851840" y="1356248"/>
            <a:chExt cx="4392568" cy="546224"/>
          </a:xfrm>
        </p:grpSpPr>
        <p:sp>
          <p:nvSpPr>
            <p:cNvPr id="37" name="TextBox 36"/>
            <p:cNvSpPr txBox="1"/>
            <p:nvPr/>
          </p:nvSpPr>
          <p:spPr>
            <a:xfrm>
              <a:off x="3851840" y="1356248"/>
              <a:ext cx="4392567" cy="338554"/>
            </a:xfrm>
            <a:prstGeom prst="rect">
              <a:avLst/>
            </a:prstGeom>
            <a:noFill/>
          </p:spPr>
          <p:txBody>
            <a:bodyPr wrap="square" rtlCol="0">
              <a:spAutoFit/>
            </a:bodyPr>
            <a:lstStyle/>
            <a:p>
              <a:pPr algn="ctr"/>
              <a:r>
                <a:rPr lang="en-US" altLang="ko-KR" sz="1600" b="1" dirty="0" err="1" smtClean="0">
                  <a:solidFill>
                    <a:schemeClr val="tx1">
                      <a:lumMod val="75000"/>
                      <a:lumOff val="25000"/>
                    </a:schemeClr>
                  </a:solidFill>
                  <a:cs typeface="Arial" pitchFamily="34" charset="0"/>
                </a:rPr>
                <a:t>Chương</a:t>
              </a:r>
              <a:r>
                <a:rPr lang="en-US" altLang="ko-KR" sz="1600" b="1" dirty="0" smtClean="0">
                  <a:solidFill>
                    <a:schemeClr val="tx1">
                      <a:lumMod val="75000"/>
                      <a:lumOff val="25000"/>
                    </a:schemeClr>
                  </a:solidFill>
                  <a:cs typeface="Arial" pitchFamily="34" charset="0"/>
                </a:rPr>
                <a:t> 1</a:t>
              </a:r>
              <a:endParaRPr lang="ko-KR" altLang="en-US" sz="1600"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276999"/>
            </a:xfrm>
            <a:prstGeom prst="rect">
              <a:avLst/>
            </a:prstGeom>
            <a:noFill/>
          </p:spPr>
          <p:txBody>
            <a:bodyPr wrap="square" rtlCol="0">
              <a:spAutoFit/>
            </a:bodyPr>
            <a:lstStyle/>
            <a:p>
              <a:r>
                <a:rPr lang="en-US" altLang="ko-KR" sz="1200" dirty="0" smtClean="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nvGrpSpPr>
          <p:cNvPr id="39" name="Group 38"/>
          <p:cNvGrpSpPr/>
          <p:nvPr/>
        </p:nvGrpSpPr>
        <p:grpSpPr>
          <a:xfrm>
            <a:off x="3851840" y="3144858"/>
            <a:ext cx="4392568" cy="607779"/>
            <a:chOff x="3851840" y="1356248"/>
            <a:chExt cx="4392568" cy="607779"/>
          </a:xfrm>
        </p:grpSpPr>
        <p:sp>
          <p:nvSpPr>
            <p:cNvPr id="40" name="TextBox 39"/>
            <p:cNvSpPr txBox="1"/>
            <p:nvPr/>
          </p:nvSpPr>
          <p:spPr>
            <a:xfrm>
              <a:off x="3851840" y="1356248"/>
              <a:ext cx="4392567" cy="338554"/>
            </a:xfrm>
            <a:prstGeom prst="rect">
              <a:avLst/>
            </a:prstGeom>
            <a:noFill/>
          </p:spPr>
          <p:txBody>
            <a:bodyPr wrap="square" rtlCol="0">
              <a:spAutoFit/>
            </a:bodyPr>
            <a:lstStyle/>
            <a:p>
              <a:pPr algn="ctr"/>
              <a:r>
                <a:rPr lang="en-US" altLang="ko-KR" sz="1600" b="1" dirty="0" err="1" smtClean="0">
                  <a:solidFill>
                    <a:schemeClr val="tx1">
                      <a:lumMod val="75000"/>
                      <a:lumOff val="25000"/>
                    </a:schemeClr>
                  </a:solidFill>
                  <a:cs typeface="Arial" pitchFamily="34" charset="0"/>
                </a:rPr>
                <a:t>Chương</a:t>
              </a:r>
              <a:r>
                <a:rPr lang="en-US" altLang="ko-KR" sz="1600" b="1" dirty="0" smtClean="0">
                  <a:solidFill>
                    <a:schemeClr val="tx1">
                      <a:lumMod val="75000"/>
                      <a:lumOff val="25000"/>
                    </a:schemeClr>
                  </a:solidFill>
                  <a:cs typeface="Arial" pitchFamily="34" charset="0"/>
                </a:rPr>
                <a:t> 2</a:t>
              </a:r>
              <a:endParaRPr lang="ko-KR" altLang="en-US" sz="1600" b="1" dirty="0">
                <a:solidFill>
                  <a:schemeClr val="tx1">
                    <a:lumMod val="75000"/>
                    <a:lumOff val="25000"/>
                  </a:schemeClr>
                </a:solidFill>
                <a:cs typeface="Arial" pitchFamily="34" charset="0"/>
              </a:endParaRPr>
            </a:p>
          </p:txBody>
        </p:sp>
        <p:sp>
          <p:nvSpPr>
            <p:cNvPr id="41" name="TextBox 40"/>
            <p:cNvSpPr txBox="1"/>
            <p:nvPr/>
          </p:nvSpPr>
          <p:spPr>
            <a:xfrm>
              <a:off x="3851840" y="1625473"/>
              <a:ext cx="4392568" cy="338554"/>
            </a:xfrm>
            <a:prstGeom prst="rect">
              <a:avLst/>
            </a:prstGeom>
            <a:noFill/>
          </p:spPr>
          <p:txBody>
            <a:bodyPr wrap="square" rtlCol="0">
              <a:spAutoFit/>
            </a:bodyPr>
            <a:lstStyle/>
            <a:p>
              <a:pPr algn="ctr"/>
              <a:r>
                <a:rPr lang="en-US" altLang="ko-KR" sz="1600" b="1" dirty="0" smtClean="0">
                  <a:cs typeface="Arial" pitchFamily="34" charset="0"/>
                </a:rPr>
                <a:t>CHI TIẾT CHƯƠNG TRÌNH </a:t>
              </a:r>
              <a:endParaRPr lang="ko-KR" altLang="en-US" sz="1600" b="1" dirty="0">
                <a:cs typeface="Arial" pitchFamily="34" charset="0"/>
              </a:endParaRPr>
            </a:p>
          </p:txBody>
        </p:sp>
      </p:grpSp>
      <p:grpSp>
        <p:nvGrpSpPr>
          <p:cNvPr id="42" name="Group 41"/>
          <p:cNvGrpSpPr/>
          <p:nvPr/>
        </p:nvGrpSpPr>
        <p:grpSpPr>
          <a:xfrm>
            <a:off x="3851840" y="4039163"/>
            <a:ext cx="4392568" cy="607779"/>
            <a:chOff x="3851840" y="1356248"/>
            <a:chExt cx="4392568" cy="607779"/>
          </a:xfrm>
        </p:grpSpPr>
        <p:sp>
          <p:nvSpPr>
            <p:cNvPr id="43" name="TextBox 42"/>
            <p:cNvSpPr txBox="1"/>
            <p:nvPr/>
          </p:nvSpPr>
          <p:spPr>
            <a:xfrm>
              <a:off x="3851840" y="1356248"/>
              <a:ext cx="4392567" cy="338554"/>
            </a:xfrm>
            <a:prstGeom prst="rect">
              <a:avLst/>
            </a:prstGeom>
            <a:noFill/>
          </p:spPr>
          <p:txBody>
            <a:bodyPr wrap="square" rtlCol="0">
              <a:spAutoFit/>
            </a:bodyPr>
            <a:lstStyle/>
            <a:p>
              <a:pPr algn="ctr"/>
              <a:r>
                <a:rPr lang="en-US" altLang="ko-KR" sz="1600" b="1" dirty="0" err="1" smtClean="0">
                  <a:solidFill>
                    <a:schemeClr val="tx1">
                      <a:lumMod val="75000"/>
                      <a:lumOff val="25000"/>
                    </a:schemeClr>
                  </a:solidFill>
                  <a:cs typeface="Arial" pitchFamily="34" charset="0"/>
                </a:rPr>
                <a:t>Chương</a:t>
              </a:r>
              <a:r>
                <a:rPr lang="en-US" altLang="ko-KR" sz="1600" b="1" dirty="0" smtClean="0">
                  <a:solidFill>
                    <a:schemeClr val="tx1">
                      <a:lumMod val="75000"/>
                      <a:lumOff val="25000"/>
                    </a:schemeClr>
                  </a:solidFill>
                  <a:cs typeface="Arial" pitchFamily="34" charset="0"/>
                </a:rPr>
                <a:t> 3</a:t>
              </a:r>
              <a:endParaRPr lang="ko-KR" altLang="en-US" sz="1600" b="1" dirty="0">
                <a:solidFill>
                  <a:schemeClr val="tx1">
                    <a:lumMod val="75000"/>
                    <a:lumOff val="25000"/>
                  </a:schemeClr>
                </a:solidFill>
                <a:cs typeface="Arial" pitchFamily="34" charset="0"/>
              </a:endParaRPr>
            </a:p>
          </p:txBody>
        </p:sp>
        <p:sp>
          <p:nvSpPr>
            <p:cNvPr id="44" name="TextBox 43"/>
            <p:cNvSpPr txBox="1"/>
            <p:nvPr/>
          </p:nvSpPr>
          <p:spPr>
            <a:xfrm>
              <a:off x="3851840" y="1625473"/>
              <a:ext cx="4392568" cy="338554"/>
            </a:xfrm>
            <a:prstGeom prst="rect">
              <a:avLst/>
            </a:prstGeom>
            <a:noFill/>
          </p:spPr>
          <p:txBody>
            <a:bodyPr wrap="square" rtlCol="0">
              <a:spAutoFit/>
            </a:bodyPr>
            <a:lstStyle/>
            <a:p>
              <a:pPr algn="ctr"/>
              <a:r>
                <a:rPr lang="en-US" altLang="ko-KR" sz="1600" b="1" dirty="0" smtClean="0">
                  <a:cs typeface="Arial" pitchFamily="34" charset="0"/>
                </a:rPr>
                <a:t>TỔNG KẾT</a:t>
              </a:r>
              <a:endParaRPr lang="ko-KR" altLang="en-US" sz="1600" b="1" dirty="0">
                <a:cs typeface="Arial" pitchFamily="34" charset="0"/>
              </a:endParaRPr>
            </a:p>
          </p:txBody>
        </p:sp>
      </p:grpSp>
      <p:sp>
        <p:nvSpPr>
          <p:cNvPr id="4" name="Rectangle 3"/>
          <p:cNvSpPr/>
          <p:nvPr/>
        </p:nvSpPr>
        <p:spPr>
          <a:xfrm>
            <a:off x="3411471" y="2523705"/>
            <a:ext cx="5092145" cy="338554"/>
          </a:xfrm>
          <a:prstGeom prst="rect">
            <a:avLst/>
          </a:prstGeom>
        </p:spPr>
        <p:txBody>
          <a:bodyPr wrap="square">
            <a:spAutoFit/>
          </a:bodyPr>
          <a:lstStyle/>
          <a:p>
            <a:r>
              <a:rPr lang="en-SG" sz="1400" b="1" dirty="0"/>
              <a:t>TỔNG QUAN VỀ LẬP </a:t>
            </a:r>
            <a:r>
              <a:rPr lang="en-SG" sz="1600" b="1" dirty="0"/>
              <a:t>TRÌNH</a:t>
            </a:r>
            <a:r>
              <a:rPr lang="en-SG" sz="1400" b="1" dirty="0"/>
              <a:t> TRÊN NỀN TẢNG </a:t>
            </a:r>
            <a:r>
              <a:rPr lang="en-SG" sz="1400" b="1" dirty="0" smtClean="0"/>
              <a:t>JAVAWEB</a:t>
            </a:r>
            <a:endParaRPr lang="en-SG" sz="1400" b="1" dirty="0"/>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95736" y="3003798"/>
            <a:ext cx="4896544" cy="576064"/>
          </a:xfrm>
        </p:spPr>
        <p:txBody>
          <a:bodyPr/>
          <a:lstStyle/>
          <a:p>
            <a:r>
              <a:rPr lang="en-US" altLang="ko-KR" sz="4000" b="1" dirty="0" smtClean="0">
                <a:solidFill>
                  <a:srgbClr val="FFFF00"/>
                </a:solidFill>
                <a:latin typeface="Calibri" pitchFamily="34" charset="0"/>
                <a:cs typeface="Calibri" pitchFamily="34" charset="0"/>
              </a:rPr>
              <a:t>MỞ ĐẦU</a:t>
            </a:r>
            <a:endParaRPr lang="ko-KR" altLang="en-US" sz="4000" b="1" dirty="0">
              <a:solidFill>
                <a:srgbClr val="FFFF00"/>
              </a:solidFill>
              <a:latin typeface="Calibri" pitchFamily="34" charset="0"/>
              <a:cs typeface="Calibri" pitchFamily="34" charset="0"/>
            </a:endParaRPr>
          </a:p>
        </p:txBody>
      </p:sp>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79512" y="699542"/>
            <a:ext cx="8856984" cy="4320480"/>
          </a:xfrm>
        </p:spPr>
        <p:txBody>
          <a:bodyPr/>
          <a:lstStyle/>
          <a:p>
            <a:pPr algn="ctr"/>
            <a:r>
              <a:rPr lang="en-US" sz="3600" dirty="0" err="1" smtClean="0"/>
              <a:t>Lí</a:t>
            </a:r>
            <a:r>
              <a:rPr lang="en-US" sz="3600" dirty="0" smtClean="0"/>
              <a:t> do </a:t>
            </a:r>
            <a:r>
              <a:rPr lang="en-US" sz="3600" dirty="0" err="1" smtClean="0"/>
              <a:t>chọn</a:t>
            </a:r>
            <a:r>
              <a:rPr lang="en-US" sz="3600" dirty="0" smtClean="0"/>
              <a:t> </a:t>
            </a:r>
            <a:r>
              <a:rPr lang="en-US" sz="3600" dirty="0" err="1" smtClean="0"/>
              <a:t>đề</a:t>
            </a:r>
            <a:r>
              <a:rPr lang="en-US" sz="3600" dirty="0" smtClean="0"/>
              <a:t> </a:t>
            </a:r>
            <a:r>
              <a:rPr lang="en-US" sz="3600" dirty="0" err="1" smtClean="0"/>
              <a:t>tài</a:t>
            </a:r>
            <a:endParaRPr lang="vi-VN" dirty="0"/>
          </a:p>
        </p:txBody>
      </p:sp>
      <p:pic>
        <p:nvPicPr>
          <p:cNvPr id="3" name="Picture 2"/>
          <p:cNvPicPr>
            <a:picLocks noChangeAspect="1"/>
          </p:cNvPicPr>
          <p:nvPr/>
        </p:nvPicPr>
        <p:blipFill>
          <a:blip r:embed="rId2"/>
          <a:stretch>
            <a:fillRect/>
          </a:stretch>
        </p:blipFill>
        <p:spPr>
          <a:xfrm>
            <a:off x="899592" y="2715766"/>
            <a:ext cx="6588422" cy="1980793"/>
          </a:xfrm>
          <a:prstGeom prst="rect">
            <a:avLst/>
          </a:prstGeom>
        </p:spPr>
      </p:pic>
    </p:spTree>
    <p:extLst>
      <p:ext uri="{BB962C8B-B14F-4D97-AF65-F5344CB8AC3E}">
        <p14:creationId xmlns:p14="http://schemas.microsoft.com/office/powerpoint/2010/main" val="1929322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0" y="123478"/>
            <a:ext cx="1907704" cy="576064"/>
          </a:xfrm>
          <a:prstGeom prst="ellipse">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smtClean="0">
                <a:solidFill>
                  <a:prstClr val="white"/>
                </a:solidFill>
              </a:rPr>
              <a:t>Chương</a:t>
            </a:r>
            <a:r>
              <a:rPr lang="en-SG" dirty="0" smtClean="0">
                <a:solidFill>
                  <a:prstClr val="white"/>
                </a:solidFill>
              </a:rPr>
              <a:t> 1</a:t>
            </a:r>
            <a:endParaRPr lang="en-SG" dirty="0">
              <a:solidFill>
                <a:prstClr val="white"/>
              </a:solidFill>
            </a:endParaRPr>
          </a:p>
        </p:txBody>
      </p:sp>
      <p:sp>
        <p:nvSpPr>
          <p:cNvPr id="5" name="Rectangle 4"/>
          <p:cNvSpPr/>
          <p:nvPr/>
        </p:nvSpPr>
        <p:spPr>
          <a:xfrm>
            <a:off x="1979712" y="242233"/>
            <a:ext cx="5092145" cy="338554"/>
          </a:xfrm>
          <a:prstGeom prst="rect">
            <a:avLst/>
          </a:prstGeom>
        </p:spPr>
        <p:txBody>
          <a:bodyPr wrap="square">
            <a:spAutoFit/>
          </a:bodyPr>
          <a:lstStyle/>
          <a:p>
            <a:r>
              <a:rPr lang="en-SG" sz="1400" b="1" dirty="0"/>
              <a:t>TỔNG QUAN VỀ LẬP </a:t>
            </a:r>
            <a:r>
              <a:rPr lang="en-SG" sz="1600" b="1" dirty="0"/>
              <a:t>TRÌNH</a:t>
            </a:r>
            <a:r>
              <a:rPr lang="en-SG" sz="1400" b="1" dirty="0"/>
              <a:t> TRÊN NỀN TẢNG </a:t>
            </a:r>
            <a:r>
              <a:rPr lang="en-SG" sz="1400" b="1" dirty="0" smtClean="0"/>
              <a:t>JAVAWEB</a:t>
            </a:r>
            <a:endParaRPr lang="en-SG" sz="1400" b="1" dirty="0"/>
          </a:p>
        </p:txBody>
      </p:sp>
      <p:sp>
        <p:nvSpPr>
          <p:cNvPr id="6" name="Rectangle 5"/>
          <p:cNvSpPr/>
          <p:nvPr/>
        </p:nvSpPr>
        <p:spPr>
          <a:xfrm>
            <a:off x="827584" y="1556088"/>
            <a:ext cx="6030416" cy="1477328"/>
          </a:xfrm>
          <a:prstGeom prst="rect">
            <a:avLst/>
          </a:prstGeom>
        </p:spPr>
        <p:txBody>
          <a:bodyPr wrap="square">
            <a:spAutoFit/>
          </a:bodyPr>
          <a:lstStyle/>
          <a:p>
            <a:r>
              <a:rPr lang="vi-VN" dirty="0">
                <a:solidFill>
                  <a:srgbClr val="555555"/>
                </a:solidFill>
                <a:latin typeface="Roboto Condensed"/>
              </a:rPr>
              <a:t>Lập trình web là công việc của các nhân viên lập trình </a:t>
            </a:r>
            <a:r>
              <a:rPr lang="en-US" dirty="0" smtClean="0">
                <a:solidFill>
                  <a:srgbClr val="555555"/>
                </a:solidFill>
                <a:latin typeface="Roboto Condensed"/>
              </a:rPr>
              <a:t>   </a:t>
            </a:r>
            <a:r>
              <a:rPr lang="vi-VN" dirty="0" smtClean="0">
                <a:solidFill>
                  <a:srgbClr val="555555"/>
                </a:solidFill>
                <a:latin typeface="Roboto Condensed"/>
              </a:rPr>
              <a:t>website(Web Developer</a:t>
            </a:r>
            <a:r>
              <a:rPr lang="vi-VN" dirty="0">
                <a:solidFill>
                  <a:srgbClr val="555555"/>
                </a:solidFill>
                <a:latin typeface="Roboto Condensed"/>
              </a:rPr>
              <a:t>), </a:t>
            </a:r>
            <a:r>
              <a:rPr lang="vi-VN" dirty="0" smtClean="0">
                <a:solidFill>
                  <a:srgbClr val="555555"/>
                </a:solidFill>
                <a:latin typeface="Roboto Condensed"/>
              </a:rPr>
              <a:t>là </a:t>
            </a:r>
            <a:r>
              <a:rPr lang="vi-VN" dirty="0">
                <a:solidFill>
                  <a:srgbClr val="555555"/>
                </a:solidFill>
                <a:latin typeface="Roboto Condensed"/>
              </a:rPr>
              <a:t>chuyển giao diện tĩnh (cơ sở dữ liệu) từ bộ phận thiết kế web thành một hệ thống website hoàn chỉnh với sự tương tác hiệu quả giữa người sử dụng và cơ sở dữ liệu này.</a:t>
            </a:r>
            <a:endParaRPr lang="en-US" dirty="0"/>
          </a:p>
        </p:txBody>
      </p:sp>
      <p:pic>
        <p:nvPicPr>
          <p:cNvPr id="7" name="Picture 6"/>
          <p:cNvPicPr>
            <a:picLocks noChangeAspect="1"/>
          </p:cNvPicPr>
          <p:nvPr/>
        </p:nvPicPr>
        <p:blipFill>
          <a:blip r:embed="rId2"/>
          <a:stretch>
            <a:fillRect/>
          </a:stretch>
        </p:blipFill>
        <p:spPr>
          <a:xfrm>
            <a:off x="643460" y="3291830"/>
            <a:ext cx="8467725" cy="514350"/>
          </a:xfrm>
          <a:prstGeom prst="rect">
            <a:avLst/>
          </a:prstGeom>
        </p:spPr>
      </p:pic>
    </p:spTree>
    <p:extLst>
      <p:ext uri="{BB962C8B-B14F-4D97-AF65-F5344CB8AC3E}">
        <p14:creationId xmlns:p14="http://schemas.microsoft.com/office/powerpoint/2010/main" val="41583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611560" y="1273324"/>
            <a:ext cx="5419725" cy="1381125"/>
          </a:xfrm>
          <a:prstGeom prst="rect">
            <a:avLst/>
          </a:prstGeom>
        </p:spPr>
      </p:pic>
    </p:spTree>
    <p:extLst>
      <p:ext uri="{BB962C8B-B14F-4D97-AF65-F5344CB8AC3E}">
        <p14:creationId xmlns:p14="http://schemas.microsoft.com/office/powerpoint/2010/main" val="107164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981075" y="709612"/>
            <a:ext cx="7181850" cy="3724275"/>
          </a:xfrm>
          <a:prstGeom prst="rect">
            <a:avLst/>
          </a:prstGeom>
        </p:spPr>
      </p:pic>
    </p:spTree>
    <p:extLst>
      <p:ext uri="{BB962C8B-B14F-4D97-AF65-F5344CB8AC3E}">
        <p14:creationId xmlns:p14="http://schemas.microsoft.com/office/powerpoint/2010/main" val="402048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1347787" y="1366837"/>
            <a:ext cx="6448425" cy="2409825"/>
          </a:xfrm>
          <a:prstGeom prst="rect">
            <a:avLst/>
          </a:prstGeom>
        </p:spPr>
      </p:pic>
    </p:spTree>
    <p:extLst>
      <p:ext uri="{BB962C8B-B14F-4D97-AF65-F5344CB8AC3E}">
        <p14:creationId xmlns:p14="http://schemas.microsoft.com/office/powerpoint/2010/main" val="2075539316"/>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as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2564</TotalTime>
  <Words>214</Words>
  <Application>Microsoft Office PowerPoint</Application>
  <PresentationFormat>On-screen Show (16:9)</PresentationFormat>
  <Paragraphs>44</Paragraphs>
  <Slides>18</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18</vt:i4>
      </vt:variant>
    </vt:vector>
  </HeadingPairs>
  <TitlesOfParts>
    <vt:vector size="31" baseType="lpstr">
      <vt:lpstr>Arial Unicode MS</vt:lpstr>
      <vt:lpstr>맑은 고딕</vt:lpstr>
      <vt:lpstr>Arial</vt:lpstr>
      <vt:lpstr>Calibri</vt:lpstr>
      <vt:lpstr>Montserrat</vt:lpstr>
      <vt:lpstr>Muli</vt:lpstr>
      <vt:lpstr>Roboto Condensed</vt:lpstr>
      <vt:lpstr>Times New Roman</vt:lpstr>
      <vt:lpstr>Wingdings 3</vt:lpstr>
      <vt:lpstr>Cover and End Slide Master</vt:lpstr>
      <vt:lpstr>Contents Slide Master</vt:lpstr>
      <vt:lpstr>Section Break Slide Master</vt:lpstr>
      <vt:lpstr>Base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Tiếp nhận đơn hàng</vt:lpstr>
      <vt:lpstr>Quản lý nhân viên</vt:lpstr>
      <vt:lpstr>Sửa thông tin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Windows User</cp:lastModifiedBy>
  <cp:revision>134</cp:revision>
  <dcterms:created xsi:type="dcterms:W3CDTF">2016-12-05T23:26:54Z</dcterms:created>
  <dcterms:modified xsi:type="dcterms:W3CDTF">2018-05-09T08:39:26Z</dcterms:modified>
</cp:coreProperties>
</file>