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8"/>
  </p:notesMasterIdLst>
  <p:sldIdLst>
    <p:sldId id="256" r:id="rId2"/>
    <p:sldId id="346" r:id="rId3"/>
    <p:sldId id="347" r:id="rId4"/>
    <p:sldId id="34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5" r:id="rId16"/>
    <p:sldId id="367" r:id="rId17"/>
    <p:sldId id="368" r:id="rId18"/>
    <p:sldId id="369" r:id="rId19"/>
    <p:sldId id="373" r:id="rId20"/>
    <p:sldId id="380" r:id="rId21"/>
    <p:sldId id="374" r:id="rId22"/>
    <p:sldId id="381" r:id="rId23"/>
    <p:sldId id="372" r:id="rId24"/>
    <p:sldId id="375" r:id="rId25"/>
    <p:sldId id="376" r:id="rId26"/>
    <p:sldId id="377" r:id="rId27"/>
    <p:sldId id="378" r:id="rId28"/>
    <p:sldId id="379" r:id="rId29"/>
    <p:sldId id="382" r:id="rId30"/>
    <p:sldId id="383" r:id="rId31"/>
    <p:sldId id="384" r:id="rId32"/>
    <p:sldId id="385" r:id="rId33"/>
    <p:sldId id="386" r:id="rId34"/>
    <p:sldId id="387" r:id="rId35"/>
    <p:sldId id="389" r:id="rId36"/>
    <p:sldId id="388" r:id="rId37"/>
    <p:sldId id="390" r:id="rId38"/>
    <p:sldId id="391" r:id="rId39"/>
    <p:sldId id="392" r:id="rId40"/>
    <p:sldId id="394" r:id="rId41"/>
    <p:sldId id="395" r:id="rId42"/>
    <p:sldId id="393" r:id="rId43"/>
    <p:sldId id="396" r:id="rId44"/>
    <p:sldId id="397" r:id="rId45"/>
    <p:sldId id="398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05-Aug-20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b: [M,]</a:t>
            </a:r>
            <a:r>
              <a:rPr lang="en-US" baseline="0"/>
              <a:t> là 1 vector, mỗi hang của X nhân với 1 cột của W sẽ được cộng với 1 chiều tương ứng trên vector b. Ma trận W có mỗi cột tương ứng là 1 bộ trọng số w</a:t>
            </a:r>
            <a:r>
              <a:rPr lang="en-US" baseline="-25000"/>
              <a:t>i</a:t>
            </a:r>
            <a:r>
              <a:rPr lang="en-US" baseline="0"/>
              <a:t> </a:t>
            </a:r>
          </a:p>
          <a:p>
            <a:r>
              <a:rPr lang="en-US" baseline="0"/>
              <a:t>logits: output chưa được normalize -&gt; đưa vào softmax để normalize về một phân phối xác 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05-Aug-20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hoạt động khi nào:</a:t>
            </a:r>
          </a:p>
          <a:p>
            <a:pPr marL="0" indent="0">
              <a:buNone/>
            </a:pPr>
            <a:r>
              <a:rPr lang="en-US"/>
              <a:t>	&gt; Tồn tại biểu diễn dưới dạng computation graph cho model</a:t>
            </a:r>
          </a:p>
          <a:p>
            <a:pPr marL="0" indent="0">
              <a:buNone/>
            </a:pPr>
            <a:r>
              <a:rPr lang="en-US"/>
              <a:t>	&gt; Tất cả các phép toán trong computation graph phải tồn tại</a:t>
            </a:r>
          </a:p>
          <a:p>
            <a:pPr marL="0" indent="0">
              <a:buNone/>
            </a:pPr>
            <a:r>
              <a:rPr lang="en-US"/>
              <a:t>	đạo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về bản chất là môi trường hỗ trợ việc xây dựng một computation graph, cung cấp các module có sẵn cho việc thực hiện Back-prop trên đó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là một framework hỗ trợ việc thao tác với các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 shape: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40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/>
              <a:t>	&gt; matrix: shape = [M, N]                          &gt; n-tensor: [M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…, M</a:t>
            </a:r>
            <a:r>
              <a:rPr lang="en-US" sz="2400" baseline="-25000"/>
              <a:t>n</a:t>
            </a:r>
            <a:r>
              <a:rPr lang="en-US" sz="2400"/>
              <a:t>] </a:t>
            </a:r>
          </a:p>
          <a:p>
            <a:pPr marL="0" indent="0">
              <a:buNone/>
            </a:pPr>
            <a:r>
              <a:rPr lang="en-US" sz="240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US" dirty="0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outputs = </a:t>
                </a:r>
                <a:r>
                  <a:rPr lang="en-US" dirty="0" err="1">
                    <a:solidFill>
                      <a:srgbClr val="FF0000"/>
                    </a:solidFill>
                  </a:rPr>
                  <a:t>softmax</a:t>
                </a:r>
                <a:r>
                  <a:rPr lang="en-US" dirty="0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Khái niệm computation graph:</a:t>
            </a:r>
          </a:p>
          <a:p>
            <a:pPr marL="0" indent="0">
              <a:buNone/>
            </a:pPr>
            <a:r>
              <a:rPr lang="en-US"/>
              <a:t>	&gt; Bao gồm các node và cạnh</a:t>
            </a:r>
          </a:p>
          <a:p>
            <a:pPr marL="0" indent="0">
              <a:buNone/>
            </a:pPr>
            <a:r>
              <a:rPr lang="en-US"/>
              <a:t>	&gt; Mỗi node là 1 biến</a:t>
            </a:r>
          </a:p>
          <a:p>
            <a:pPr marL="0" indent="0">
              <a:buNone/>
            </a:pPr>
            <a:r>
              <a:rPr lang="en-US"/>
              <a:t>	&gt; Mỗi cạnh có hướng từ node x tới node y là một phép toán 	mà từ x sinh ra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load_dataset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1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2045</TotalTime>
  <Words>1429</Words>
  <Application>Microsoft Office PowerPoint</Application>
  <PresentationFormat>Widescreen</PresentationFormat>
  <Paragraphs>253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217</cp:revision>
  <dcterms:created xsi:type="dcterms:W3CDTF">2018-07-08T01:14:52Z</dcterms:created>
  <dcterms:modified xsi:type="dcterms:W3CDTF">2020-08-05T07:09:50Z</dcterms:modified>
</cp:coreProperties>
</file>