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58" r:id="rId3"/>
    <p:sldId id="312" r:id="rId4"/>
    <p:sldId id="309" r:id="rId5"/>
    <p:sldId id="310" r:id="rId6"/>
    <p:sldId id="311" r:id="rId7"/>
    <p:sldId id="332" r:id="rId8"/>
    <p:sldId id="314" r:id="rId9"/>
    <p:sldId id="343" r:id="rId10"/>
    <p:sldId id="342" r:id="rId11"/>
    <p:sldId id="345" r:id="rId12"/>
    <p:sldId id="346" r:id="rId13"/>
    <p:sldId id="347" r:id="rId14"/>
    <p:sldId id="348" r:id="rId15"/>
    <p:sldId id="340" r:id="rId16"/>
    <p:sldId id="334" r:id="rId17"/>
    <p:sldId id="284" r:id="rId18"/>
    <p:sldId id="285" r:id="rId19"/>
    <p:sldId id="286" r:id="rId20"/>
  </p:sldIdLst>
  <p:sldSz cx="9144000" cy="5143500" type="screen16x9"/>
  <p:notesSz cx="6858000" cy="9144000"/>
  <p:embeddedFontLst>
    <p:embeddedFont>
      <p:font typeface="Lexend Deca" pitchFamily="2" charset="77"/>
      <p:regular r:id="rId22"/>
      <p:bold r:id="rId23"/>
    </p:embeddedFont>
    <p:embeddedFont>
      <p:font typeface="Lexend Deca SemiBold" pitchFamily="2" charset="77"/>
      <p:regular r:id="rId24"/>
      <p:bold r:id="rId25"/>
    </p:embeddedFont>
    <p:embeddedFont>
      <p:font typeface="Work Sans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86257-E6C8-406C-AD1C-8330CF0978F6}">
  <a:tblStyle styleId="{34786257-E6C8-406C-AD1C-8330CF0978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936" autoAdjust="0"/>
  </p:normalViewPr>
  <p:slideViewPr>
    <p:cSldViewPr snapToGrid="0">
      <p:cViewPr varScale="1">
        <p:scale>
          <a:sx n="129" d="100"/>
          <a:sy n="129" d="100"/>
        </p:scale>
        <p:origin x="6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CDF66-D857-4214-A1E1-C9DE726EA72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CAD43-A38E-42DB-969E-64686525BB04}">
      <dgm:prSet phldrT="[Text]"/>
      <dgm:spPr/>
      <dgm:t>
        <a:bodyPr/>
        <a:lstStyle/>
        <a:p>
          <a:r>
            <a:rPr lang="en-US" dirty="0"/>
            <a:t>Đăng nhập, đăng xuất</a:t>
          </a:r>
        </a:p>
      </dgm:t>
    </dgm:pt>
    <dgm:pt modelId="{77C78C32-295E-46D6-96F0-D006B2C11AB2}" type="parTrans" cxnId="{B75420A5-2590-4B17-B643-49FE616EDE4C}">
      <dgm:prSet/>
      <dgm:spPr/>
      <dgm:t>
        <a:bodyPr/>
        <a:lstStyle/>
        <a:p>
          <a:endParaRPr lang="en-US"/>
        </a:p>
      </dgm:t>
    </dgm:pt>
    <dgm:pt modelId="{04846E43-8804-40D6-9B6D-AAF874B52C39}" type="sibTrans" cxnId="{B75420A5-2590-4B17-B643-49FE616EDE4C}">
      <dgm:prSet/>
      <dgm:spPr/>
      <dgm:t>
        <a:bodyPr/>
        <a:lstStyle/>
        <a:p>
          <a:endParaRPr lang="en-US"/>
        </a:p>
      </dgm:t>
    </dgm:pt>
    <dgm:pt modelId="{74CD1566-61E1-406B-BB88-9EE810736C8D}">
      <dgm:prSet phldrT="[Text]"/>
      <dgm:spPr/>
      <dgm:t>
        <a:bodyPr/>
        <a:lstStyle/>
        <a:p>
          <a:r>
            <a:rPr lang="en-US" dirty="0"/>
            <a:t>Thêm</a:t>
          </a:r>
        </a:p>
      </dgm:t>
    </dgm:pt>
    <dgm:pt modelId="{334A42E6-E597-449B-8D55-A160F1F4832D}" type="parTrans" cxnId="{636D4BCC-6B78-4040-A59E-9035AB99125B}">
      <dgm:prSet/>
      <dgm:spPr/>
      <dgm:t>
        <a:bodyPr/>
        <a:lstStyle/>
        <a:p>
          <a:endParaRPr lang="en-US"/>
        </a:p>
      </dgm:t>
    </dgm:pt>
    <dgm:pt modelId="{D6A6FAE0-F65B-46A8-B29D-F1C7A68D20D8}" type="sibTrans" cxnId="{636D4BCC-6B78-4040-A59E-9035AB99125B}">
      <dgm:prSet/>
      <dgm:spPr/>
      <dgm:t>
        <a:bodyPr/>
        <a:lstStyle/>
        <a:p>
          <a:endParaRPr lang="en-US"/>
        </a:p>
      </dgm:t>
    </dgm:pt>
    <dgm:pt modelId="{8B8899C2-4415-442E-9CF6-3561A6BFA1FC}">
      <dgm:prSet phldrT="[Text]"/>
      <dgm:spPr/>
      <dgm:t>
        <a:bodyPr/>
        <a:lstStyle/>
        <a:p>
          <a:r>
            <a:rPr lang="en-US" dirty="0"/>
            <a:t>Cập nhật</a:t>
          </a:r>
        </a:p>
      </dgm:t>
    </dgm:pt>
    <dgm:pt modelId="{C660CD3B-670A-4CC3-9CEE-2393B1C65900}" type="parTrans" cxnId="{8811C111-7FD2-48EC-BE39-038A42AA9AB6}">
      <dgm:prSet/>
      <dgm:spPr/>
      <dgm:t>
        <a:bodyPr/>
        <a:lstStyle/>
        <a:p>
          <a:endParaRPr lang="en-US"/>
        </a:p>
      </dgm:t>
    </dgm:pt>
    <dgm:pt modelId="{39B61F53-BAA5-4A36-9A7D-7F9CB37DF658}" type="sibTrans" cxnId="{8811C111-7FD2-48EC-BE39-038A42AA9AB6}">
      <dgm:prSet/>
      <dgm:spPr/>
      <dgm:t>
        <a:bodyPr/>
        <a:lstStyle/>
        <a:p>
          <a:endParaRPr lang="en-US"/>
        </a:p>
      </dgm:t>
    </dgm:pt>
    <dgm:pt modelId="{320F9AEC-56F2-4D07-AD8D-8057DDCC780F}">
      <dgm:prSet phldrT="[Text]"/>
      <dgm:spPr/>
      <dgm:t>
        <a:bodyPr/>
        <a:lstStyle/>
        <a:p>
          <a:r>
            <a:rPr lang="en-US" dirty="0"/>
            <a:t>Đơn hàng</a:t>
          </a:r>
        </a:p>
      </dgm:t>
    </dgm:pt>
    <dgm:pt modelId="{F44A74C5-C358-4B61-A275-7B781FA51DB8}" type="parTrans" cxnId="{498A3504-13E4-4FCB-B077-56924AEA16CB}">
      <dgm:prSet/>
      <dgm:spPr/>
      <dgm:t>
        <a:bodyPr/>
        <a:lstStyle/>
        <a:p>
          <a:endParaRPr lang="en-US"/>
        </a:p>
      </dgm:t>
    </dgm:pt>
    <dgm:pt modelId="{DE75D533-3A77-4B73-A458-31978E8B57DF}" type="sibTrans" cxnId="{498A3504-13E4-4FCB-B077-56924AEA16CB}">
      <dgm:prSet/>
      <dgm:spPr/>
      <dgm:t>
        <a:bodyPr/>
        <a:lstStyle/>
        <a:p>
          <a:endParaRPr lang="en-US"/>
        </a:p>
      </dgm:t>
    </dgm:pt>
    <dgm:pt modelId="{B0B9D2EF-D185-4F55-A052-23F62F425071}">
      <dgm:prSet phldrT="[Text]"/>
      <dgm:spPr/>
      <dgm:t>
        <a:bodyPr/>
        <a:lstStyle/>
        <a:p>
          <a:r>
            <a:rPr lang="en-US" dirty="0"/>
            <a:t>Xem đơn hàng</a:t>
          </a:r>
        </a:p>
      </dgm:t>
    </dgm:pt>
    <dgm:pt modelId="{51AB16C6-13A4-4656-A581-C96C4A1547E8}" type="parTrans" cxnId="{286C2F49-4546-4243-A0DD-09233F2B3F62}">
      <dgm:prSet/>
      <dgm:spPr/>
      <dgm:t>
        <a:bodyPr/>
        <a:lstStyle/>
        <a:p>
          <a:endParaRPr lang="en-US"/>
        </a:p>
      </dgm:t>
    </dgm:pt>
    <dgm:pt modelId="{54883226-1640-4938-9000-59BF31BAAF81}" type="sibTrans" cxnId="{286C2F49-4546-4243-A0DD-09233F2B3F62}">
      <dgm:prSet/>
      <dgm:spPr/>
      <dgm:t>
        <a:bodyPr/>
        <a:lstStyle/>
        <a:p>
          <a:endParaRPr lang="en-US"/>
        </a:p>
      </dgm:t>
    </dgm:pt>
    <dgm:pt modelId="{59699717-0FCD-4D2F-B59D-498E741ABEF1}">
      <dgm:prSet phldrT="[Text]"/>
      <dgm:spPr/>
      <dgm:t>
        <a:bodyPr/>
        <a:lstStyle/>
        <a:p>
          <a:r>
            <a:rPr lang="en-US" dirty="0"/>
            <a:t>Xoá</a:t>
          </a:r>
        </a:p>
      </dgm:t>
    </dgm:pt>
    <dgm:pt modelId="{F768DB14-140B-4643-B518-34F99388917E}" type="parTrans" cxnId="{EEA8098C-54B1-4AA2-89B3-15CE46B2544C}">
      <dgm:prSet/>
      <dgm:spPr/>
      <dgm:t>
        <a:bodyPr/>
        <a:lstStyle/>
        <a:p>
          <a:endParaRPr lang="en-US"/>
        </a:p>
      </dgm:t>
    </dgm:pt>
    <dgm:pt modelId="{02AA5FD3-8571-47C0-8168-8414FA331A45}" type="sibTrans" cxnId="{EEA8098C-54B1-4AA2-89B3-15CE46B2544C}">
      <dgm:prSet/>
      <dgm:spPr/>
      <dgm:t>
        <a:bodyPr/>
        <a:lstStyle/>
        <a:p>
          <a:endParaRPr lang="en-US"/>
        </a:p>
      </dgm:t>
    </dgm:pt>
    <dgm:pt modelId="{F34FC99E-9A11-4625-AB9F-3451319129C6}">
      <dgm:prSet phldrT="[Text]"/>
      <dgm:spPr/>
      <dgm:t>
        <a:bodyPr/>
        <a:lstStyle/>
        <a:p>
          <a:r>
            <a:rPr lang="en-US" dirty="0"/>
            <a:t>Sửa</a:t>
          </a:r>
        </a:p>
      </dgm:t>
    </dgm:pt>
    <dgm:pt modelId="{45A0588E-407C-4A78-B987-BBA792B6EAF5}" type="parTrans" cxnId="{B0AA134C-D9A1-44BF-8D9A-AA3A8177D4E7}">
      <dgm:prSet/>
      <dgm:spPr/>
      <dgm:t>
        <a:bodyPr/>
        <a:lstStyle/>
        <a:p>
          <a:endParaRPr lang="en-US"/>
        </a:p>
      </dgm:t>
    </dgm:pt>
    <dgm:pt modelId="{DB33F568-A1A6-4320-B610-CDE8D5AEA18A}" type="sibTrans" cxnId="{B0AA134C-D9A1-44BF-8D9A-AA3A8177D4E7}">
      <dgm:prSet/>
      <dgm:spPr/>
      <dgm:t>
        <a:bodyPr/>
        <a:lstStyle/>
        <a:p>
          <a:endParaRPr lang="en-US"/>
        </a:p>
      </dgm:t>
    </dgm:pt>
    <dgm:pt modelId="{9BD0B7D2-B6A2-4655-BFDE-E61505B06550}">
      <dgm:prSet phldrT="[Text]"/>
      <dgm:spPr/>
      <dgm:t>
        <a:bodyPr/>
        <a:lstStyle/>
        <a:p>
          <a:r>
            <a:rPr lang="en-US" dirty="0"/>
            <a:t>Xem lại giỏ hàng</a:t>
          </a:r>
        </a:p>
      </dgm:t>
    </dgm:pt>
    <dgm:pt modelId="{DF46B416-F12F-4C22-B384-11E7667C1150}" type="parTrans" cxnId="{0FE3B9BD-2F22-4272-936E-10A81B49C403}">
      <dgm:prSet/>
      <dgm:spPr/>
      <dgm:t>
        <a:bodyPr/>
        <a:lstStyle/>
        <a:p>
          <a:endParaRPr lang="en-US"/>
        </a:p>
      </dgm:t>
    </dgm:pt>
    <dgm:pt modelId="{B5504B36-D53A-4143-AADE-AA1B5B11F8D1}" type="sibTrans" cxnId="{0FE3B9BD-2F22-4272-936E-10A81B49C403}">
      <dgm:prSet/>
      <dgm:spPr/>
      <dgm:t>
        <a:bodyPr/>
        <a:lstStyle/>
        <a:p>
          <a:endParaRPr lang="en-US"/>
        </a:p>
      </dgm:t>
    </dgm:pt>
    <dgm:pt modelId="{0D6EDE9C-0063-4337-9BB6-FC82FEB607CC}">
      <dgm:prSet phldrT="[Text]"/>
      <dgm:spPr/>
      <dgm:t>
        <a:bodyPr/>
        <a:lstStyle/>
        <a:p>
          <a:r>
            <a:rPr lang="en-US" dirty="0"/>
            <a:t>App bán hàng</a:t>
          </a:r>
        </a:p>
      </dgm:t>
    </dgm:pt>
    <dgm:pt modelId="{020C051E-16D2-49E7-A43C-80560D88D69B}" type="parTrans" cxnId="{B0283F0D-4F15-4EF6-A401-843B5AB77A5B}">
      <dgm:prSet/>
      <dgm:spPr/>
      <dgm:t>
        <a:bodyPr/>
        <a:lstStyle/>
        <a:p>
          <a:endParaRPr lang="en-US"/>
        </a:p>
      </dgm:t>
    </dgm:pt>
    <dgm:pt modelId="{0D2FAD54-652F-40D7-850B-FF3B18D17D2C}" type="sibTrans" cxnId="{B0283F0D-4F15-4EF6-A401-843B5AB77A5B}">
      <dgm:prSet/>
      <dgm:spPr/>
      <dgm:t>
        <a:bodyPr/>
        <a:lstStyle/>
        <a:p>
          <a:endParaRPr lang="en-US"/>
        </a:p>
      </dgm:t>
    </dgm:pt>
    <dgm:pt modelId="{26BC7813-DAAB-452C-BFFE-DB8516B998E5}">
      <dgm:prSet phldrT="[Text]"/>
      <dgm:spPr/>
      <dgm:t>
        <a:bodyPr/>
        <a:lstStyle/>
        <a:p>
          <a:r>
            <a:rPr lang="en-US" dirty="0"/>
            <a:t>Ánh xạ cơ sở dữ liệu</a:t>
          </a:r>
        </a:p>
      </dgm:t>
    </dgm:pt>
    <dgm:pt modelId="{13BBF731-9EF1-43CF-9E79-EC6A7E47605B}" type="sibTrans" cxnId="{423F9BC5-D688-493A-B03F-12FBF462A29B}">
      <dgm:prSet/>
      <dgm:spPr/>
      <dgm:t>
        <a:bodyPr/>
        <a:lstStyle/>
        <a:p>
          <a:endParaRPr lang="en-US"/>
        </a:p>
      </dgm:t>
    </dgm:pt>
    <dgm:pt modelId="{1D43B016-B16F-4D5A-8562-030BB507E715}" type="parTrans" cxnId="{423F9BC5-D688-493A-B03F-12FBF462A29B}">
      <dgm:prSet/>
      <dgm:spPr/>
      <dgm:t>
        <a:bodyPr/>
        <a:lstStyle/>
        <a:p>
          <a:endParaRPr lang="en-US"/>
        </a:p>
      </dgm:t>
    </dgm:pt>
    <dgm:pt modelId="{7EA75444-D624-47EA-B1FD-41E5D7FB1F6C}">
      <dgm:prSet phldrT="[Text]"/>
      <dgm:spPr/>
      <dgm:t>
        <a:bodyPr/>
        <a:lstStyle/>
        <a:p>
          <a:r>
            <a:rPr lang="en-US" dirty="0"/>
            <a:t>Giỏ hàng</a:t>
          </a:r>
        </a:p>
      </dgm:t>
    </dgm:pt>
    <dgm:pt modelId="{318B9B1E-32D9-463C-B8B6-020B35737BCB}" type="sibTrans" cxnId="{67EE79DD-222B-4186-825A-211001B00164}">
      <dgm:prSet/>
      <dgm:spPr/>
      <dgm:t>
        <a:bodyPr/>
        <a:lstStyle/>
        <a:p>
          <a:endParaRPr lang="en-US"/>
        </a:p>
      </dgm:t>
    </dgm:pt>
    <dgm:pt modelId="{043F1040-B3AD-4172-8348-6ADD1829E850}" type="parTrans" cxnId="{67EE79DD-222B-4186-825A-211001B00164}">
      <dgm:prSet/>
      <dgm:spPr/>
      <dgm:t>
        <a:bodyPr/>
        <a:lstStyle/>
        <a:p>
          <a:endParaRPr lang="en-US"/>
        </a:p>
      </dgm:t>
    </dgm:pt>
    <dgm:pt modelId="{FC467A64-6F47-2B45-B8E3-36F93B84FA27}">
      <dgm:prSet/>
      <dgm:spPr/>
      <dgm:t>
        <a:bodyPr/>
        <a:lstStyle/>
        <a:p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FB482A49-AA8F-964B-9D73-97656AF80D24}" type="parTrans" cxnId="{57B1AF24-78E0-EA4D-AF36-5567775F5486}">
      <dgm:prSet/>
      <dgm:spPr/>
    </dgm:pt>
    <dgm:pt modelId="{3AB75E21-12DA-904A-92D0-014B7D81E0AA}" type="sibTrans" cxnId="{57B1AF24-78E0-EA4D-AF36-5567775F5486}">
      <dgm:prSet/>
      <dgm:spPr/>
    </dgm:pt>
    <dgm:pt modelId="{3C89BDE4-2E2C-4C69-843A-88B8D7ABBBD0}" type="pres">
      <dgm:prSet presAssocID="{DA7CDF66-D857-4214-A1E1-C9DE726EA72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720024-EA29-4344-8D29-1A242B94503C}" type="pres">
      <dgm:prSet presAssocID="{26BC7813-DAAB-452C-BFFE-DB8516B998E5}" presName="vertOne" presStyleCnt="0"/>
      <dgm:spPr/>
    </dgm:pt>
    <dgm:pt modelId="{29E679EF-02D1-43E4-89AD-5E189CE2CE2F}" type="pres">
      <dgm:prSet presAssocID="{26BC7813-DAAB-452C-BFFE-DB8516B998E5}" presName="txOne" presStyleLbl="node0" presStyleIdx="0" presStyleCnt="2" custScaleY="409562">
        <dgm:presLayoutVars>
          <dgm:chPref val="3"/>
        </dgm:presLayoutVars>
      </dgm:prSet>
      <dgm:spPr/>
    </dgm:pt>
    <dgm:pt modelId="{E6C3B2F4-D63E-4443-95D7-A9DD59B24D21}" type="pres">
      <dgm:prSet presAssocID="{26BC7813-DAAB-452C-BFFE-DB8516B998E5}" presName="horzOne" presStyleCnt="0"/>
      <dgm:spPr/>
    </dgm:pt>
    <dgm:pt modelId="{40593887-8BF5-47E2-82FE-73274F89230C}" type="pres">
      <dgm:prSet presAssocID="{13BBF731-9EF1-43CF-9E79-EC6A7E47605B}" presName="sibSpaceOne" presStyleCnt="0"/>
      <dgm:spPr/>
    </dgm:pt>
    <dgm:pt modelId="{4CE22A69-DFF7-47B2-A0A6-E61F8C862F15}" type="pres">
      <dgm:prSet presAssocID="{0D6EDE9C-0063-4337-9BB6-FC82FEB607CC}" presName="vertOne" presStyleCnt="0"/>
      <dgm:spPr/>
    </dgm:pt>
    <dgm:pt modelId="{586622D4-FF6D-4020-B785-1B63828A33E2}" type="pres">
      <dgm:prSet presAssocID="{0D6EDE9C-0063-4337-9BB6-FC82FEB607CC}" presName="txOne" presStyleLbl="node0" presStyleIdx="1" presStyleCnt="2">
        <dgm:presLayoutVars>
          <dgm:chPref val="3"/>
        </dgm:presLayoutVars>
      </dgm:prSet>
      <dgm:spPr/>
    </dgm:pt>
    <dgm:pt modelId="{8354604D-BACB-4709-B9E0-1C0FE5875B30}" type="pres">
      <dgm:prSet presAssocID="{0D6EDE9C-0063-4337-9BB6-FC82FEB607CC}" presName="parTransOne" presStyleCnt="0"/>
      <dgm:spPr/>
    </dgm:pt>
    <dgm:pt modelId="{E5EFA684-4135-486D-9AE3-F82A2A044740}" type="pres">
      <dgm:prSet presAssocID="{0D6EDE9C-0063-4337-9BB6-FC82FEB607CC}" presName="horzOne" presStyleCnt="0"/>
      <dgm:spPr/>
    </dgm:pt>
    <dgm:pt modelId="{1644DFEE-1C6D-4905-AA15-84BBBFE0E3A4}" type="pres">
      <dgm:prSet presAssocID="{7F2CAD43-A38E-42DB-969E-64686525BB04}" presName="vertTwo" presStyleCnt="0"/>
      <dgm:spPr/>
    </dgm:pt>
    <dgm:pt modelId="{DA0E4F89-2536-4931-86CA-C0ED383E0978}" type="pres">
      <dgm:prSet presAssocID="{7F2CAD43-A38E-42DB-969E-64686525BB04}" presName="txTwo" presStyleLbl="node2" presStyleIdx="0" presStyleCnt="3">
        <dgm:presLayoutVars>
          <dgm:chPref val="3"/>
        </dgm:presLayoutVars>
      </dgm:prSet>
      <dgm:spPr/>
    </dgm:pt>
    <dgm:pt modelId="{709215A8-C603-410B-BA39-01059A9A224E}" type="pres">
      <dgm:prSet presAssocID="{7F2CAD43-A38E-42DB-969E-64686525BB04}" presName="horzTwo" presStyleCnt="0"/>
      <dgm:spPr/>
    </dgm:pt>
    <dgm:pt modelId="{75B481CB-36A9-4951-87B7-F55765CEEEF5}" type="pres">
      <dgm:prSet presAssocID="{04846E43-8804-40D6-9B6D-AAF874B52C39}" presName="sibSpaceTwo" presStyleCnt="0"/>
      <dgm:spPr/>
    </dgm:pt>
    <dgm:pt modelId="{2081C1B2-B180-47EF-8C29-074FE9A8684F}" type="pres">
      <dgm:prSet presAssocID="{7EA75444-D624-47EA-B1FD-41E5D7FB1F6C}" presName="vertTwo" presStyleCnt="0"/>
      <dgm:spPr/>
    </dgm:pt>
    <dgm:pt modelId="{01875DB3-81B6-4A72-83F9-A59886E869FA}" type="pres">
      <dgm:prSet presAssocID="{7EA75444-D624-47EA-B1FD-41E5D7FB1F6C}" presName="txTwo" presStyleLbl="node2" presStyleIdx="1" presStyleCnt="3">
        <dgm:presLayoutVars>
          <dgm:chPref val="3"/>
        </dgm:presLayoutVars>
      </dgm:prSet>
      <dgm:spPr/>
    </dgm:pt>
    <dgm:pt modelId="{B76F3105-A886-4C4F-9A18-3E9F76571087}" type="pres">
      <dgm:prSet presAssocID="{7EA75444-D624-47EA-B1FD-41E5D7FB1F6C}" presName="parTransTwo" presStyleCnt="0"/>
      <dgm:spPr/>
    </dgm:pt>
    <dgm:pt modelId="{FA62E58C-E1C2-4680-AC6E-990D7B7A690B}" type="pres">
      <dgm:prSet presAssocID="{7EA75444-D624-47EA-B1FD-41E5D7FB1F6C}" presName="horzTwo" presStyleCnt="0"/>
      <dgm:spPr/>
    </dgm:pt>
    <dgm:pt modelId="{D1093801-79D9-40B0-958A-464C9C1A4332}" type="pres">
      <dgm:prSet presAssocID="{74CD1566-61E1-406B-BB88-9EE810736C8D}" presName="vertThree" presStyleCnt="0"/>
      <dgm:spPr/>
    </dgm:pt>
    <dgm:pt modelId="{14597AAF-CEB9-4B2E-B027-26E4D27E5DC5}" type="pres">
      <dgm:prSet presAssocID="{74CD1566-61E1-406B-BB88-9EE810736C8D}" presName="txThree" presStyleLbl="node3" presStyleIdx="0" presStyleCnt="7">
        <dgm:presLayoutVars>
          <dgm:chPref val="3"/>
        </dgm:presLayoutVars>
      </dgm:prSet>
      <dgm:spPr/>
    </dgm:pt>
    <dgm:pt modelId="{549278D9-8360-4280-852E-BA4E4B2A9AEE}" type="pres">
      <dgm:prSet presAssocID="{74CD1566-61E1-406B-BB88-9EE810736C8D}" presName="horzThree" presStyleCnt="0"/>
      <dgm:spPr/>
    </dgm:pt>
    <dgm:pt modelId="{2FEE50BF-7C6E-4D77-8B7A-4361FCF099C7}" type="pres">
      <dgm:prSet presAssocID="{D6A6FAE0-F65B-46A8-B29D-F1C7A68D20D8}" presName="sibSpaceThree" presStyleCnt="0"/>
      <dgm:spPr/>
    </dgm:pt>
    <dgm:pt modelId="{6AC9FCA2-38BB-4BB8-BCFB-73E2364B9657}" type="pres">
      <dgm:prSet presAssocID="{59699717-0FCD-4D2F-B59D-498E741ABEF1}" presName="vertThree" presStyleCnt="0"/>
      <dgm:spPr/>
    </dgm:pt>
    <dgm:pt modelId="{4B5A75B2-3D62-4B65-BF91-4E062243C7FD}" type="pres">
      <dgm:prSet presAssocID="{59699717-0FCD-4D2F-B59D-498E741ABEF1}" presName="txThree" presStyleLbl="node3" presStyleIdx="1" presStyleCnt="7">
        <dgm:presLayoutVars>
          <dgm:chPref val="3"/>
        </dgm:presLayoutVars>
      </dgm:prSet>
      <dgm:spPr/>
    </dgm:pt>
    <dgm:pt modelId="{5CCB548A-13CC-495B-A3C0-95F954DDC95D}" type="pres">
      <dgm:prSet presAssocID="{59699717-0FCD-4D2F-B59D-498E741ABEF1}" presName="horzThree" presStyleCnt="0"/>
      <dgm:spPr/>
    </dgm:pt>
    <dgm:pt modelId="{C1A8797B-6A50-41C9-824E-0627E175AB1E}" type="pres">
      <dgm:prSet presAssocID="{02AA5FD3-8571-47C0-8168-8414FA331A45}" presName="sibSpaceThree" presStyleCnt="0"/>
      <dgm:spPr/>
    </dgm:pt>
    <dgm:pt modelId="{6C2ADD09-7DC4-4A94-AB2D-52D9A4F37028}" type="pres">
      <dgm:prSet presAssocID="{F34FC99E-9A11-4625-AB9F-3451319129C6}" presName="vertThree" presStyleCnt="0"/>
      <dgm:spPr/>
    </dgm:pt>
    <dgm:pt modelId="{0D588603-977A-4A24-902E-67FFC3BBB285}" type="pres">
      <dgm:prSet presAssocID="{F34FC99E-9A11-4625-AB9F-3451319129C6}" presName="txThree" presStyleLbl="node3" presStyleIdx="2" presStyleCnt="7">
        <dgm:presLayoutVars>
          <dgm:chPref val="3"/>
        </dgm:presLayoutVars>
      </dgm:prSet>
      <dgm:spPr/>
    </dgm:pt>
    <dgm:pt modelId="{A03254B6-F9F5-4D84-BB0D-70DDC10DF2DE}" type="pres">
      <dgm:prSet presAssocID="{F34FC99E-9A11-4625-AB9F-3451319129C6}" presName="horzThree" presStyleCnt="0"/>
      <dgm:spPr/>
    </dgm:pt>
    <dgm:pt modelId="{F65D5D6C-BB3F-4FCE-A1F2-B920CD38A834}" type="pres">
      <dgm:prSet presAssocID="{DB33F568-A1A6-4320-B610-CDE8D5AEA18A}" presName="sibSpaceThree" presStyleCnt="0"/>
      <dgm:spPr/>
    </dgm:pt>
    <dgm:pt modelId="{A6F762F5-708E-43AF-BDD0-7918BD8295D0}" type="pres">
      <dgm:prSet presAssocID="{8B8899C2-4415-442E-9CF6-3561A6BFA1FC}" presName="vertThree" presStyleCnt="0"/>
      <dgm:spPr/>
    </dgm:pt>
    <dgm:pt modelId="{408974B3-F484-4A57-848F-85A4CB6DF8F0}" type="pres">
      <dgm:prSet presAssocID="{8B8899C2-4415-442E-9CF6-3561A6BFA1FC}" presName="txThree" presStyleLbl="node3" presStyleIdx="3" presStyleCnt="7">
        <dgm:presLayoutVars>
          <dgm:chPref val="3"/>
        </dgm:presLayoutVars>
      </dgm:prSet>
      <dgm:spPr/>
    </dgm:pt>
    <dgm:pt modelId="{47DFCAEA-922F-4740-AFF2-D29C6B9A6900}" type="pres">
      <dgm:prSet presAssocID="{8B8899C2-4415-442E-9CF6-3561A6BFA1FC}" presName="horzThree" presStyleCnt="0"/>
      <dgm:spPr/>
    </dgm:pt>
    <dgm:pt modelId="{45AC4BE5-181B-4019-A0FF-AB780B038C34}" type="pres">
      <dgm:prSet presAssocID="{318B9B1E-32D9-463C-B8B6-020B35737BCB}" presName="sibSpaceTwo" presStyleCnt="0"/>
      <dgm:spPr/>
    </dgm:pt>
    <dgm:pt modelId="{1A57DB63-C1E7-4755-9DCA-AFFE77262DE5}" type="pres">
      <dgm:prSet presAssocID="{320F9AEC-56F2-4D07-AD8D-8057DDCC780F}" presName="vertTwo" presStyleCnt="0"/>
      <dgm:spPr/>
    </dgm:pt>
    <dgm:pt modelId="{B96F2E89-5D00-4245-9AA0-D74203915E6E}" type="pres">
      <dgm:prSet presAssocID="{320F9AEC-56F2-4D07-AD8D-8057DDCC780F}" presName="txTwo" presStyleLbl="node2" presStyleIdx="2" presStyleCnt="3">
        <dgm:presLayoutVars>
          <dgm:chPref val="3"/>
        </dgm:presLayoutVars>
      </dgm:prSet>
      <dgm:spPr/>
    </dgm:pt>
    <dgm:pt modelId="{DB0CBF31-D939-410D-9389-60660FA95E0D}" type="pres">
      <dgm:prSet presAssocID="{320F9AEC-56F2-4D07-AD8D-8057DDCC780F}" presName="parTransTwo" presStyleCnt="0"/>
      <dgm:spPr/>
    </dgm:pt>
    <dgm:pt modelId="{82F2659B-35D5-406C-91C0-9E67752E48E0}" type="pres">
      <dgm:prSet presAssocID="{320F9AEC-56F2-4D07-AD8D-8057DDCC780F}" presName="horzTwo" presStyleCnt="0"/>
      <dgm:spPr/>
    </dgm:pt>
    <dgm:pt modelId="{49F058C7-5A59-457E-BE33-E1AB2C9A51A5}" type="pres">
      <dgm:prSet presAssocID="{B0B9D2EF-D185-4F55-A052-23F62F425071}" presName="vertThree" presStyleCnt="0"/>
      <dgm:spPr/>
    </dgm:pt>
    <dgm:pt modelId="{D2CD5AB3-B569-47B7-926C-22DBEF687201}" type="pres">
      <dgm:prSet presAssocID="{B0B9D2EF-D185-4F55-A052-23F62F425071}" presName="txThree" presStyleLbl="node3" presStyleIdx="4" presStyleCnt="7">
        <dgm:presLayoutVars>
          <dgm:chPref val="3"/>
        </dgm:presLayoutVars>
      </dgm:prSet>
      <dgm:spPr/>
    </dgm:pt>
    <dgm:pt modelId="{F438D332-5549-4A1F-8DD5-772700D0EF05}" type="pres">
      <dgm:prSet presAssocID="{B0B9D2EF-D185-4F55-A052-23F62F425071}" presName="horzThree" presStyleCnt="0"/>
      <dgm:spPr/>
    </dgm:pt>
    <dgm:pt modelId="{94510D30-D0A6-4DEA-9611-EFE2494E09EF}" type="pres">
      <dgm:prSet presAssocID="{54883226-1640-4938-9000-59BF31BAAF81}" presName="sibSpaceThree" presStyleCnt="0"/>
      <dgm:spPr/>
    </dgm:pt>
    <dgm:pt modelId="{52DDA07F-887C-4E21-B2F6-B2862604AA90}" type="pres">
      <dgm:prSet presAssocID="{9BD0B7D2-B6A2-4655-BFDE-E61505B06550}" presName="vertThree" presStyleCnt="0"/>
      <dgm:spPr/>
    </dgm:pt>
    <dgm:pt modelId="{D4B241C9-F77F-4F1B-8ECE-0CB53CFA7667}" type="pres">
      <dgm:prSet presAssocID="{9BD0B7D2-B6A2-4655-BFDE-E61505B06550}" presName="txThree" presStyleLbl="node3" presStyleIdx="5" presStyleCnt="7">
        <dgm:presLayoutVars>
          <dgm:chPref val="3"/>
        </dgm:presLayoutVars>
      </dgm:prSet>
      <dgm:spPr/>
    </dgm:pt>
    <dgm:pt modelId="{BD42A6F1-8893-4CA4-BE30-5B24B2E76A91}" type="pres">
      <dgm:prSet presAssocID="{9BD0B7D2-B6A2-4655-BFDE-E61505B06550}" presName="horzThree" presStyleCnt="0"/>
      <dgm:spPr/>
    </dgm:pt>
    <dgm:pt modelId="{A3CD7616-86AC-8A4D-9DA9-B41660C61233}" type="pres">
      <dgm:prSet presAssocID="{B5504B36-D53A-4143-AADE-AA1B5B11F8D1}" presName="sibSpaceThree" presStyleCnt="0"/>
      <dgm:spPr/>
    </dgm:pt>
    <dgm:pt modelId="{49A9FC21-726E-AC45-9C7E-E3CAAA8C9A0B}" type="pres">
      <dgm:prSet presAssocID="{FC467A64-6F47-2B45-B8E3-36F93B84FA27}" presName="vertThree" presStyleCnt="0"/>
      <dgm:spPr/>
    </dgm:pt>
    <dgm:pt modelId="{EADB60F9-2838-C047-86C2-214CEB07C2F3}" type="pres">
      <dgm:prSet presAssocID="{FC467A64-6F47-2B45-B8E3-36F93B84FA27}" presName="txThree" presStyleLbl="node3" presStyleIdx="6" presStyleCnt="7">
        <dgm:presLayoutVars>
          <dgm:chPref val="3"/>
        </dgm:presLayoutVars>
      </dgm:prSet>
      <dgm:spPr/>
    </dgm:pt>
    <dgm:pt modelId="{5CD45C45-F9C3-8041-978D-AEC63A5CACD9}" type="pres">
      <dgm:prSet presAssocID="{FC467A64-6F47-2B45-B8E3-36F93B84FA27}" presName="horzThree" presStyleCnt="0"/>
      <dgm:spPr/>
    </dgm:pt>
  </dgm:ptLst>
  <dgm:cxnLst>
    <dgm:cxn modelId="{498A3504-13E4-4FCB-B077-56924AEA16CB}" srcId="{0D6EDE9C-0063-4337-9BB6-FC82FEB607CC}" destId="{320F9AEC-56F2-4D07-AD8D-8057DDCC780F}" srcOrd="2" destOrd="0" parTransId="{F44A74C5-C358-4B61-A275-7B781FA51DB8}" sibTransId="{DE75D533-3A77-4B73-A458-31978E8B57DF}"/>
    <dgm:cxn modelId="{D1A59F05-1CA5-4966-8113-52B9C1F4018F}" type="presOf" srcId="{DA7CDF66-D857-4214-A1E1-C9DE726EA721}" destId="{3C89BDE4-2E2C-4C69-843A-88B8D7ABBBD0}" srcOrd="0" destOrd="0" presId="urn:microsoft.com/office/officeart/2005/8/layout/hierarchy4"/>
    <dgm:cxn modelId="{02B50C08-0C18-4549-8DE1-F69B6BE9563A}" type="presOf" srcId="{B0B9D2EF-D185-4F55-A052-23F62F425071}" destId="{D2CD5AB3-B569-47B7-926C-22DBEF687201}" srcOrd="0" destOrd="0" presId="urn:microsoft.com/office/officeart/2005/8/layout/hierarchy4"/>
    <dgm:cxn modelId="{1D79440B-D068-4C7D-BC03-90354AA26C0B}" type="presOf" srcId="{F34FC99E-9A11-4625-AB9F-3451319129C6}" destId="{0D588603-977A-4A24-902E-67FFC3BBB285}" srcOrd="0" destOrd="0" presId="urn:microsoft.com/office/officeart/2005/8/layout/hierarchy4"/>
    <dgm:cxn modelId="{B0283F0D-4F15-4EF6-A401-843B5AB77A5B}" srcId="{DA7CDF66-D857-4214-A1E1-C9DE726EA721}" destId="{0D6EDE9C-0063-4337-9BB6-FC82FEB607CC}" srcOrd="1" destOrd="0" parTransId="{020C051E-16D2-49E7-A43C-80560D88D69B}" sibTransId="{0D2FAD54-652F-40D7-850B-FF3B18D17D2C}"/>
    <dgm:cxn modelId="{8811C111-7FD2-48EC-BE39-038A42AA9AB6}" srcId="{7EA75444-D624-47EA-B1FD-41E5D7FB1F6C}" destId="{8B8899C2-4415-442E-9CF6-3561A6BFA1FC}" srcOrd="3" destOrd="0" parTransId="{C660CD3B-670A-4CC3-9CEE-2393B1C65900}" sibTransId="{39B61F53-BAA5-4A36-9A7D-7F9CB37DF658}"/>
    <dgm:cxn modelId="{B0C78C1E-E095-451E-A252-37B4E2934AB8}" type="presOf" srcId="{74CD1566-61E1-406B-BB88-9EE810736C8D}" destId="{14597AAF-CEB9-4B2E-B027-26E4D27E5DC5}" srcOrd="0" destOrd="0" presId="urn:microsoft.com/office/officeart/2005/8/layout/hierarchy4"/>
    <dgm:cxn modelId="{57B1AF24-78E0-EA4D-AF36-5567775F5486}" srcId="{320F9AEC-56F2-4D07-AD8D-8057DDCC780F}" destId="{FC467A64-6F47-2B45-B8E3-36F93B84FA27}" srcOrd="2" destOrd="0" parTransId="{FB482A49-AA8F-964B-9D73-97656AF80D24}" sibTransId="{3AB75E21-12DA-904A-92D0-014B7D81E0AA}"/>
    <dgm:cxn modelId="{1DFE1D31-20ED-4184-8D4E-66365CBB0188}" type="presOf" srcId="{7F2CAD43-A38E-42DB-969E-64686525BB04}" destId="{DA0E4F89-2536-4931-86CA-C0ED383E0978}" srcOrd="0" destOrd="0" presId="urn:microsoft.com/office/officeart/2005/8/layout/hierarchy4"/>
    <dgm:cxn modelId="{19925637-8242-49CA-9CFA-E9380B0BFE2A}" type="presOf" srcId="{7EA75444-D624-47EA-B1FD-41E5D7FB1F6C}" destId="{01875DB3-81B6-4A72-83F9-A59886E869FA}" srcOrd="0" destOrd="0" presId="urn:microsoft.com/office/officeart/2005/8/layout/hierarchy4"/>
    <dgm:cxn modelId="{286C2F49-4546-4243-A0DD-09233F2B3F62}" srcId="{320F9AEC-56F2-4D07-AD8D-8057DDCC780F}" destId="{B0B9D2EF-D185-4F55-A052-23F62F425071}" srcOrd="0" destOrd="0" parTransId="{51AB16C6-13A4-4656-A581-C96C4A1547E8}" sibTransId="{54883226-1640-4938-9000-59BF31BAAF81}"/>
    <dgm:cxn modelId="{B0AA134C-D9A1-44BF-8D9A-AA3A8177D4E7}" srcId="{7EA75444-D624-47EA-B1FD-41E5D7FB1F6C}" destId="{F34FC99E-9A11-4625-AB9F-3451319129C6}" srcOrd="2" destOrd="0" parTransId="{45A0588E-407C-4A78-B987-BBA792B6EAF5}" sibTransId="{DB33F568-A1A6-4320-B610-CDE8D5AEA18A}"/>
    <dgm:cxn modelId="{3CF91163-B70C-4EB4-B522-371166807300}" type="presOf" srcId="{0D6EDE9C-0063-4337-9BB6-FC82FEB607CC}" destId="{586622D4-FF6D-4020-B785-1B63828A33E2}" srcOrd="0" destOrd="0" presId="urn:microsoft.com/office/officeart/2005/8/layout/hierarchy4"/>
    <dgm:cxn modelId="{BFF38E86-A51E-42B0-B58F-FDD43E4FF16E}" type="presOf" srcId="{9BD0B7D2-B6A2-4655-BFDE-E61505B06550}" destId="{D4B241C9-F77F-4F1B-8ECE-0CB53CFA7667}" srcOrd="0" destOrd="0" presId="urn:microsoft.com/office/officeart/2005/8/layout/hierarchy4"/>
    <dgm:cxn modelId="{EEA8098C-54B1-4AA2-89B3-15CE46B2544C}" srcId="{7EA75444-D624-47EA-B1FD-41E5D7FB1F6C}" destId="{59699717-0FCD-4D2F-B59D-498E741ABEF1}" srcOrd="1" destOrd="0" parTransId="{F768DB14-140B-4643-B518-34F99388917E}" sibTransId="{02AA5FD3-8571-47C0-8168-8414FA331A45}"/>
    <dgm:cxn modelId="{B8CF9492-A60E-4157-8CFF-14F8FCF18A3A}" type="presOf" srcId="{26BC7813-DAAB-452C-BFFE-DB8516B998E5}" destId="{29E679EF-02D1-43E4-89AD-5E189CE2CE2F}" srcOrd="0" destOrd="0" presId="urn:microsoft.com/office/officeart/2005/8/layout/hierarchy4"/>
    <dgm:cxn modelId="{D41C209E-1B94-4015-A59A-2323A8CF1F9B}" type="presOf" srcId="{320F9AEC-56F2-4D07-AD8D-8057DDCC780F}" destId="{B96F2E89-5D00-4245-9AA0-D74203915E6E}" srcOrd="0" destOrd="0" presId="urn:microsoft.com/office/officeart/2005/8/layout/hierarchy4"/>
    <dgm:cxn modelId="{B75420A5-2590-4B17-B643-49FE616EDE4C}" srcId="{0D6EDE9C-0063-4337-9BB6-FC82FEB607CC}" destId="{7F2CAD43-A38E-42DB-969E-64686525BB04}" srcOrd="0" destOrd="0" parTransId="{77C78C32-295E-46D6-96F0-D006B2C11AB2}" sibTransId="{04846E43-8804-40D6-9B6D-AAF874B52C39}"/>
    <dgm:cxn modelId="{7025CBB5-EEBB-704A-89A7-85A6F35B7B8C}" type="presOf" srcId="{FC467A64-6F47-2B45-B8E3-36F93B84FA27}" destId="{EADB60F9-2838-C047-86C2-214CEB07C2F3}" srcOrd="0" destOrd="0" presId="urn:microsoft.com/office/officeart/2005/8/layout/hierarchy4"/>
    <dgm:cxn modelId="{0FE3B9BD-2F22-4272-936E-10A81B49C403}" srcId="{320F9AEC-56F2-4D07-AD8D-8057DDCC780F}" destId="{9BD0B7D2-B6A2-4655-BFDE-E61505B06550}" srcOrd="1" destOrd="0" parTransId="{DF46B416-F12F-4C22-B384-11E7667C1150}" sibTransId="{B5504B36-D53A-4143-AADE-AA1B5B11F8D1}"/>
    <dgm:cxn modelId="{423F9BC5-D688-493A-B03F-12FBF462A29B}" srcId="{DA7CDF66-D857-4214-A1E1-C9DE726EA721}" destId="{26BC7813-DAAB-452C-BFFE-DB8516B998E5}" srcOrd="0" destOrd="0" parTransId="{1D43B016-B16F-4D5A-8562-030BB507E715}" sibTransId="{13BBF731-9EF1-43CF-9E79-EC6A7E47605B}"/>
    <dgm:cxn modelId="{636D4BCC-6B78-4040-A59E-9035AB99125B}" srcId="{7EA75444-D624-47EA-B1FD-41E5D7FB1F6C}" destId="{74CD1566-61E1-406B-BB88-9EE810736C8D}" srcOrd="0" destOrd="0" parTransId="{334A42E6-E597-449B-8D55-A160F1F4832D}" sibTransId="{D6A6FAE0-F65B-46A8-B29D-F1C7A68D20D8}"/>
    <dgm:cxn modelId="{67EE79DD-222B-4186-825A-211001B00164}" srcId="{0D6EDE9C-0063-4337-9BB6-FC82FEB607CC}" destId="{7EA75444-D624-47EA-B1FD-41E5D7FB1F6C}" srcOrd="1" destOrd="0" parTransId="{043F1040-B3AD-4172-8348-6ADD1829E850}" sibTransId="{318B9B1E-32D9-463C-B8B6-020B35737BCB}"/>
    <dgm:cxn modelId="{5A2E11FB-A6C6-4853-9D14-3501764EABCB}" type="presOf" srcId="{8B8899C2-4415-442E-9CF6-3561A6BFA1FC}" destId="{408974B3-F484-4A57-848F-85A4CB6DF8F0}" srcOrd="0" destOrd="0" presId="urn:microsoft.com/office/officeart/2005/8/layout/hierarchy4"/>
    <dgm:cxn modelId="{508563FE-6329-4326-BBC5-00184577129A}" type="presOf" srcId="{59699717-0FCD-4D2F-B59D-498E741ABEF1}" destId="{4B5A75B2-3D62-4B65-BF91-4E062243C7FD}" srcOrd="0" destOrd="0" presId="urn:microsoft.com/office/officeart/2005/8/layout/hierarchy4"/>
    <dgm:cxn modelId="{2F6F10F1-D752-4E06-8DD0-170A9DBA1064}" type="presParOf" srcId="{3C89BDE4-2E2C-4C69-843A-88B8D7ABBBD0}" destId="{AF720024-EA29-4344-8D29-1A242B94503C}" srcOrd="0" destOrd="0" presId="urn:microsoft.com/office/officeart/2005/8/layout/hierarchy4"/>
    <dgm:cxn modelId="{D786D7BC-4A94-4F88-B81B-2CF19DDDAE5A}" type="presParOf" srcId="{AF720024-EA29-4344-8D29-1A242B94503C}" destId="{29E679EF-02D1-43E4-89AD-5E189CE2CE2F}" srcOrd="0" destOrd="0" presId="urn:microsoft.com/office/officeart/2005/8/layout/hierarchy4"/>
    <dgm:cxn modelId="{1840ACA7-59AA-4DB1-B5F1-CEA9207C4744}" type="presParOf" srcId="{AF720024-EA29-4344-8D29-1A242B94503C}" destId="{E6C3B2F4-D63E-4443-95D7-A9DD59B24D21}" srcOrd="1" destOrd="0" presId="urn:microsoft.com/office/officeart/2005/8/layout/hierarchy4"/>
    <dgm:cxn modelId="{5B053483-2DDD-4E6D-A000-FA02DD61D643}" type="presParOf" srcId="{3C89BDE4-2E2C-4C69-843A-88B8D7ABBBD0}" destId="{40593887-8BF5-47E2-82FE-73274F89230C}" srcOrd="1" destOrd="0" presId="urn:microsoft.com/office/officeart/2005/8/layout/hierarchy4"/>
    <dgm:cxn modelId="{1E8E7EF0-65A5-4634-A0BA-1A5BE95A1DDC}" type="presParOf" srcId="{3C89BDE4-2E2C-4C69-843A-88B8D7ABBBD0}" destId="{4CE22A69-DFF7-47B2-A0A6-E61F8C862F15}" srcOrd="2" destOrd="0" presId="urn:microsoft.com/office/officeart/2005/8/layout/hierarchy4"/>
    <dgm:cxn modelId="{F7893B9A-26C3-4103-BFFE-0DC3710F6A30}" type="presParOf" srcId="{4CE22A69-DFF7-47B2-A0A6-E61F8C862F15}" destId="{586622D4-FF6D-4020-B785-1B63828A33E2}" srcOrd="0" destOrd="0" presId="urn:microsoft.com/office/officeart/2005/8/layout/hierarchy4"/>
    <dgm:cxn modelId="{465C72D7-D3EC-41A8-BAFE-F55E33F861A1}" type="presParOf" srcId="{4CE22A69-DFF7-47B2-A0A6-E61F8C862F15}" destId="{8354604D-BACB-4709-B9E0-1C0FE5875B30}" srcOrd="1" destOrd="0" presId="urn:microsoft.com/office/officeart/2005/8/layout/hierarchy4"/>
    <dgm:cxn modelId="{4D6252B6-AB4E-4B48-920F-26EEFD89056D}" type="presParOf" srcId="{4CE22A69-DFF7-47B2-A0A6-E61F8C862F15}" destId="{E5EFA684-4135-486D-9AE3-F82A2A044740}" srcOrd="2" destOrd="0" presId="urn:microsoft.com/office/officeart/2005/8/layout/hierarchy4"/>
    <dgm:cxn modelId="{4C478983-C9D0-4A74-98FD-80A5DAD2C644}" type="presParOf" srcId="{E5EFA684-4135-486D-9AE3-F82A2A044740}" destId="{1644DFEE-1C6D-4905-AA15-84BBBFE0E3A4}" srcOrd="0" destOrd="0" presId="urn:microsoft.com/office/officeart/2005/8/layout/hierarchy4"/>
    <dgm:cxn modelId="{377588F1-A133-45B0-B8CE-C0409C452C1D}" type="presParOf" srcId="{1644DFEE-1C6D-4905-AA15-84BBBFE0E3A4}" destId="{DA0E4F89-2536-4931-86CA-C0ED383E0978}" srcOrd="0" destOrd="0" presId="urn:microsoft.com/office/officeart/2005/8/layout/hierarchy4"/>
    <dgm:cxn modelId="{C0241170-9AD0-4A93-9562-1E15B7732B27}" type="presParOf" srcId="{1644DFEE-1C6D-4905-AA15-84BBBFE0E3A4}" destId="{709215A8-C603-410B-BA39-01059A9A224E}" srcOrd="1" destOrd="0" presId="urn:microsoft.com/office/officeart/2005/8/layout/hierarchy4"/>
    <dgm:cxn modelId="{A1F5C7BE-FC78-4981-B7FA-15ECE1E1BF48}" type="presParOf" srcId="{E5EFA684-4135-486D-9AE3-F82A2A044740}" destId="{75B481CB-36A9-4951-87B7-F55765CEEEF5}" srcOrd="1" destOrd="0" presId="urn:microsoft.com/office/officeart/2005/8/layout/hierarchy4"/>
    <dgm:cxn modelId="{73CD6617-656C-43B7-9779-465A85FAF1BF}" type="presParOf" srcId="{E5EFA684-4135-486D-9AE3-F82A2A044740}" destId="{2081C1B2-B180-47EF-8C29-074FE9A8684F}" srcOrd="2" destOrd="0" presId="urn:microsoft.com/office/officeart/2005/8/layout/hierarchy4"/>
    <dgm:cxn modelId="{A179A4CF-DF3B-4CDF-8426-BCEF4519970A}" type="presParOf" srcId="{2081C1B2-B180-47EF-8C29-074FE9A8684F}" destId="{01875DB3-81B6-4A72-83F9-A59886E869FA}" srcOrd="0" destOrd="0" presId="urn:microsoft.com/office/officeart/2005/8/layout/hierarchy4"/>
    <dgm:cxn modelId="{A60B8335-51D2-409D-BBB8-5A861692A82E}" type="presParOf" srcId="{2081C1B2-B180-47EF-8C29-074FE9A8684F}" destId="{B76F3105-A886-4C4F-9A18-3E9F76571087}" srcOrd="1" destOrd="0" presId="urn:microsoft.com/office/officeart/2005/8/layout/hierarchy4"/>
    <dgm:cxn modelId="{7B814010-1366-43AC-BE8E-2CA0ADF94C7F}" type="presParOf" srcId="{2081C1B2-B180-47EF-8C29-074FE9A8684F}" destId="{FA62E58C-E1C2-4680-AC6E-990D7B7A690B}" srcOrd="2" destOrd="0" presId="urn:microsoft.com/office/officeart/2005/8/layout/hierarchy4"/>
    <dgm:cxn modelId="{28032CF4-DA3A-434E-B4AC-E088AD95E493}" type="presParOf" srcId="{FA62E58C-E1C2-4680-AC6E-990D7B7A690B}" destId="{D1093801-79D9-40B0-958A-464C9C1A4332}" srcOrd="0" destOrd="0" presId="urn:microsoft.com/office/officeart/2005/8/layout/hierarchy4"/>
    <dgm:cxn modelId="{6BAA59BB-532F-4ED3-AE39-82A02A1A0E08}" type="presParOf" srcId="{D1093801-79D9-40B0-958A-464C9C1A4332}" destId="{14597AAF-CEB9-4B2E-B027-26E4D27E5DC5}" srcOrd="0" destOrd="0" presId="urn:microsoft.com/office/officeart/2005/8/layout/hierarchy4"/>
    <dgm:cxn modelId="{8019754E-BDA2-447D-96F4-E1700D588449}" type="presParOf" srcId="{D1093801-79D9-40B0-958A-464C9C1A4332}" destId="{549278D9-8360-4280-852E-BA4E4B2A9AEE}" srcOrd="1" destOrd="0" presId="urn:microsoft.com/office/officeart/2005/8/layout/hierarchy4"/>
    <dgm:cxn modelId="{7F0C46EE-50BB-4B25-B249-D2902C6A9885}" type="presParOf" srcId="{FA62E58C-E1C2-4680-AC6E-990D7B7A690B}" destId="{2FEE50BF-7C6E-4D77-8B7A-4361FCF099C7}" srcOrd="1" destOrd="0" presId="urn:microsoft.com/office/officeart/2005/8/layout/hierarchy4"/>
    <dgm:cxn modelId="{52A65913-621B-477E-8902-429AB64CD8B2}" type="presParOf" srcId="{FA62E58C-E1C2-4680-AC6E-990D7B7A690B}" destId="{6AC9FCA2-38BB-4BB8-BCFB-73E2364B9657}" srcOrd="2" destOrd="0" presId="urn:microsoft.com/office/officeart/2005/8/layout/hierarchy4"/>
    <dgm:cxn modelId="{3EFE417F-7BDE-41DE-9284-2163D301F840}" type="presParOf" srcId="{6AC9FCA2-38BB-4BB8-BCFB-73E2364B9657}" destId="{4B5A75B2-3D62-4B65-BF91-4E062243C7FD}" srcOrd="0" destOrd="0" presId="urn:microsoft.com/office/officeart/2005/8/layout/hierarchy4"/>
    <dgm:cxn modelId="{480F42FF-2566-430F-8981-AB87F1EDF386}" type="presParOf" srcId="{6AC9FCA2-38BB-4BB8-BCFB-73E2364B9657}" destId="{5CCB548A-13CC-495B-A3C0-95F954DDC95D}" srcOrd="1" destOrd="0" presId="urn:microsoft.com/office/officeart/2005/8/layout/hierarchy4"/>
    <dgm:cxn modelId="{68791EEE-4A3E-418E-A654-4E6670F2E822}" type="presParOf" srcId="{FA62E58C-E1C2-4680-AC6E-990D7B7A690B}" destId="{C1A8797B-6A50-41C9-824E-0627E175AB1E}" srcOrd="3" destOrd="0" presId="urn:microsoft.com/office/officeart/2005/8/layout/hierarchy4"/>
    <dgm:cxn modelId="{DC6D1B3F-1756-43FE-B753-A18902D5E541}" type="presParOf" srcId="{FA62E58C-E1C2-4680-AC6E-990D7B7A690B}" destId="{6C2ADD09-7DC4-4A94-AB2D-52D9A4F37028}" srcOrd="4" destOrd="0" presId="urn:microsoft.com/office/officeart/2005/8/layout/hierarchy4"/>
    <dgm:cxn modelId="{EF723DA0-211A-443F-AF21-6CE7AE5EF477}" type="presParOf" srcId="{6C2ADD09-7DC4-4A94-AB2D-52D9A4F37028}" destId="{0D588603-977A-4A24-902E-67FFC3BBB285}" srcOrd="0" destOrd="0" presId="urn:microsoft.com/office/officeart/2005/8/layout/hierarchy4"/>
    <dgm:cxn modelId="{2E48495D-6909-4598-92BA-ADB9CB52559B}" type="presParOf" srcId="{6C2ADD09-7DC4-4A94-AB2D-52D9A4F37028}" destId="{A03254B6-F9F5-4D84-BB0D-70DDC10DF2DE}" srcOrd="1" destOrd="0" presId="urn:microsoft.com/office/officeart/2005/8/layout/hierarchy4"/>
    <dgm:cxn modelId="{B5A2EEEB-5E2D-477E-B697-AFE9178AE534}" type="presParOf" srcId="{FA62E58C-E1C2-4680-AC6E-990D7B7A690B}" destId="{F65D5D6C-BB3F-4FCE-A1F2-B920CD38A834}" srcOrd="5" destOrd="0" presId="urn:microsoft.com/office/officeart/2005/8/layout/hierarchy4"/>
    <dgm:cxn modelId="{F829FA1D-702A-4B4B-9C3A-A73131617D8C}" type="presParOf" srcId="{FA62E58C-E1C2-4680-AC6E-990D7B7A690B}" destId="{A6F762F5-708E-43AF-BDD0-7918BD8295D0}" srcOrd="6" destOrd="0" presId="urn:microsoft.com/office/officeart/2005/8/layout/hierarchy4"/>
    <dgm:cxn modelId="{1CB3EC3D-D399-45CF-9DF1-F6C02B205342}" type="presParOf" srcId="{A6F762F5-708E-43AF-BDD0-7918BD8295D0}" destId="{408974B3-F484-4A57-848F-85A4CB6DF8F0}" srcOrd="0" destOrd="0" presId="urn:microsoft.com/office/officeart/2005/8/layout/hierarchy4"/>
    <dgm:cxn modelId="{C1647F5E-A8AF-48D5-88A9-C386E9E6E144}" type="presParOf" srcId="{A6F762F5-708E-43AF-BDD0-7918BD8295D0}" destId="{47DFCAEA-922F-4740-AFF2-D29C6B9A6900}" srcOrd="1" destOrd="0" presId="urn:microsoft.com/office/officeart/2005/8/layout/hierarchy4"/>
    <dgm:cxn modelId="{445C4711-7644-4F11-98A4-1CA903A298C3}" type="presParOf" srcId="{E5EFA684-4135-486D-9AE3-F82A2A044740}" destId="{45AC4BE5-181B-4019-A0FF-AB780B038C34}" srcOrd="3" destOrd="0" presId="urn:microsoft.com/office/officeart/2005/8/layout/hierarchy4"/>
    <dgm:cxn modelId="{997A95CD-F7EC-454D-881B-344C6797ED3D}" type="presParOf" srcId="{E5EFA684-4135-486D-9AE3-F82A2A044740}" destId="{1A57DB63-C1E7-4755-9DCA-AFFE77262DE5}" srcOrd="4" destOrd="0" presId="urn:microsoft.com/office/officeart/2005/8/layout/hierarchy4"/>
    <dgm:cxn modelId="{C6AF382B-C178-4F71-8E46-9704DC582FC7}" type="presParOf" srcId="{1A57DB63-C1E7-4755-9DCA-AFFE77262DE5}" destId="{B96F2E89-5D00-4245-9AA0-D74203915E6E}" srcOrd="0" destOrd="0" presId="urn:microsoft.com/office/officeart/2005/8/layout/hierarchy4"/>
    <dgm:cxn modelId="{718F3300-1F51-444E-9FC3-1C157FF7B83E}" type="presParOf" srcId="{1A57DB63-C1E7-4755-9DCA-AFFE77262DE5}" destId="{DB0CBF31-D939-410D-9389-60660FA95E0D}" srcOrd="1" destOrd="0" presId="urn:microsoft.com/office/officeart/2005/8/layout/hierarchy4"/>
    <dgm:cxn modelId="{DB57D307-6F48-4FA7-8749-3DA3244A5D27}" type="presParOf" srcId="{1A57DB63-C1E7-4755-9DCA-AFFE77262DE5}" destId="{82F2659B-35D5-406C-91C0-9E67752E48E0}" srcOrd="2" destOrd="0" presId="urn:microsoft.com/office/officeart/2005/8/layout/hierarchy4"/>
    <dgm:cxn modelId="{196A2072-1B79-4965-9FB1-9D690DE2AD80}" type="presParOf" srcId="{82F2659B-35D5-406C-91C0-9E67752E48E0}" destId="{49F058C7-5A59-457E-BE33-E1AB2C9A51A5}" srcOrd="0" destOrd="0" presId="urn:microsoft.com/office/officeart/2005/8/layout/hierarchy4"/>
    <dgm:cxn modelId="{FE7024D3-F141-4BEF-A3A9-8A0D37B69A2B}" type="presParOf" srcId="{49F058C7-5A59-457E-BE33-E1AB2C9A51A5}" destId="{D2CD5AB3-B569-47B7-926C-22DBEF687201}" srcOrd="0" destOrd="0" presId="urn:microsoft.com/office/officeart/2005/8/layout/hierarchy4"/>
    <dgm:cxn modelId="{764379D0-49B9-4911-BD42-E069D18542AE}" type="presParOf" srcId="{49F058C7-5A59-457E-BE33-E1AB2C9A51A5}" destId="{F438D332-5549-4A1F-8DD5-772700D0EF05}" srcOrd="1" destOrd="0" presId="urn:microsoft.com/office/officeart/2005/8/layout/hierarchy4"/>
    <dgm:cxn modelId="{2D15F46D-4635-4ADE-92EB-E44CB7A05ED8}" type="presParOf" srcId="{82F2659B-35D5-406C-91C0-9E67752E48E0}" destId="{94510D30-D0A6-4DEA-9611-EFE2494E09EF}" srcOrd="1" destOrd="0" presId="urn:microsoft.com/office/officeart/2005/8/layout/hierarchy4"/>
    <dgm:cxn modelId="{6201CC53-2E33-4AAB-AAD9-19AD8BF0CA4E}" type="presParOf" srcId="{82F2659B-35D5-406C-91C0-9E67752E48E0}" destId="{52DDA07F-887C-4E21-B2F6-B2862604AA90}" srcOrd="2" destOrd="0" presId="urn:microsoft.com/office/officeart/2005/8/layout/hierarchy4"/>
    <dgm:cxn modelId="{1DA4D1E6-76B4-4A37-8114-7804B559D868}" type="presParOf" srcId="{52DDA07F-887C-4E21-B2F6-B2862604AA90}" destId="{D4B241C9-F77F-4F1B-8ECE-0CB53CFA7667}" srcOrd="0" destOrd="0" presId="urn:microsoft.com/office/officeart/2005/8/layout/hierarchy4"/>
    <dgm:cxn modelId="{DFB696F4-9F0F-4EB5-B70C-75E6371E2228}" type="presParOf" srcId="{52DDA07F-887C-4E21-B2F6-B2862604AA90}" destId="{BD42A6F1-8893-4CA4-BE30-5B24B2E76A91}" srcOrd="1" destOrd="0" presId="urn:microsoft.com/office/officeart/2005/8/layout/hierarchy4"/>
    <dgm:cxn modelId="{E529BA62-3032-674A-8BA2-A2E12DD17B19}" type="presParOf" srcId="{82F2659B-35D5-406C-91C0-9E67752E48E0}" destId="{A3CD7616-86AC-8A4D-9DA9-B41660C61233}" srcOrd="3" destOrd="0" presId="urn:microsoft.com/office/officeart/2005/8/layout/hierarchy4"/>
    <dgm:cxn modelId="{07D83861-90CC-4E4E-B314-F0B07D1B36AA}" type="presParOf" srcId="{82F2659B-35D5-406C-91C0-9E67752E48E0}" destId="{49A9FC21-726E-AC45-9C7E-E3CAAA8C9A0B}" srcOrd="4" destOrd="0" presId="urn:microsoft.com/office/officeart/2005/8/layout/hierarchy4"/>
    <dgm:cxn modelId="{5EB0852E-A35D-AC4C-87D1-B37438959977}" type="presParOf" srcId="{49A9FC21-726E-AC45-9C7E-E3CAAA8C9A0B}" destId="{EADB60F9-2838-C047-86C2-214CEB07C2F3}" srcOrd="0" destOrd="0" presId="urn:microsoft.com/office/officeart/2005/8/layout/hierarchy4"/>
    <dgm:cxn modelId="{D715E674-25A1-5B4F-88A7-C0A224AFCE0E}" type="presParOf" srcId="{49A9FC21-726E-AC45-9C7E-E3CAAA8C9A0B}" destId="{5CD45C45-F9C3-8041-978D-AEC63A5CACD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F33508-BD8C-E34F-BF78-8E3F5F587F37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C3D3CD-E7C1-8946-A90B-EA4AB6EBA4B3}">
      <dgm:prSet phldrT="[Text]"/>
      <dgm:spPr/>
      <dgm:t>
        <a:bodyPr/>
        <a:lstStyle/>
        <a:p>
          <a:r>
            <a:rPr lang="en-US" dirty="0" err="1"/>
            <a:t>Khái</a:t>
          </a:r>
          <a:r>
            <a:rPr lang="en-US" dirty="0"/>
            <a:t> </a:t>
          </a:r>
          <a:r>
            <a:rPr lang="en-US" dirty="0" err="1"/>
            <a:t>niệm</a:t>
          </a:r>
          <a:endParaRPr lang="en-US" dirty="0"/>
        </a:p>
      </dgm:t>
    </dgm:pt>
    <dgm:pt modelId="{AFC39909-73F4-3645-BB74-62A49C144281}" type="parTrans" cxnId="{AA58295F-BF1E-F240-BDA5-3791378982AA}">
      <dgm:prSet/>
      <dgm:spPr/>
      <dgm:t>
        <a:bodyPr/>
        <a:lstStyle/>
        <a:p>
          <a:endParaRPr lang="en-US"/>
        </a:p>
      </dgm:t>
    </dgm:pt>
    <dgm:pt modelId="{53C969FE-BBDA-9F41-B646-6F6243F7BC8C}" type="sibTrans" cxnId="{AA58295F-BF1E-F240-BDA5-3791378982AA}">
      <dgm:prSet/>
      <dgm:spPr/>
      <dgm:t>
        <a:bodyPr/>
        <a:lstStyle/>
        <a:p>
          <a:endParaRPr lang="en-US"/>
        </a:p>
      </dgm:t>
    </dgm:pt>
    <dgm:pt modelId="{4E356B9F-3B93-3543-8198-A76208F37C18}">
      <dgm:prSet phldrT="[Text]"/>
      <dgm:spPr/>
      <dgm:t>
        <a:bodyPr/>
        <a:lstStyle/>
        <a:p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offline</a:t>
          </a:r>
        </a:p>
      </dgm:t>
    </dgm:pt>
    <dgm:pt modelId="{02801FEA-D510-8A49-990B-36E23118CAEC}" type="parTrans" cxnId="{2FE093D0-08EC-8347-BE6F-F968127D8C48}">
      <dgm:prSet/>
      <dgm:spPr/>
      <dgm:t>
        <a:bodyPr/>
        <a:lstStyle/>
        <a:p>
          <a:endParaRPr lang="en-US"/>
        </a:p>
      </dgm:t>
    </dgm:pt>
    <dgm:pt modelId="{F396CBAC-E0ED-7845-992C-70A521AAE017}" type="sibTrans" cxnId="{2FE093D0-08EC-8347-BE6F-F968127D8C48}">
      <dgm:prSet/>
      <dgm:spPr/>
      <dgm:t>
        <a:bodyPr/>
        <a:lstStyle/>
        <a:p>
          <a:endParaRPr lang="en-US"/>
        </a:p>
      </dgm:t>
    </dgm:pt>
    <dgm:pt modelId="{60DBFB4B-6926-6E4D-8584-635ED597EF50}">
      <dgm:prSet phldrT="[Text]"/>
      <dgm:spPr/>
      <dgm:t>
        <a:bodyPr/>
        <a:lstStyle/>
        <a:p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cặp</a:t>
          </a:r>
          <a:r>
            <a:rPr lang="en-US" dirty="0"/>
            <a:t> key- value</a:t>
          </a:r>
        </a:p>
      </dgm:t>
    </dgm:pt>
    <dgm:pt modelId="{AE479347-89C2-5A4C-8C75-202B2AE5FEB3}" type="parTrans" cxnId="{42ECE67A-7D89-A640-85A2-4026907F8AB4}">
      <dgm:prSet/>
      <dgm:spPr/>
      <dgm:t>
        <a:bodyPr/>
        <a:lstStyle/>
        <a:p>
          <a:endParaRPr lang="en-US"/>
        </a:p>
      </dgm:t>
    </dgm:pt>
    <dgm:pt modelId="{90319E41-FDA4-664B-89C4-02FB5C39FE25}" type="sibTrans" cxnId="{42ECE67A-7D89-A640-85A2-4026907F8AB4}">
      <dgm:prSet/>
      <dgm:spPr/>
      <dgm:t>
        <a:bodyPr/>
        <a:lstStyle/>
        <a:p>
          <a:endParaRPr lang="en-US"/>
        </a:p>
      </dgm:t>
    </dgm:pt>
    <dgm:pt modelId="{A39781E7-F274-D64E-8536-AA7A722E9AF6}">
      <dgm:prSet phldrT="[Text]"/>
      <dgm:spPr/>
      <dgm:t>
        <a:bodyPr/>
        <a:lstStyle/>
        <a:p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lưu</a:t>
          </a:r>
          <a:endParaRPr lang="en-US" dirty="0"/>
        </a:p>
      </dgm:t>
    </dgm:pt>
    <dgm:pt modelId="{BC5D6473-D12B-D043-90CD-F4F7A51BCB48}" type="parTrans" cxnId="{ECF11C9D-173B-974C-A4CA-884D3357E666}">
      <dgm:prSet/>
      <dgm:spPr/>
      <dgm:t>
        <a:bodyPr/>
        <a:lstStyle/>
        <a:p>
          <a:endParaRPr lang="en-US"/>
        </a:p>
      </dgm:t>
    </dgm:pt>
    <dgm:pt modelId="{55492954-DAA6-CD4F-87A5-79DE156E8099}" type="sibTrans" cxnId="{ECF11C9D-173B-974C-A4CA-884D3357E666}">
      <dgm:prSet/>
      <dgm:spPr/>
      <dgm:t>
        <a:bodyPr/>
        <a:lstStyle/>
        <a:p>
          <a:endParaRPr lang="en-US"/>
        </a:p>
      </dgm:t>
    </dgm:pt>
    <dgm:pt modelId="{79A1E7A3-CF5A-4A4E-AE3E-45455A153AC2}">
      <dgm:prSet phldrT="[Text]"/>
      <dgm:spPr/>
      <dgm:t>
        <a:bodyPr/>
        <a:lstStyle/>
        <a:p>
          <a:r>
            <a:rPr lang="en-US" dirty="0"/>
            <a:t>IOS : File ,</a:t>
          </a:r>
          <a:r>
            <a:rPr lang="en-US" b="0" i="0" dirty="0"/>
            <a:t> Dictionary</a:t>
          </a:r>
          <a:endParaRPr lang="en-US" dirty="0"/>
        </a:p>
      </dgm:t>
    </dgm:pt>
    <dgm:pt modelId="{8C9FE3DF-E187-FF4F-8F79-21C8DDD80F32}" type="parTrans" cxnId="{89C088FE-24E4-BB41-B08A-C0CDFE0FF6F8}">
      <dgm:prSet/>
      <dgm:spPr/>
      <dgm:t>
        <a:bodyPr/>
        <a:lstStyle/>
        <a:p>
          <a:endParaRPr lang="en-US"/>
        </a:p>
      </dgm:t>
    </dgm:pt>
    <dgm:pt modelId="{FD42A789-CC50-2447-AB4C-AD9A8EADF147}" type="sibTrans" cxnId="{89C088FE-24E4-BB41-B08A-C0CDFE0FF6F8}">
      <dgm:prSet/>
      <dgm:spPr/>
      <dgm:t>
        <a:bodyPr/>
        <a:lstStyle/>
        <a:p>
          <a:endParaRPr lang="en-US"/>
        </a:p>
      </dgm:t>
    </dgm:pt>
    <dgm:pt modelId="{C2C64BDB-B3A3-8D4A-A8CF-9598583848DE}">
      <dgm:prSet phldrT="[Text]"/>
      <dgm:spPr/>
      <dgm:t>
        <a:bodyPr/>
        <a:lstStyle/>
        <a:p>
          <a:r>
            <a:rPr lang="en-US" dirty="0"/>
            <a:t>Android: </a:t>
          </a:r>
          <a:r>
            <a:rPr lang="en-US" b="0" i="0" dirty="0" err="1"/>
            <a:t>RocksDB</a:t>
          </a:r>
          <a:r>
            <a:rPr lang="en-US" b="0" i="0" dirty="0"/>
            <a:t>, </a:t>
          </a:r>
          <a:r>
            <a:rPr lang="en-US" b="0" i="0" dirty="0" err="1"/>
            <a:t>Sqlite</a:t>
          </a:r>
          <a:endParaRPr lang="en-US" dirty="0"/>
        </a:p>
      </dgm:t>
    </dgm:pt>
    <dgm:pt modelId="{138A7A31-720F-1A49-BA91-ACE605F1B660}" type="parTrans" cxnId="{4E2EA072-420B-434E-99B1-4EB5E7D0ABE9}">
      <dgm:prSet/>
      <dgm:spPr/>
      <dgm:t>
        <a:bodyPr/>
        <a:lstStyle/>
        <a:p>
          <a:endParaRPr lang="en-US"/>
        </a:p>
      </dgm:t>
    </dgm:pt>
    <dgm:pt modelId="{4A8AC78A-281C-E049-BED1-7A1F9723C2FE}" type="sibTrans" cxnId="{4E2EA072-420B-434E-99B1-4EB5E7D0ABE9}">
      <dgm:prSet/>
      <dgm:spPr/>
      <dgm:t>
        <a:bodyPr/>
        <a:lstStyle/>
        <a:p>
          <a:endParaRPr lang="en-US"/>
        </a:p>
      </dgm:t>
    </dgm:pt>
    <dgm:pt modelId="{DD32D95B-2EE5-9D40-997E-D4CF85FBC337}">
      <dgm:prSet/>
      <dgm:spPr/>
      <dgm:t>
        <a:bodyPr/>
        <a:lstStyle/>
        <a:p>
          <a:r>
            <a:rPr lang="en-US" dirty="0" err="1"/>
            <a:t>Hỗ</a:t>
          </a:r>
          <a:r>
            <a:rPr lang="en-US" dirty="0"/>
            <a:t> </a:t>
          </a:r>
          <a:r>
            <a:rPr lang="en-US" dirty="0" err="1"/>
            <a:t>trợ</a:t>
          </a:r>
          <a:r>
            <a:rPr lang="en-US" dirty="0"/>
            <a:t> </a:t>
          </a:r>
          <a:r>
            <a:rPr lang="en-US" dirty="0" err="1"/>
            <a:t>bất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bộ</a:t>
          </a:r>
          <a:endParaRPr lang="en-US" dirty="0"/>
        </a:p>
      </dgm:t>
    </dgm:pt>
    <dgm:pt modelId="{4E7374F1-2A3B-3C41-B2DF-71FF06090865}" type="parTrans" cxnId="{2006EB71-5E3A-014C-ABF0-C8130F1E7DC7}">
      <dgm:prSet/>
      <dgm:spPr/>
      <dgm:t>
        <a:bodyPr/>
        <a:lstStyle/>
        <a:p>
          <a:endParaRPr lang="en-US"/>
        </a:p>
      </dgm:t>
    </dgm:pt>
    <dgm:pt modelId="{31E6D9F7-E32C-C24E-9578-A822173CD02A}" type="sibTrans" cxnId="{2006EB71-5E3A-014C-ABF0-C8130F1E7DC7}">
      <dgm:prSet/>
      <dgm:spPr/>
      <dgm:t>
        <a:bodyPr/>
        <a:lstStyle/>
        <a:p>
          <a:endParaRPr lang="en-US"/>
        </a:p>
      </dgm:t>
    </dgm:pt>
    <dgm:pt modelId="{C7DB3F32-2810-F747-BFFD-22806D962B15}" type="pres">
      <dgm:prSet presAssocID="{0BF33508-BD8C-E34F-BF78-8E3F5F587F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D9AFEF-5D19-7847-99A0-99CE69632E37}" type="pres">
      <dgm:prSet presAssocID="{07C3D3CD-E7C1-8946-A90B-EA4AB6EBA4B3}" presName="root" presStyleCnt="0"/>
      <dgm:spPr/>
    </dgm:pt>
    <dgm:pt modelId="{1D2E4A88-2EBD-2D4A-A6E5-38AD19BCE9FD}" type="pres">
      <dgm:prSet presAssocID="{07C3D3CD-E7C1-8946-A90B-EA4AB6EBA4B3}" presName="rootComposite" presStyleCnt="0"/>
      <dgm:spPr/>
    </dgm:pt>
    <dgm:pt modelId="{7CBFFE66-546C-0844-9176-980B1A802A50}" type="pres">
      <dgm:prSet presAssocID="{07C3D3CD-E7C1-8946-A90B-EA4AB6EBA4B3}" presName="rootText" presStyleLbl="node1" presStyleIdx="0" presStyleCnt="2" custLinFactX="-22440" custLinFactNeighborX="-100000" custLinFactNeighborY="1495"/>
      <dgm:spPr/>
    </dgm:pt>
    <dgm:pt modelId="{A2BB2F87-430B-5D4D-B409-D3CD923B4EAD}" type="pres">
      <dgm:prSet presAssocID="{07C3D3CD-E7C1-8946-A90B-EA4AB6EBA4B3}" presName="rootConnector" presStyleLbl="node1" presStyleIdx="0" presStyleCnt="2"/>
      <dgm:spPr/>
    </dgm:pt>
    <dgm:pt modelId="{644ADF56-6F07-4D42-A6A3-98C4978DF73C}" type="pres">
      <dgm:prSet presAssocID="{07C3D3CD-E7C1-8946-A90B-EA4AB6EBA4B3}" presName="childShape" presStyleCnt="0"/>
      <dgm:spPr/>
    </dgm:pt>
    <dgm:pt modelId="{204AB900-322B-1349-ADBC-0B4BE04D843B}" type="pres">
      <dgm:prSet presAssocID="{02801FEA-D510-8A49-990B-36E23118CAEC}" presName="Name13" presStyleLbl="parChTrans1D2" presStyleIdx="0" presStyleCnt="5"/>
      <dgm:spPr/>
    </dgm:pt>
    <dgm:pt modelId="{69487ABA-164C-0041-9424-1FB0C60E1D26}" type="pres">
      <dgm:prSet presAssocID="{4E356B9F-3B93-3543-8198-A76208F37C18}" presName="childText" presStyleLbl="bgAcc1" presStyleIdx="0" presStyleCnt="5" custLinFactX="-18595" custLinFactNeighborX="-100000" custLinFactNeighborY="-8622">
        <dgm:presLayoutVars>
          <dgm:bulletEnabled val="1"/>
        </dgm:presLayoutVars>
      </dgm:prSet>
      <dgm:spPr/>
    </dgm:pt>
    <dgm:pt modelId="{341CDF42-52A6-EB4C-BEF3-E663516304FA}" type="pres">
      <dgm:prSet presAssocID="{AE479347-89C2-5A4C-8C75-202B2AE5FEB3}" presName="Name13" presStyleLbl="parChTrans1D2" presStyleIdx="1" presStyleCnt="5"/>
      <dgm:spPr/>
    </dgm:pt>
    <dgm:pt modelId="{62C75B0F-27AE-6146-99E7-4E12BE90D903}" type="pres">
      <dgm:prSet presAssocID="{60DBFB4B-6926-6E4D-8584-635ED597EF50}" presName="childText" presStyleLbl="bgAcc1" presStyleIdx="1" presStyleCnt="5" custLinFactX="-18595" custLinFactNeighborX="-100000" custLinFactNeighborY="-904">
        <dgm:presLayoutVars>
          <dgm:bulletEnabled val="1"/>
        </dgm:presLayoutVars>
      </dgm:prSet>
      <dgm:spPr/>
    </dgm:pt>
    <dgm:pt modelId="{B26D5CBD-8964-724A-835C-5895356FB022}" type="pres">
      <dgm:prSet presAssocID="{4E7374F1-2A3B-3C41-B2DF-71FF06090865}" presName="Name13" presStyleLbl="parChTrans1D2" presStyleIdx="2" presStyleCnt="5"/>
      <dgm:spPr/>
    </dgm:pt>
    <dgm:pt modelId="{1E6D9234-7E13-854C-9DC4-8667DAF23939}" type="pres">
      <dgm:prSet presAssocID="{DD32D95B-2EE5-9D40-997E-D4CF85FBC337}" presName="childText" presStyleLbl="bgAcc1" presStyleIdx="2" presStyleCnt="5" custLinFactX="-29301" custLinFactNeighborX="-100000" custLinFactNeighborY="13729">
        <dgm:presLayoutVars>
          <dgm:bulletEnabled val="1"/>
        </dgm:presLayoutVars>
      </dgm:prSet>
      <dgm:spPr/>
    </dgm:pt>
    <dgm:pt modelId="{106EB04A-E4CD-B84D-B34B-C6176E8143DE}" type="pres">
      <dgm:prSet presAssocID="{A39781E7-F274-D64E-8536-AA7A722E9AF6}" presName="root" presStyleCnt="0"/>
      <dgm:spPr/>
    </dgm:pt>
    <dgm:pt modelId="{FB5E8853-53DF-3542-99BC-1A1BA1180BF8}" type="pres">
      <dgm:prSet presAssocID="{A39781E7-F274-D64E-8536-AA7A722E9AF6}" presName="rootComposite" presStyleCnt="0"/>
      <dgm:spPr/>
    </dgm:pt>
    <dgm:pt modelId="{04914BB6-227E-634F-8407-00F46B92C879}" type="pres">
      <dgm:prSet presAssocID="{A39781E7-F274-D64E-8536-AA7A722E9AF6}" presName="rootText" presStyleLbl="node1" presStyleIdx="1" presStyleCnt="2" custLinFactNeighborX="-70655" custLinFactNeighborY="1495"/>
      <dgm:spPr/>
    </dgm:pt>
    <dgm:pt modelId="{AF46AAE9-B078-2B4D-A707-C9D6DDED05F4}" type="pres">
      <dgm:prSet presAssocID="{A39781E7-F274-D64E-8536-AA7A722E9AF6}" presName="rootConnector" presStyleLbl="node1" presStyleIdx="1" presStyleCnt="2"/>
      <dgm:spPr/>
    </dgm:pt>
    <dgm:pt modelId="{36662279-1274-BE47-8629-8490BE649711}" type="pres">
      <dgm:prSet presAssocID="{A39781E7-F274-D64E-8536-AA7A722E9AF6}" presName="childShape" presStyleCnt="0"/>
      <dgm:spPr/>
    </dgm:pt>
    <dgm:pt modelId="{40540A99-1C77-C540-99E1-FD8E532E86EE}" type="pres">
      <dgm:prSet presAssocID="{8C9FE3DF-E187-FF4F-8F79-21C8DDD80F32}" presName="Name13" presStyleLbl="parChTrans1D2" presStyleIdx="3" presStyleCnt="5"/>
      <dgm:spPr/>
    </dgm:pt>
    <dgm:pt modelId="{BAEE651C-82DF-964E-A2BA-9E7021C79E6C}" type="pres">
      <dgm:prSet presAssocID="{79A1E7A3-CF5A-4A4E-AE3E-45455A153AC2}" presName="childText" presStyleLbl="bgAcc1" presStyleIdx="3" presStyleCnt="5" custLinFactNeighborX="-81806" custLinFactNeighborY="-8622">
        <dgm:presLayoutVars>
          <dgm:bulletEnabled val="1"/>
        </dgm:presLayoutVars>
      </dgm:prSet>
      <dgm:spPr/>
    </dgm:pt>
    <dgm:pt modelId="{3A67730C-3C7C-9E40-A93A-40F68204993D}" type="pres">
      <dgm:prSet presAssocID="{138A7A31-720F-1A49-BA91-ACE605F1B660}" presName="Name13" presStyleLbl="parChTrans1D2" presStyleIdx="4" presStyleCnt="5"/>
      <dgm:spPr/>
    </dgm:pt>
    <dgm:pt modelId="{75A2D645-B10C-A342-9602-6EA5CCF64F31}" type="pres">
      <dgm:prSet presAssocID="{C2C64BDB-B3A3-8D4A-A8CF-9598583848DE}" presName="childText" presStyleLbl="bgAcc1" presStyleIdx="4" presStyleCnt="5" custLinFactNeighborX="-88318" custLinFactNeighborY="25332">
        <dgm:presLayoutVars>
          <dgm:bulletEnabled val="1"/>
        </dgm:presLayoutVars>
      </dgm:prSet>
      <dgm:spPr/>
    </dgm:pt>
  </dgm:ptLst>
  <dgm:cxnLst>
    <dgm:cxn modelId="{96761204-80A0-6C47-8683-94A594FA6FE6}" type="presOf" srcId="{138A7A31-720F-1A49-BA91-ACE605F1B660}" destId="{3A67730C-3C7C-9E40-A93A-40F68204993D}" srcOrd="0" destOrd="0" presId="urn:microsoft.com/office/officeart/2005/8/layout/hierarchy3"/>
    <dgm:cxn modelId="{1802A154-7430-3849-8AAC-43036A0F145D}" type="presOf" srcId="{02801FEA-D510-8A49-990B-36E23118CAEC}" destId="{204AB900-322B-1349-ADBC-0B4BE04D843B}" srcOrd="0" destOrd="0" presId="urn:microsoft.com/office/officeart/2005/8/layout/hierarchy3"/>
    <dgm:cxn modelId="{AA58295F-BF1E-F240-BDA5-3791378982AA}" srcId="{0BF33508-BD8C-E34F-BF78-8E3F5F587F37}" destId="{07C3D3CD-E7C1-8946-A90B-EA4AB6EBA4B3}" srcOrd="0" destOrd="0" parTransId="{AFC39909-73F4-3645-BB74-62A49C144281}" sibTransId="{53C969FE-BBDA-9F41-B646-6F6243F7BC8C}"/>
    <dgm:cxn modelId="{2006EB71-5E3A-014C-ABF0-C8130F1E7DC7}" srcId="{07C3D3CD-E7C1-8946-A90B-EA4AB6EBA4B3}" destId="{DD32D95B-2EE5-9D40-997E-D4CF85FBC337}" srcOrd="2" destOrd="0" parTransId="{4E7374F1-2A3B-3C41-B2DF-71FF06090865}" sibTransId="{31E6D9F7-E32C-C24E-9578-A822173CD02A}"/>
    <dgm:cxn modelId="{4E2EA072-420B-434E-99B1-4EB5E7D0ABE9}" srcId="{A39781E7-F274-D64E-8536-AA7A722E9AF6}" destId="{C2C64BDB-B3A3-8D4A-A8CF-9598583848DE}" srcOrd="1" destOrd="0" parTransId="{138A7A31-720F-1A49-BA91-ACE605F1B660}" sibTransId="{4A8AC78A-281C-E049-BED1-7A1F9723C2FE}"/>
    <dgm:cxn modelId="{30980873-8B25-1C47-A986-3F01149D4C0A}" type="presOf" srcId="{4E356B9F-3B93-3543-8198-A76208F37C18}" destId="{69487ABA-164C-0041-9424-1FB0C60E1D26}" srcOrd="0" destOrd="0" presId="urn:microsoft.com/office/officeart/2005/8/layout/hierarchy3"/>
    <dgm:cxn modelId="{42ECE67A-7D89-A640-85A2-4026907F8AB4}" srcId="{07C3D3CD-E7C1-8946-A90B-EA4AB6EBA4B3}" destId="{60DBFB4B-6926-6E4D-8584-635ED597EF50}" srcOrd="1" destOrd="0" parTransId="{AE479347-89C2-5A4C-8C75-202B2AE5FEB3}" sibTransId="{90319E41-FDA4-664B-89C4-02FB5C39FE25}"/>
    <dgm:cxn modelId="{332CB97F-9F06-5B43-8A73-969BB2EF83BF}" type="presOf" srcId="{C2C64BDB-B3A3-8D4A-A8CF-9598583848DE}" destId="{75A2D645-B10C-A342-9602-6EA5CCF64F31}" srcOrd="0" destOrd="0" presId="urn:microsoft.com/office/officeart/2005/8/layout/hierarchy3"/>
    <dgm:cxn modelId="{91132285-4009-D043-9DC9-F647DD4EBFDE}" type="presOf" srcId="{07C3D3CD-E7C1-8946-A90B-EA4AB6EBA4B3}" destId="{7CBFFE66-546C-0844-9176-980B1A802A50}" srcOrd="0" destOrd="0" presId="urn:microsoft.com/office/officeart/2005/8/layout/hierarchy3"/>
    <dgm:cxn modelId="{BB43FB96-7250-5443-8978-8FC60671B4BA}" type="presOf" srcId="{DD32D95B-2EE5-9D40-997E-D4CF85FBC337}" destId="{1E6D9234-7E13-854C-9DC4-8667DAF23939}" srcOrd="0" destOrd="0" presId="urn:microsoft.com/office/officeart/2005/8/layout/hierarchy3"/>
    <dgm:cxn modelId="{ECF11C9D-173B-974C-A4CA-884D3357E666}" srcId="{0BF33508-BD8C-E34F-BF78-8E3F5F587F37}" destId="{A39781E7-F274-D64E-8536-AA7A722E9AF6}" srcOrd="1" destOrd="0" parTransId="{BC5D6473-D12B-D043-90CD-F4F7A51BCB48}" sibTransId="{55492954-DAA6-CD4F-87A5-79DE156E8099}"/>
    <dgm:cxn modelId="{6A7CDCA1-319A-114A-8805-19482A8D03F4}" type="presOf" srcId="{A39781E7-F274-D64E-8536-AA7A722E9AF6}" destId="{AF46AAE9-B078-2B4D-A707-C9D6DDED05F4}" srcOrd="1" destOrd="0" presId="urn:microsoft.com/office/officeart/2005/8/layout/hierarchy3"/>
    <dgm:cxn modelId="{EA2310AA-D456-1F48-997B-CE9A287564AF}" type="presOf" srcId="{8C9FE3DF-E187-FF4F-8F79-21C8DDD80F32}" destId="{40540A99-1C77-C540-99E1-FD8E532E86EE}" srcOrd="0" destOrd="0" presId="urn:microsoft.com/office/officeart/2005/8/layout/hierarchy3"/>
    <dgm:cxn modelId="{A4F502B6-019F-F743-BC37-522A3AD6DA2C}" type="presOf" srcId="{79A1E7A3-CF5A-4A4E-AE3E-45455A153AC2}" destId="{BAEE651C-82DF-964E-A2BA-9E7021C79E6C}" srcOrd="0" destOrd="0" presId="urn:microsoft.com/office/officeart/2005/8/layout/hierarchy3"/>
    <dgm:cxn modelId="{87FAEABA-7730-4B41-9735-2B5DFBEB7906}" type="presOf" srcId="{07C3D3CD-E7C1-8946-A90B-EA4AB6EBA4B3}" destId="{A2BB2F87-430B-5D4D-B409-D3CD923B4EAD}" srcOrd="1" destOrd="0" presId="urn:microsoft.com/office/officeart/2005/8/layout/hierarchy3"/>
    <dgm:cxn modelId="{E2FDFBCE-F198-9A47-9332-53438B454D12}" type="presOf" srcId="{AE479347-89C2-5A4C-8C75-202B2AE5FEB3}" destId="{341CDF42-52A6-EB4C-BEF3-E663516304FA}" srcOrd="0" destOrd="0" presId="urn:microsoft.com/office/officeart/2005/8/layout/hierarchy3"/>
    <dgm:cxn modelId="{2CE50FCF-01A3-9B4E-83EE-747D3D28A9FF}" type="presOf" srcId="{4E7374F1-2A3B-3C41-B2DF-71FF06090865}" destId="{B26D5CBD-8964-724A-835C-5895356FB022}" srcOrd="0" destOrd="0" presId="urn:microsoft.com/office/officeart/2005/8/layout/hierarchy3"/>
    <dgm:cxn modelId="{2FE093D0-08EC-8347-BE6F-F968127D8C48}" srcId="{07C3D3CD-E7C1-8946-A90B-EA4AB6EBA4B3}" destId="{4E356B9F-3B93-3543-8198-A76208F37C18}" srcOrd="0" destOrd="0" parTransId="{02801FEA-D510-8A49-990B-36E23118CAEC}" sibTransId="{F396CBAC-E0ED-7845-992C-70A521AAE017}"/>
    <dgm:cxn modelId="{8A9003D6-5D83-2344-AED4-3BFFFB71562A}" type="presOf" srcId="{A39781E7-F274-D64E-8536-AA7A722E9AF6}" destId="{04914BB6-227E-634F-8407-00F46B92C879}" srcOrd="0" destOrd="0" presId="urn:microsoft.com/office/officeart/2005/8/layout/hierarchy3"/>
    <dgm:cxn modelId="{FC0ECFD7-6ABF-6E4E-BB92-A8A076FBFE90}" type="presOf" srcId="{0BF33508-BD8C-E34F-BF78-8E3F5F587F37}" destId="{C7DB3F32-2810-F747-BFFD-22806D962B15}" srcOrd="0" destOrd="0" presId="urn:microsoft.com/office/officeart/2005/8/layout/hierarchy3"/>
    <dgm:cxn modelId="{2BF361E1-1EB5-5148-9ABE-6B995990C139}" type="presOf" srcId="{60DBFB4B-6926-6E4D-8584-635ED597EF50}" destId="{62C75B0F-27AE-6146-99E7-4E12BE90D903}" srcOrd="0" destOrd="0" presId="urn:microsoft.com/office/officeart/2005/8/layout/hierarchy3"/>
    <dgm:cxn modelId="{89C088FE-24E4-BB41-B08A-C0CDFE0FF6F8}" srcId="{A39781E7-F274-D64E-8536-AA7A722E9AF6}" destId="{79A1E7A3-CF5A-4A4E-AE3E-45455A153AC2}" srcOrd="0" destOrd="0" parTransId="{8C9FE3DF-E187-FF4F-8F79-21C8DDD80F32}" sibTransId="{FD42A789-CC50-2447-AB4C-AD9A8EADF147}"/>
    <dgm:cxn modelId="{5CF5697A-8675-B140-AE1B-7902347E20F2}" type="presParOf" srcId="{C7DB3F32-2810-F747-BFFD-22806D962B15}" destId="{61D9AFEF-5D19-7847-99A0-99CE69632E37}" srcOrd="0" destOrd="0" presId="urn:microsoft.com/office/officeart/2005/8/layout/hierarchy3"/>
    <dgm:cxn modelId="{D7A7D8A4-23CB-5D48-A54D-798D04446FAD}" type="presParOf" srcId="{61D9AFEF-5D19-7847-99A0-99CE69632E37}" destId="{1D2E4A88-2EBD-2D4A-A6E5-38AD19BCE9FD}" srcOrd="0" destOrd="0" presId="urn:microsoft.com/office/officeart/2005/8/layout/hierarchy3"/>
    <dgm:cxn modelId="{2FD3BA50-F605-F34C-B768-3CEDD12D0573}" type="presParOf" srcId="{1D2E4A88-2EBD-2D4A-A6E5-38AD19BCE9FD}" destId="{7CBFFE66-546C-0844-9176-980B1A802A50}" srcOrd="0" destOrd="0" presId="urn:microsoft.com/office/officeart/2005/8/layout/hierarchy3"/>
    <dgm:cxn modelId="{DB7C5F93-B9E4-7A48-8BDA-1AA89D852EE0}" type="presParOf" srcId="{1D2E4A88-2EBD-2D4A-A6E5-38AD19BCE9FD}" destId="{A2BB2F87-430B-5D4D-B409-D3CD923B4EAD}" srcOrd="1" destOrd="0" presId="urn:microsoft.com/office/officeart/2005/8/layout/hierarchy3"/>
    <dgm:cxn modelId="{6E98A342-9FB1-2048-8A4F-464BD7EC67B0}" type="presParOf" srcId="{61D9AFEF-5D19-7847-99A0-99CE69632E37}" destId="{644ADF56-6F07-4D42-A6A3-98C4978DF73C}" srcOrd="1" destOrd="0" presId="urn:microsoft.com/office/officeart/2005/8/layout/hierarchy3"/>
    <dgm:cxn modelId="{6D3CE375-908A-234E-BF00-976319110486}" type="presParOf" srcId="{644ADF56-6F07-4D42-A6A3-98C4978DF73C}" destId="{204AB900-322B-1349-ADBC-0B4BE04D843B}" srcOrd="0" destOrd="0" presId="urn:microsoft.com/office/officeart/2005/8/layout/hierarchy3"/>
    <dgm:cxn modelId="{3B399128-397A-6A4A-9AEF-D3EC8E85A74E}" type="presParOf" srcId="{644ADF56-6F07-4D42-A6A3-98C4978DF73C}" destId="{69487ABA-164C-0041-9424-1FB0C60E1D26}" srcOrd="1" destOrd="0" presId="urn:microsoft.com/office/officeart/2005/8/layout/hierarchy3"/>
    <dgm:cxn modelId="{69FB3C70-D0D7-354F-98D4-5995E6EC678E}" type="presParOf" srcId="{644ADF56-6F07-4D42-A6A3-98C4978DF73C}" destId="{341CDF42-52A6-EB4C-BEF3-E663516304FA}" srcOrd="2" destOrd="0" presId="urn:microsoft.com/office/officeart/2005/8/layout/hierarchy3"/>
    <dgm:cxn modelId="{20089F55-CF87-FD49-95C9-ADF0C58BE9D7}" type="presParOf" srcId="{644ADF56-6F07-4D42-A6A3-98C4978DF73C}" destId="{62C75B0F-27AE-6146-99E7-4E12BE90D903}" srcOrd="3" destOrd="0" presId="urn:microsoft.com/office/officeart/2005/8/layout/hierarchy3"/>
    <dgm:cxn modelId="{FE2E9F18-73A2-8A45-8214-BAB8F545082E}" type="presParOf" srcId="{644ADF56-6F07-4D42-A6A3-98C4978DF73C}" destId="{B26D5CBD-8964-724A-835C-5895356FB022}" srcOrd="4" destOrd="0" presId="urn:microsoft.com/office/officeart/2005/8/layout/hierarchy3"/>
    <dgm:cxn modelId="{75C914EE-5309-6F41-A129-89BC4B19B8AE}" type="presParOf" srcId="{644ADF56-6F07-4D42-A6A3-98C4978DF73C}" destId="{1E6D9234-7E13-854C-9DC4-8667DAF23939}" srcOrd="5" destOrd="0" presId="urn:microsoft.com/office/officeart/2005/8/layout/hierarchy3"/>
    <dgm:cxn modelId="{9FF7C811-7000-244C-A7F2-212091AB7EF2}" type="presParOf" srcId="{C7DB3F32-2810-F747-BFFD-22806D962B15}" destId="{106EB04A-E4CD-B84D-B34B-C6176E8143DE}" srcOrd="1" destOrd="0" presId="urn:microsoft.com/office/officeart/2005/8/layout/hierarchy3"/>
    <dgm:cxn modelId="{8A97F662-CE8C-B74B-8734-AA7967E3ED10}" type="presParOf" srcId="{106EB04A-E4CD-B84D-B34B-C6176E8143DE}" destId="{FB5E8853-53DF-3542-99BC-1A1BA1180BF8}" srcOrd="0" destOrd="0" presId="urn:microsoft.com/office/officeart/2005/8/layout/hierarchy3"/>
    <dgm:cxn modelId="{AECB7B35-7390-0C43-A070-23BF59CEF540}" type="presParOf" srcId="{FB5E8853-53DF-3542-99BC-1A1BA1180BF8}" destId="{04914BB6-227E-634F-8407-00F46B92C879}" srcOrd="0" destOrd="0" presId="urn:microsoft.com/office/officeart/2005/8/layout/hierarchy3"/>
    <dgm:cxn modelId="{D297CA03-6CC9-F743-B144-F5507923955F}" type="presParOf" srcId="{FB5E8853-53DF-3542-99BC-1A1BA1180BF8}" destId="{AF46AAE9-B078-2B4D-A707-C9D6DDED05F4}" srcOrd="1" destOrd="0" presId="urn:microsoft.com/office/officeart/2005/8/layout/hierarchy3"/>
    <dgm:cxn modelId="{4BC7A55B-98C3-2940-8632-E25C6F654ACC}" type="presParOf" srcId="{106EB04A-E4CD-B84D-B34B-C6176E8143DE}" destId="{36662279-1274-BE47-8629-8490BE649711}" srcOrd="1" destOrd="0" presId="urn:microsoft.com/office/officeart/2005/8/layout/hierarchy3"/>
    <dgm:cxn modelId="{59CB6DC0-1236-104E-ACB5-BFFF431A5A5B}" type="presParOf" srcId="{36662279-1274-BE47-8629-8490BE649711}" destId="{40540A99-1C77-C540-99E1-FD8E532E86EE}" srcOrd="0" destOrd="0" presId="urn:microsoft.com/office/officeart/2005/8/layout/hierarchy3"/>
    <dgm:cxn modelId="{383056AD-33FE-C04C-A9AC-7BFAA2EBAE21}" type="presParOf" srcId="{36662279-1274-BE47-8629-8490BE649711}" destId="{BAEE651C-82DF-964E-A2BA-9E7021C79E6C}" srcOrd="1" destOrd="0" presId="urn:microsoft.com/office/officeart/2005/8/layout/hierarchy3"/>
    <dgm:cxn modelId="{964BA06B-BCDC-114F-8282-3AC3A525B5E9}" type="presParOf" srcId="{36662279-1274-BE47-8629-8490BE649711}" destId="{3A67730C-3C7C-9E40-A93A-40F68204993D}" srcOrd="2" destOrd="0" presId="urn:microsoft.com/office/officeart/2005/8/layout/hierarchy3"/>
    <dgm:cxn modelId="{9C8F52AE-8CF1-7D48-9D98-4748E4481FD1}" type="presParOf" srcId="{36662279-1274-BE47-8629-8490BE649711}" destId="{75A2D645-B10C-A342-9602-6EA5CCF64F3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679EF-02D1-43E4-89AD-5E189CE2CE2F}">
      <dsp:nvSpPr>
        <dsp:cNvPr id="0" name=""/>
        <dsp:cNvSpPr/>
      </dsp:nvSpPr>
      <dsp:spPr>
        <a:xfrm>
          <a:off x="587" y="521"/>
          <a:ext cx="658235" cy="2574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Ánh xạ cơ sở dữ liệu</a:t>
          </a:r>
        </a:p>
      </dsp:txBody>
      <dsp:txXfrm>
        <a:off x="19866" y="19800"/>
        <a:ext cx="619677" cy="2535622"/>
      </dsp:txXfrm>
    </dsp:sp>
    <dsp:sp modelId="{586622D4-FF6D-4020-B785-1B63828A33E2}">
      <dsp:nvSpPr>
        <dsp:cNvPr id="0" name=""/>
        <dsp:cNvSpPr/>
      </dsp:nvSpPr>
      <dsp:spPr>
        <a:xfrm>
          <a:off x="769406" y="521"/>
          <a:ext cx="5514693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 bán hàng</a:t>
          </a:r>
        </a:p>
      </dsp:txBody>
      <dsp:txXfrm>
        <a:off x="787815" y="18930"/>
        <a:ext cx="5477875" cy="591702"/>
      </dsp:txXfrm>
    </dsp:sp>
    <dsp:sp modelId="{DA0E4F89-2536-4931-86CA-C0ED383E0978}">
      <dsp:nvSpPr>
        <dsp:cNvPr id="0" name=""/>
        <dsp:cNvSpPr/>
      </dsp:nvSpPr>
      <dsp:spPr>
        <a:xfrm>
          <a:off x="769406" y="979265"/>
          <a:ext cx="658235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Đăng nhập, đăng xuất</a:t>
          </a:r>
        </a:p>
      </dsp:txBody>
      <dsp:txXfrm>
        <a:off x="787815" y="997674"/>
        <a:ext cx="621417" cy="591702"/>
      </dsp:txXfrm>
    </dsp:sp>
    <dsp:sp modelId="{01875DB3-81B6-4A72-83F9-A59886E869FA}">
      <dsp:nvSpPr>
        <dsp:cNvPr id="0" name=""/>
        <dsp:cNvSpPr/>
      </dsp:nvSpPr>
      <dsp:spPr>
        <a:xfrm>
          <a:off x="1482932" y="979265"/>
          <a:ext cx="2715877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Giỏ hàng</a:t>
          </a:r>
        </a:p>
      </dsp:txBody>
      <dsp:txXfrm>
        <a:off x="1501341" y="997674"/>
        <a:ext cx="2679059" cy="591702"/>
      </dsp:txXfrm>
    </dsp:sp>
    <dsp:sp modelId="{14597AAF-CEB9-4B2E-B027-26E4D27E5DC5}">
      <dsp:nvSpPr>
        <dsp:cNvPr id="0" name=""/>
        <dsp:cNvSpPr/>
      </dsp:nvSpPr>
      <dsp:spPr>
        <a:xfrm>
          <a:off x="1482932" y="1958009"/>
          <a:ext cx="658235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Thêm</a:t>
          </a:r>
        </a:p>
      </dsp:txBody>
      <dsp:txXfrm>
        <a:off x="1501341" y="1976418"/>
        <a:ext cx="621417" cy="591702"/>
      </dsp:txXfrm>
    </dsp:sp>
    <dsp:sp modelId="{4B5A75B2-3D62-4B65-BF91-4E062243C7FD}">
      <dsp:nvSpPr>
        <dsp:cNvPr id="0" name=""/>
        <dsp:cNvSpPr/>
      </dsp:nvSpPr>
      <dsp:spPr>
        <a:xfrm>
          <a:off x="2168813" y="1958009"/>
          <a:ext cx="658235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Xoá</a:t>
          </a:r>
        </a:p>
      </dsp:txBody>
      <dsp:txXfrm>
        <a:off x="2187222" y="1976418"/>
        <a:ext cx="621417" cy="591702"/>
      </dsp:txXfrm>
    </dsp:sp>
    <dsp:sp modelId="{0D588603-977A-4A24-902E-67FFC3BBB285}">
      <dsp:nvSpPr>
        <dsp:cNvPr id="0" name=""/>
        <dsp:cNvSpPr/>
      </dsp:nvSpPr>
      <dsp:spPr>
        <a:xfrm>
          <a:off x="2854694" y="1958009"/>
          <a:ext cx="658235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Sửa</a:t>
          </a:r>
        </a:p>
      </dsp:txBody>
      <dsp:txXfrm>
        <a:off x="2873103" y="1976418"/>
        <a:ext cx="621417" cy="591702"/>
      </dsp:txXfrm>
    </dsp:sp>
    <dsp:sp modelId="{408974B3-F484-4A57-848F-85A4CB6DF8F0}">
      <dsp:nvSpPr>
        <dsp:cNvPr id="0" name=""/>
        <dsp:cNvSpPr/>
      </dsp:nvSpPr>
      <dsp:spPr>
        <a:xfrm>
          <a:off x="3540575" y="1958009"/>
          <a:ext cx="658235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Cập nhật</a:t>
          </a:r>
        </a:p>
      </dsp:txBody>
      <dsp:txXfrm>
        <a:off x="3558984" y="1976418"/>
        <a:ext cx="621417" cy="591702"/>
      </dsp:txXfrm>
    </dsp:sp>
    <dsp:sp modelId="{B96F2E89-5D00-4245-9AA0-D74203915E6E}">
      <dsp:nvSpPr>
        <dsp:cNvPr id="0" name=""/>
        <dsp:cNvSpPr/>
      </dsp:nvSpPr>
      <dsp:spPr>
        <a:xfrm>
          <a:off x="4254102" y="979265"/>
          <a:ext cx="2029996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Đơn hàng</a:t>
          </a:r>
        </a:p>
      </dsp:txBody>
      <dsp:txXfrm>
        <a:off x="4272511" y="997674"/>
        <a:ext cx="1993178" cy="591702"/>
      </dsp:txXfrm>
    </dsp:sp>
    <dsp:sp modelId="{D2CD5AB3-B569-47B7-926C-22DBEF687201}">
      <dsp:nvSpPr>
        <dsp:cNvPr id="0" name=""/>
        <dsp:cNvSpPr/>
      </dsp:nvSpPr>
      <dsp:spPr>
        <a:xfrm>
          <a:off x="4254102" y="1958009"/>
          <a:ext cx="658235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Xem đơn hàng</a:t>
          </a:r>
        </a:p>
      </dsp:txBody>
      <dsp:txXfrm>
        <a:off x="4272511" y="1976418"/>
        <a:ext cx="621417" cy="591702"/>
      </dsp:txXfrm>
    </dsp:sp>
    <dsp:sp modelId="{D4B241C9-F77F-4F1B-8ECE-0CB53CFA7667}">
      <dsp:nvSpPr>
        <dsp:cNvPr id="0" name=""/>
        <dsp:cNvSpPr/>
      </dsp:nvSpPr>
      <dsp:spPr>
        <a:xfrm>
          <a:off x="4939983" y="1958009"/>
          <a:ext cx="658235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Xem lại giỏ hàng</a:t>
          </a:r>
        </a:p>
      </dsp:txBody>
      <dsp:txXfrm>
        <a:off x="4958392" y="1976418"/>
        <a:ext cx="621417" cy="591702"/>
      </dsp:txXfrm>
    </dsp:sp>
    <dsp:sp modelId="{EADB60F9-2838-C047-86C2-214CEB07C2F3}">
      <dsp:nvSpPr>
        <dsp:cNvPr id="0" name=""/>
        <dsp:cNvSpPr/>
      </dsp:nvSpPr>
      <dsp:spPr>
        <a:xfrm>
          <a:off x="5625864" y="1958009"/>
          <a:ext cx="658235" cy="628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Đặt</a:t>
          </a:r>
          <a:r>
            <a:rPr lang="en-US" sz="900" kern="1200" dirty="0"/>
            <a:t> </a:t>
          </a:r>
          <a:r>
            <a:rPr lang="en-US" sz="900" kern="1200" dirty="0" err="1"/>
            <a:t>hàng</a:t>
          </a:r>
          <a:endParaRPr lang="en-US" sz="900" kern="1200" dirty="0"/>
        </a:p>
      </dsp:txBody>
      <dsp:txXfrm>
        <a:off x="5644273" y="1976418"/>
        <a:ext cx="621417" cy="591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FFE66-546C-0844-9176-980B1A802A50}">
      <dsp:nvSpPr>
        <dsp:cNvPr id="0" name=""/>
        <dsp:cNvSpPr/>
      </dsp:nvSpPr>
      <dsp:spPr>
        <a:xfrm>
          <a:off x="96828" y="10205"/>
          <a:ext cx="1356069" cy="678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Khái</a:t>
          </a:r>
          <a:r>
            <a:rPr lang="en-US" sz="2200" kern="1200" dirty="0"/>
            <a:t> </a:t>
          </a:r>
          <a:r>
            <a:rPr lang="en-US" sz="2200" kern="1200" dirty="0" err="1"/>
            <a:t>niệm</a:t>
          </a:r>
          <a:endParaRPr lang="en-US" sz="2200" kern="1200" dirty="0"/>
        </a:p>
      </dsp:txBody>
      <dsp:txXfrm>
        <a:off x="116687" y="30064"/>
        <a:ext cx="1316351" cy="638316"/>
      </dsp:txXfrm>
    </dsp:sp>
    <dsp:sp modelId="{204AB900-322B-1349-ADBC-0B4BE04D843B}">
      <dsp:nvSpPr>
        <dsp:cNvPr id="0" name=""/>
        <dsp:cNvSpPr/>
      </dsp:nvSpPr>
      <dsp:spPr>
        <a:xfrm>
          <a:off x="232435" y="688239"/>
          <a:ext cx="509393" cy="439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929"/>
              </a:lnTo>
              <a:lnTo>
                <a:pt x="509393" y="439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87ABA-164C-0041-9424-1FB0C60E1D26}">
      <dsp:nvSpPr>
        <dsp:cNvPr id="0" name=""/>
        <dsp:cNvSpPr/>
      </dsp:nvSpPr>
      <dsp:spPr>
        <a:xfrm>
          <a:off x="741829" y="789151"/>
          <a:ext cx="1084855" cy="678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Lưu</a:t>
          </a:r>
          <a:r>
            <a:rPr lang="en-US" sz="1500" kern="1200" dirty="0"/>
            <a:t> </a:t>
          </a:r>
          <a:r>
            <a:rPr lang="en-US" sz="1500" kern="1200" dirty="0" err="1"/>
            <a:t>dữ</a:t>
          </a:r>
          <a:r>
            <a:rPr lang="en-US" sz="1500" kern="1200" dirty="0"/>
            <a:t> </a:t>
          </a:r>
          <a:r>
            <a:rPr lang="en-US" sz="1500" kern="1200" dirty="0" err="1"/>
            <a:t>liệu</a:t>
          </a:r>
          <a:r>
            <a:rPr lang="en-US" sz="1500" kern="1200" dirty="0"/>
            <a:t> offline</a:t>
          </a:r>
        </a:p>
      </dsp:txBody>
      <dsp:txXfrm>
        <a:off x="761688" y="809010"/>
        <a:ext cx="1045137" cy="638316"/>
      </dsp:txXfrm>
    </dsp:sp>
    <dsp:sp modelId="{341CDF42-52A6-EB4C-BEF3-E663516304FA}">
      <dsp:nvSpPr>
        <dsp:cNvPr id="0" name=""/>
        <dsp:cNvSpPr/>
      </dsp:nvSpPr>
      <dsp:spPr>
        <a:xfrm>
          <a:off x="232435" y="688239"/>
          <a:ext cx="509393" cy="133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803"/>
              </a:lnTo>
              <a:lnTo>
                <a:pt x="509393" y="1339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5B0F-27AE-6146-99E7-4E12BE90D903}">
      <dsp:nvSpPr>
        <dsp:cNvPr id="0" name=""/>
        <dsp:cNvSpPr/>
      </dsp:nvSpPr>
      <dsp:spPr>
        <a:xfrm>
          <a:off x="741829" y="1689025"/>
          <a:ext cx="1084855" cy="678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Lưu</a:t>
          </a:r>
          <a:r>
            <a:rPr lang="en-US" sz="1500" kern="1200" dirty="0"/>
            <a:t> </a:t>
          </a:r>
          <a:r>
            <a:rPr lang="en-US" sz="1500" kern="1200" dirty="0" err="1"/>
            <a:t>theo</a:t>
          </a:r>
          <a:r>
            <a:rPr lang="en-US" sz="1500" kern="1200" dirty="0"/>
            <a:t> </a:t>
          </a:r>
          <a:r>
            <a:rPr lang="en-US" sz="1500" kern="1200" dirty="0" err="1"/>
            <a:t>cặp</a:t>
          </a:r>
          <a:r>
            <a:rPr lang="en-US" sz="1500" kern="1200" dirty="0"/>
            <a:t> key- value</a:t>
          </a:r>
        </a:p>
      </dsp:txBody>
      <dsp:txXfrm>
        <a:off x="761688" y="1708884"/>
        <a:ext cx="1045137" cy="638316"/>
      </dsp:txXfrm>
    </dsp:sp>
    <dsp:sp modelId="{B26D5CBD-8964-724A-835C-5895356FB022}">
      <dsp:nvSpPr>
        <dsp:cNvPr id="0" name=""/>
        <dsp:cNvSpPr/>
      </dsp:nvSpPr>
      <dsp:spPr>
        <a:xfrm>
          <a:off x="232435" y="688239"/>
          <a:ext cx="393249" cy="2193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3544"/>
              </a:lnTo>
              <a:lnTo>
                <a:pt x="393249" y="21935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D9234-7E13-854C-9DC4-8667DAF23939}">
      <dsp:nvSpPr>
        <dsp:cNvPr id="0" name=""/>
        <dsp:cNvSpPr/>
      </dsp:nvSpPr>
      <dsp:spPr>
        <a:xfrm>
          <a:off x="625684" y="2542767"/>
          <a:ext cx="1084855" cy="678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Hỗ</a:t>
          </a:r>
          <a:r>
            <a:rPr lang="en-US" sz="1500" kern="1200" dirty="0"/>
            <a:t> </a:t>
          </a:r>
          <a:r>
            <a:rPr lang="en-US" sz="1500" kern="1200" dirty="0" err="1"/>
            <a:t>trợ</a:t>
          </a:r>
          <a:r>
            <a:rPr lang="en-US" sz="1500" kern="1200" dirty="0"/>
            <a:t> </a:t>
          </a:r>
          <a:r>
            <a:rPr lang="en-US" sz="1500" kern="1200" dirty="0" err="1"/>
            <a:t>bất</a:t>
          </a:r>
          <a:r>
            <a:rPr lang="en-US" sz="1500" kern="1200" dirty="0"/>
            <a:t> </a:t>
          </a:r>
          <a:r>
            <a:rPr lang="en-US" sz="1500" kern="1200" dirty="0" err="1"/>
            <a:t>đồng</a:t>
          </a:r>
          <a:r>
            <a:rPr lang="en-US" sz="1500" kern="1200" dirty="0"/>
            <a:t> </a:t>
          </a:r>
          <a:r>
            <a:rPr lang="en-US" sz="1500" kern="1200" dirty="0" err="1"/>
            <a:t>bộ</a:t>
          </a:r>
          <a:endParaRPr lang="en-US" sz="1500" kern="1200" dirty="0"/>
        </a:p>
      </dsp:txBody>
      <dsp:txXfrm>
        <a:off x="645543" y="2562626"/>
        <a:ext cx="1045137" cy="638316"/>
      </dsp:txXfrm>
    </dsp:sp>
    <dsp:sp modelId="{04914BB6-227E-634F-8407-00F46B92C879}">
      <dsp:nvSpPr>
        <dsp:cNvPr id="0" name=""/>
        <dsp:cNvSpPr/>
      </dsp:nvSpPr>
      <dsp:spPr>
        <a:xfrm>
          <a:off x="2494155" y="10205"/>
          <a:ext cx="1356069" cy="678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Cách</a:t>
          </a:r>
          <a:r>
            <a:rPr lang="en-US" sz="2200" kern="1200" dirty="0"/>
            <a:t> </a:t>
          </a:r>
          <a:r>
            <a:rPr lang="en-US" sz="2200" kern="1200" dirty="0" err="1"/>
            <a:t>lưu</a:t>
          </a:r>
          <a:endParaRPr lang="en-US" sz="2200" kern="1200" dirty="0"/>
        </a:p>
      </dsp:txBody>
      <dsp:txXfrm>
        <a:off x="2514014" y="30064"/>
        <a:ext cx="1316351" cy="638316"/>
      </dsp:txXfrm>
    </dsp:sp>
    <dsp:sp modelId="{40540A99-1C77-C540-99E1-FD8E532E86EE}">
      <dsp:nvSpPr>
        <dsp:cNvPr id="0" name=""/>
        <dsp:cNvSpPr/>
      </dsp:nvSpPr>
      <dsp:spPr>
        <a:xfrm>
          <a:off x="2629762" y="688239"/>
          <a:ext cx="206260" cy="439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929"/>
              </a:lnTo>
              <a:lnTo>
                <a:pt x="206260" y="439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E651C-82DF-964E-A2BA-9E7021C79E6C}">
      <dsp:nvSpPr>
        <dsp:cNvPr id="0" name=""/>
        <dsp:cNvSpPr/>
      </dsp:nvSpPr>
      <dsp:spPr>
        <a:xfrm>
          <a:off x="2836023" y="789151"/>
          <a:ext cx="1084855" cy="678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IOS : File ,</a:t>
          </a:r>
          <a:r>
            <a:rPr lang="en-US" sz="1500" b="0" i="0" kern="1200" dirty="0"/>
            <a:t> Dictionary</a:t>
          </a:r>
          <a:endParaRPr lang="en-US" sz="1500" kern="1200" dirty="0"/>
        </a:p>
      </dsp:txBody>
      <dsp:txXfrm>
        <a:off x="2855882" y="809010"/>
        <a:ext cx="1045137" cy="638316"/>
      </dsp:txXfrm>
    </dsp:sp>
    <dsp:sp modelId="{3A67730C-3C7C-9E40-A93A-40F68204993D}">
      <dsp:nvSpPr>
        <dsp:cNvPr id="0" name=""/>
        <dsp:cNvSpPr/>
      </dsp:nvSpPr>
      <dsp:spPr>
        <a:xfrm>
          <a:off x="2629762" y="688239"/>
          <a:ext cx="135615" cy="1517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692"/>
              </a:lnTo>
              <a:lnTo>
                <a:pt x="135615" y="15176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2D645-B10C-A342-9602-6EA5CCF64F31}">
      <dsp:nvSpPr>
        <dsp:cNvPr id="0" name=""/>
        <dsp:cNvSpPr/>
      </dsp:nvSpPr>
      <dsp:spPr>
        <a:xfrm>
          <a:off x="2765377" y="1866915"/>
          <a:ext cx="1084855" cy="678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Android: </a:t>
          </a:r>
          <a:r>
            <a:rPr lang="en-US" sz="1500" b="0" i="0" kern="1200" dirty="0" err="1"/>
            <a:t>RocksDB</a:t>
          </a:r>
          <a:r>
            <a:rPr lang="en-US" sz="1500" b="0" i="0" kern="1200" dirty="0"/>
            <a:t>, </a:t>
          </a:r>
          <a:r>
            <a:rPr lang="en-US" sz="1500" b="0" i="0" kern="1200" dirty="0" err="1"/>
            <a:t>Sqlite</a:t>
          </a:r>
          <a:endParaRPr lang="en-US" sz="1500" kern="1200" dirty="0"/>
        </a:p>
      </dsp:txBody>
      <dsp:txXfrm>
        <a:off x="2785236" y="1886774"/>
        <a:ext cx="1045137" cy="638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87a5ccf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87a5ccf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87a5ccf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87a5ccf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660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87a5ccf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87a5ccf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237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87a5ccf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87a5ccf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142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8253e8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8253e8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370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8253e8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8253e8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339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8253e8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8253e8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237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f87a5ccf0f_0_1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f87a5ccf0f_0_1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f8253e8d2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f8253e8d2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f87a5ccf0f_0_1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f87a5ccf0f_0_1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8253e8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8253e8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8253e8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8253e8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1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8253e8d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8253e8d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35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8253e8d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8253e8d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30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8253e8d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8253e8d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2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8253e8d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8253e8d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52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87a5ccf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87a5ccf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608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8253e8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8253e8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4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558050"/>
            <a:ext cx="4325400" cy="17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45938"/>
            <a:ext cx="42303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252400" y="1389600"/>
            <a:ext cx="4701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056075" y="2340213"/>
            <a:ext cx="27918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1692250" y="2116067"/>
            <a:ext cx="2615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"/>
          </p:nvPr>
        </p:nvSpPr>
        <p:spPr>
          <a:xfrm>
            <a:off x="1692250" y="1603713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3" hasCustomPrompt="1"/>
          </p:nvPr>
        </p:nvSpPr>
        <p:spPr>
          <a:xfrm>
            <a:off x="643800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4"/>
          </p:nvPr>
        </p:nvSpPr>
        <p:spPr>
          <a:xfrm>
            <a:off x="1692250" y="3682317"/>
            <a:ext cx="2615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1692250" y="3169963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6" hasCustomPrompt="1"/>
          </p:nvPr>
        </p:nvSpPr>
        <p:spPr>
          <a:xfrm>
            <a:off x="643800" y="2925868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7"/>
          </p:nvPr>
        </p:nvSpPr>
        <p:spPr>
          <a:xfrm flipH="1">
            <a:off x="4836050" y="2116067"/>
            <a:ext cx="2615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 flipH="1">
            <a:off x="4521950" y="1603713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273500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 flipH="1">
            <a:off x="4836050" y="3682317"/>
            <a:ext cx="2615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 flipH="1">
            <a:off x="4521950" y="3169963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7273500" y="2925868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694094" y="2027100"/>
            <a:ext cx="27669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2"/>
          </p:nvPr>
        </p:nvSpPr>
        <p:spPr>
          <a:xfrm>
            <a:off x="4876799" y="2921038"/>
            <a:ext cx="27669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3"/>
          </p:nvPr>
        </p:nvSpPr>
        <p:spPr>
          <a:xfrm>
            <a:off x="1694096" y="1612750"/>
            <a:ext cx="2265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4"/>
          </p:nvPr>
        </p:nvSpPr>
        <p:spPr>
          <a:xfrm>
            <a:off x="4876799" y="2507150"/>
            <a:ext cx="2087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5"/>
          </p:nvPr>
        </p:nvSpPr>
        <p:spPr>
          <a:xfrm>
            <a:off x="1694094" y="3815900"/>
            <a:ext cx="27669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6"/>
          </p:nvPr>
        </p:nvSpPr>
        <p:spPr>
          <a:xfrm>
            <a:off x="1694096" y="3401550"/>
            <a:ext cx="2265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ctrTitle"/>
          </p:nvPr>
        </p:nvSpPr>
        <p:spPr>
          <a:xfrm>
            <a:off x="4100400" y="1047150"/>
            <a:ext cx="4325400" cy="10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1"/>
          </p:nvPr>
        </p:nvSpPr>
        <p:spPr>
          <a:xfrm>
            <a:off x="4100400" y="1974038"/>
            <a:ext cx="42303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2"/>
          </p:nvPr>
        </p:nvSpPr>
        <p:spPr>
          <a:xfrm>
            <a:off x="4100400" y="2410560"/>
            <a:ext cx="4230300" cy="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4100400" y="3754250"/>
            <a:ext cx="43254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2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0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628363" y="2569226"/>
            <a:ext cx="3892837" cy="433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>
            <a:off x="720000" y="1558050"/>
            <a:ext cx="4325400" cy="970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Thuyết trình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642113" y="2568814"/>
            <a:ext cx="3879087" cy="434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Đề tài: App bán thiết bị điện tử</a:t>
            </a:r>
            <a:endParaRPr dirty="0"/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29" name="Google Shape;229;p29"/>
          <p:cNvGrpSpPr/>
          <p:nvPr/>
        </p:nvGrpSpPr>
        <p:grpSpPr>
          <a:xfrm>
            <a:off x="7526973" y="530839"/>
            <a:ext cx="332201" cy="324420"/>
            <a:chOff x="3380213" y="4209475"/>
            <a:chExt cx="403450" cy="394000"/>
          </a:xfrm>
        </p:grpSpPr>
        <p:sp>
          <p:nvSpPr>
            <p:cNvPr id="230" name="Google Shape;230;p29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9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29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234" name="Google Shape;234;p29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238;p29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239" name="Google Shape;239;p29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9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247" name="Google Shape;247;p29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9"/>
          <p:cNvGrpSpPr/>
          <p:nvPr/>
        </p:nvGrpSpPr>
        <p:grpSpPr>
          <a:xfrm>
            <a:off x="5963987" y="1127460"/>
            <a:ext cx="2308678" cy="2540909"/>
            <a:chOff x="5941626" y="1202304"/>
            <a:chExt cx="2308678" cy="2379863"/>
          </a:xfrm>
        </p:grpSpPr>
        <p:sp>
          <p:nvSpPr>
            <p:cNvPr id="254" name="Google Shape;254;p29"/>
            <p:cNvSpPr/>
            <p:nvPr/>
          </p:nvSpPr>
          <p:spPr>
            <a:xfrm>
              <a:off x="5941626" y="1679471"/>
              <a:ext cx="2179000" cy="377908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exend Deca" panose="020B0604020202020204" charset="0"/>
                </a:rPr>
                <a:t>Nguyễn Quốc Vương</a:t>
              </a:r>
              <a:endParaRPr dirty="0">
                <a:latin typeface="Lexend Deca" panose="020B0604020202020204" charset="0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 flipH="1">
              <a:off x="6071304" y="1202304"/>
              <a:ext cx="2179000" cy="376149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exend Deca" panose="020B0604020202020204" charset="0"/>
                </a:rPr>
                <a:t>Thành viên nhóm:</a:t>
              </a:r>
              <a:endParaRPr dirty="0">
                <a:latin typeface="Lexend Deca" panose="020B0604020202020204" charset="0"/>
              </a:endParaRPr>
            </a:p>
          </p:txBody>
        </p:sp>
        <p:sp>
          <p:nvSpPr>
            <p:cNvPr id="39" name="Google Shape;254;p29"/>
            <p:cNvSpPr/>
            <p:nvPr/>
          </p:nvSpPr>
          <p:spPr>
            <a:xfrm>
              <a:off x="5961695" y="2198270"/>
              <a:ext cx="2179000" cy="377908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exend Deca" panose="020B0604020202020204" charset="0"/>
                </a:rPr>
                <a:t>Nguyễn Khánh Linh</a:t>
              </a:r>
              <a:endParaRPr dirty="0">
                <a:latin typeface="Lexend Deca" panose="020B0604020202020204" charset="0"/>
              </a:endParaRPr>
            </a:p>
          </p:txBody>
        </p:sp>
        <p:sp>
          <p:nvSpPr>
            <p:cNvPr id="40" name="Google Shape;254;p29"/>
            <p:cNvSpPr/>
            <p:nvPr/>
          </p:nvSpPr>
          <p:spPr>
            <a:xfrm>
              <a:off x="5979592" y="2677740"/>
              <a:ext cx="2179000" cy="377908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exend Deca" panose="020B0604020202020204" charset="0"/>
                </a:rPr>
                <a:t>Võ Thị Thuý Phương</a:t>
              </a:r>
              <a:endParaRPr dirty="0">
                <a:latin typeface="Lexend Deca" panose="020B0604020202020204" charset="0"/>
              </a:endParaRPr>
            </a:p>
          </p:txBody>
        </p:sp>
        <p:sp>
          <p:nvSpPr>
            <p:cNvPr id="37" name="Google Shape;254;p29"/>
            <p:cNvSpPr/>
            <p:nvPr/>
          </p:nvSpPr>
          <p:spPr>
            <a:xfrm>
              <a:off x="5961695" y="3204259"/>
              <a:ext cx="2179000" cy="377908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exend Deca" panose="020B0604020202020204" charset="0"/>
                </a:rPr>
                <a:t>Lê Quốc Hoàng</a:t>
              </a:r>
              <a:endParaRPr dirty="0">
                <a:latin typeface="Lexend Deca" panose="020B0604020202020204" charset="0"/>
              </a:endParaRPr>
            </a:p>
          </p:txBody>
        </p:sp>
      </p:grpSp>
      <p:sp>
        <p:nvSpPr>
          <p:cNvPr id="260" name="Google Shape;260;p29"/>
          <p:cNvSpPr txBox="1"/>
          <p:nvPr/>
        </p:nvSpPr>
        <p:spPr>
          <a:xfrm>
            <a:off x="1691950" y="446150"/>
            <a:ext cx="1363307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Nhóm 14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3" name="Google Shape;225;p29"/>
          <p:cNvSpPr/>
          <p:nvPr/>
        </p:nvSpPr>
        <p:spPr>
          <a:xfrm>
            <a:off x="605513" y="3569943"/>
            <a:ext cx="4266900" cy="433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exend Deca" panose="020B0604020202020204" charset="0"/>
              </a:rPr>
              <a:t>Giảng viên hướng dẫn: Ths. Thái Duy Quý</a:t>
            </a:r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exend Deca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461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Async Storage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62" name="Google Shape;362;p33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63" name="Google Shape;363;p33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64" name="Google Shape;364;p33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33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71" name="Google Shape;371;p33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FAE60BE4-6DDF-C141-8267-07DF9CA70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289059"/>
              </p:ext>
            </p:extLst>
          </p:nvPr>
        </p:nvGraphicFramePr>
        <p:xfrm>
          <a:off x="-84927" y="1256855"/>
          <a:ext cx="6565556" cy="3220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A8FE20DA-5AAC-954F-97E2-B110E22AFE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197" y="1133485"/>
            <a:ext cx="3089003" cy="14615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C24526-93D1-B04E-94D4-746E77836B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45" y="2668531"/>
            <a:ext cx="3112455" cy="18091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5EF7A8-1566-BD4E-926A-E6656C07A0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376" y="1133485"/>
            <a:ext cx="1977795" cy="33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896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Post Data API server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62" name="Google Shape;362;p33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63" name="Google Shape;363;p33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64" name="Google Shape;364;p33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33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71" name="Google Shape;371;p33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018CB83-A0E5-8440-B02F-5D6594BF3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451"/>
            <a:ext cx="9144000" cy="410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5574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0F84960-8F09-0C43-A7EB-8226E5556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546"/>
            <a:ext cx="2394000" cy="4072984"/>
          </a:xfrm>
          <a:prstGeom prst="rect">
            <a:avLst/>
          </a:prstGeom>
        </p:spPr>
      </p:pic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Tab Navigation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62" name="Google Shape;362;p33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63" name="Google Shape;363;p33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64" name="Google Shape;364;p33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33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71" name="Google Shape;371;p33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E4923613-770D-904A-978B-9B51B3C1FB0C}"/>
              </a:ext>
            </a:extLst>
          </p:cNvPr>
          <p:cNvSpPr/>
          <p:nvPr/>
        </p:nvSpPr>
        <p:spPr>
          <a:xfrm>
            <a:off x="2990275" y="2870391"/>
            <a:ext cx="1381003" cy="7003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Tab.Navigator</a:t>
            </a: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FA59E7FE-B3D2-EB4B-9CD9-197DEB255B17}"/>
              </a:ext>
            </a:extLst>
          </p:cNvPr>
          <p:cNvSpPr/>
          <p:nvPr/>
        </p:nvSpPr>
        <p:spPr>
          <a:xfrm>
            <a:off x="4661561" y="2171393"/>
            <a:ext cx="1014852" cy="35018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/>
              <a:t>Tab.Screen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3371A0BF-0FF6-5C41-9B72-0450DBDA8A57}"/>
              </a:ext>
            </a:extLst>
          </p:cNvPr>
          <p:cNvSpPr/>
          <p:nvPr/>
        </p:nvSpPr>
        <p:spPr>
          <a:xfrm>
            <a:off x="4661561" y="2870391"/>
            <a:ext cx="1047864" cy="4352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/>
              <a:t>Tab.Screen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04383DC6-7C12-304D-97AA-40BFD03F43CB}"/>
              </a:ext>
            </a:extLst>
          </p:cNvPr>
          <p:cNvSpPr/>
          <p:nvPr/>
        </p:nvSpPr>
        <p:spPr>
          <a:xfrm>
            <a:off x="4661561" y="3711088"/>
            <a:ext cx="1114771" cy="42353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/>
              <a:t>Tab.Screen</a:t>
            </a:r>
          </a:p>
        </p:txBody>
      </p:sp>
      <p:sp>
        <p:nvSpPr>
          <p:cNvPr id="19" name="Snip Single Corner Rectangle 18">
            <a:extLst>
              <a:ext uri="{FF2B5EF4-FFF2-40B4-BE49-F238E27FC236}">
                <a16:creationId xmlns:a16="http://schemas.microsoft.com/office/drawing/2014/main" id="{B5F630B3-133B-1746-98DA-2388C3E24AF0}"/>
              </a:ext>
            </a:extLst>
          </p:cNvPr>
          <p:cNvSpPr/>
          <p:nvPr/>
        </p:nvSpPr>
        <p:spPr>
          <a:xfrm>
            <a:off x="87862" y="2838110"/>
            <a:ext cx="1123904" cy="7082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NavigationContainer</a:t>
            </a:r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EA541E33-26C1-6F4E-B53A-145F00FC1393}"/>
              </a:ext>
            </a:extLst>
          </p:cNvPr>
          <p:cNvSpPr/>
          <p:nvPr/>
        </p:nvSpPr>
        <p:spPr>
          <a:xfrm>
            <a:off x="1364273" y="2862539"/>
            <a:ext cx="1401230" cy="70822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TabNavigation</a:t>
            </a:r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DCFF26E4-357E-004F-9B4E-F3DFAF69BB75}"/>
              </a:ext>
            </a:extLst>
          </p:cNvPr>
          <p:cNvSpPr/>
          <p:nvPr/>
        </p:nvSpPr>
        <p:spPr>
          <a:xfrm>
            <a:off x="5902678" y="2913636"/>
            <a:ext cx="1490938" cy="5571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Stack.Navigator</a:t>
            </a:r>
          </a:p>
        </p:txBody>
      </p: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C1B4B7CF-5B58-4B4A-AEB3-F05C172F545B}"/>
              </a:ext>
            </a:extLst>
          </p:cNvPr>
          <p:cNvSpPr/>
          <p:nvPr/>
        </p:nvSpPr>
        <p:spPr>
          <a:xfrm>
            <a:off x="7586869" y="2016913"/>
            <a:ext cx="1375339" cy="52798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Stack.Screen</a:t>
            </a:r>
          </a:p>
        </p:txBody>
      </p:sp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66A01391-D0CC-754F-8D3A-D3A0A38AE2D0}"/>
              </a:ext>
            </a:extLst>
          </p:cNvPr>
          <p:cNvSpPr/>
          <p:nvPr/>
        </p:nvSpPr>
        <p:spPr>
          <a:xfrm>
            <a:off x="7586869" y="2913636"/>
            <a:ext cx="1291699" cy="54029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Stack.Screen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9A21FF7A-9534-DB47-A89A-F311C19B9022}"/>
              </a:ext>
            </a:extLst>
          </p:cNvPr>
          <p:cNvSpPr/>
          <p:nvPr/>
        </p:nvSpPr>
        <p:spPr>
          <a:xfrm>
            <a:off x="7595315" y="3822672"/>
            <a:ext cx="1347289" cy="48819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Stack.Screen</a:t>
            </a:r>
          </a:p>
        </p:txBody>
      </p:sp>
    </p:spTree>
    <p:extLst>
      <p:ext uri="{BB962C8B-B14F-4D97-AF65-F5344CB8AC3E}">
        <p14:creationId xmlns:p14="http://schemas.microsoft.com/office/powerpoint/2010/main" val="198659339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KeyboardAvoidingView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62" name="Google Shape;362;p33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63" name="Google Shape;363;p33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64" name="Google Shape;364;p33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33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71" name="Google Shape;371;p33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B723104-8537-6740-AD40-B5A5C36A0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180"/>
            <a:ext cx="9144000" cy="40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382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2C4E09-C401-45A1-8E9C-9E7D924E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918" y="2981535"/>
            <a:ext cx="2293407" cy="1246638"/>
          </a:xfrm>
          <a:prstGeom prst="rect">
            <a:avLst/>
          </a:prstGeom>
        </p:spPr>
      </p:pic>
      <p:sp>
        <p:nvSpPr>
          <p:cNvPr id="284" name="Google Shape;284;p31"/>
          <p:cNvSpPr/>
          <p:nvPr/>
        </p:nvSpPr>
        <p:spPr>
          <a:xfrm>
            <a:off x="249609" y="1177032"/>
            <a:ext cx="1775133" cy="803101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654287" y="1363032"/>
            <a:ext cx="1688391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Demo</a:t>
            </a:r>
            <a:endParaRPr sz="2400" dirty="0"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259607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2C4E09-C401-45A1-8E9C-9E7D924E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918" y="2981535"/>
            <a:ext cx="2293407" cy="1246638"/>
          </a:xfrm>
          <a:prstGeom prst="rect">
            <a:avLst/>
          </a:prstGeom>
        </p:spPr>
      </p:pic>
      <p:sp>
        <p:nvSpPr>
          <p:cNvPr id="284" name="Google Shape;284;p31"/>
          <p:cNvSpPr/>
          <p:nvPr/>
        </p:nvSpPr>
        <p:spPr>
          <a:xfrm>
            <a:off x="249609" y="1177032"/>
            <a:ext cx="3717829" cy="803101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654287" y="1363032"/>
            <a:ext cx="1688391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Kết luận</a:t>
            </a:r>
            <a:endParaRPr sz="2400" dirty="0"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51664" y="2055511"/>
            <a:ext cx="579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exend Deca" panose="020B0604020202020204" charset="0"/>
              </a:rPr>
              <a:t>Đã triển khai xây dựng App bán hàng điện tử</a:t>
            </a:r>
          </a:p>
          <a:p>
            <a:r>
              <a:rPr lang="en-US" sz="2000" dirty="0">
                <a:latin typeface="Lexend Deca" panose="020B0604020202020204" charset="0"/>
              </a:rPr>
              <a:t>Xây dựng các chức năng cho App</a:t>
            </a:r>
          </a:p>
          <a:p>
            <a:r>
              <a:rPr lang="en-US" sz="2000" dirty="0">
                <a:latin typeface="Lexend Deca" panose="020B0604020202020204" charset="0"/>
              </a:rPr>
              <a:t>Đã hoàn thành các giao diện</a:t>
            </a:r>
          </a:p>
        </p:txBody>
      </p:sp>
    </p:spTree>
    <p:extLst>
      <p:ext uri="{BB962C8B-B14F-4D97-AF65-F5344CB8AC3E}">
        <p14:creationId xmlns:p14="http://schemas.microsoft.com/office/powerpoint/2010/main" val="54450924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2C4E09-C401-45A1-8E9C-9E7D924E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918" y="2981535"/>
            <a:ext cx="2293407" cy="1246638"/>
          </a:xfrm>
          <a:prstGeom prst="rect">
            <a:avLst/>
          </a:prstGeom>
        </p:spPr>
      </p:pic>
      <p:sp>
        <p:nvSpPr>
          <p:cNvPr id="284" name="Google Shape;284;p31"/>
          <p:cNvSpPr/>
          <p:nvPr/>
        </p:nvSpPr>
        <p:spPr>
          <a:xfrm>
            <a:off x="249609" y="1177032"/>
            <a:ext cx="3717829" cy="803101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608945" y="1363032"/>
            <a:ext cx="3214909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Tài liệu tham khảo</a:t>
            </a:r>
            <a:endParaRPr sz="2400" dirty="0"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51663" y="2055511"/>
            <a:ext cx="6733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Lexend Deca" panose="020B0604020202020204" charset="0"/>
              </a:rPr>
              <a:t>1.</a:t>
            </a:r>
            <a:r>
              <a:rPr lang="en-US" sz="1600" dirty="0">
                <a:latin typeface="Lexend Deca" panose="020B0604020202020204" charset="0"/>
              </a:rPr>
              <a:t> Xây dựng app bán hàng bằng React Native Khoa Phạm.</a:t>
            </a:r>
          </a:p>
          <a:p>
            <a:r>
              <a:rPr lang="vi-VN" sz="1600" dirty="0">
                <a:latin typeface="Lexend Deca" panose="020B0604020202020204" charset="0"/>
              </a:rPr>
              <a:t>2.</a:t>
            </a:r>
            <a:r>
              <a:rPr lang="en-US" sz="1600" dirty="0">
                <a:latin typeface="Lexend Deca" panose="020B0604020202020204" charset="0"/>
              </a:rPr>
              <a:t> Lập trình React Native CoderTokyo</a:t>
            </a:r>
          </a:p>
          <a:p>
            <a:r>
              <a:rPr lang="vi-VN" sz="1600" dirty="0">
                <a:latin typeface="Lexend Deca" panose="020B0604020202020204" charset="0"/>
              </a:rPr>
              <a:t>3.</a:t>
            </a:r>
            <a:r>
              <a:rPr lang="en-US" sz="1600" dirty="0">
                <a:latin typeface="Lexend Deca" panose="020B0604020202020204" charset="0"/>
              </a:rPr>
              <a:t> Lập trình React Native ZendVN</a:t>
            </a:r>
          </a:p>
          <a:p>
            <a:r>
              <a:rPr lang="vi-VN" sz="1600" dirty="0">
                <a:latin typeface="Lexend Deca" panose="020B0604020202020204" charset="0"/>
              </a:rPr>
              <a:t>4.</a:t>
            </a:r>
            <a:r>
              <a:rPr lang="en-US" sz="1600" dirty="0">
                <a:latin typeface="Lexend Deca" panose="020B0604020202020204" charset="0"/>
              </a:rPr>
              <a:t> React Navigation, Async Storage doccument</a:t>
            </a:r>
          </a:p>
          <a:p>
            <a:r>
              <a:rPr lang="en-US" sz="1600" dirty="0">
                <a:latin typeface="Lexend Deca" panose="020B0604020202020204" charset="0"/>
              </a:rPr>
              <a:t>5. https://reactnative.dev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5069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8" name="Google Shape;1608;p57"/>
          <p:cNvGrpSpPr/>
          <p:nvPr/>
        </p:nvGrpSpPr>
        <p:grpSpPr>
          <a:xfrm>
            <a:off x="3922158" y="2321675"/>
            <a:ext cx="4386577" cy="486974"/>
            <a:chOff x="1077498" y="1205738"/>
            <a:chExt cx="4386577" cy="486974"/>
          </a:xfrm>
        </p:grpSpPr>
        <p:sp>
          <p:nvSpPr>
            <p:cNvPr id="1609" name="Google Shape;1609;p57"/>
            <p:cNvSpPr/>
            <p:nvPr/>
          </p:nvSpPr>
          <p:spPr>
            <a:xfrm>
              <a:off x="1077498" y="1205800"/>
              <a:ext cx="2344194" cy="486911"/>
            </a:xfrm>
            <a:custGeom>
              <a:avLst/>
              <a:gdLst/>
              <a:ahLst/>
              <a:cxnLst/>
              <a:rect l="l" t="t" r="r" b="b"/>
              <a:pathLst>
                <a:path w="66436" h="13225" extrusionOk="0">
                  <a:moveTo>
                    <a:pt x="210" y="0"/>
                  </a:moveTo>
                  <a:cubicBezTo>
                    <a:pt x="123" y="0"/>
                    <a:pt x="54" y="52"/>
                    <a:pt x="19" y="140"/>
                  </a:cubicBezTo>
                  <a:cubicBezTo>
                    <a:pt x="1" y="210"/>
                    <a:pt x="35" y="296"/>
                    <a:pt x="105" y="331"/>
                  </a:cubicBezTo>
                  <a:lnTo>
                    <a:pt x="4659" y="3245"/>
                  </a:lnTo>
                  <a:lnTo>
                    <a:pt x="4659" y="10782"/>
                  </a:lnTo>
                  <a:cubicBezTo>
                    <a:pt x="4659" y="12125"/>
                    <a:pt x="5758" y="13225"/>
                    <a:pt x="7102" y="13225"/>
                  </a:cubicBezTo>
                  <a:lnTo>
                    <a:pt x="63993" y="13225"/>
                  </a:lnTo>
                  <a:cubicBezTo>
                    <a:pt x="65337" y="13225"/>
                    <a:pt x="66436" y="12125"/>
                    <a:pt x="66436" y="10782"/>
                  </a:cubicBezTo>
                  <a:lnTo>
                    <a:pt x="66436" y="2443"/>
                  </a:lnTo>
                  <a:cubicBezTo>
                    <a:pt x="66436" y="1099"/>
                    <a:pt x="65337" y="0"/>
                    <a:pt x="63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7"/>
            <p:cNvSpPr/>
            <p:nvPr/>
          </p:nvSpPr>
          <p:spPr>
            <a:xfrm>
              <a:off x="3119875" y="1205738"/>
              <a:ext cx="2344200" cy="486900"/>
            </a:xfrm>
            <a:prstGeom prst="roundRect">
              <a:avLst>
                <a:gd name="adj" fmla="val 1690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1" name="Google Shape;1611;p57"/>
          <p:cNvSpPr txBox="1">
            <a:spLocks noGrp="1"/>
          </p:cNvSpPr>
          <p:nvPr>
            <p:ph type="ctrTitle"/>
          </p:nvPr>
        </p:nvSpPr>
        <p:spPr>
          <a:xfrm>
            <a:off x="1051283" y="1047150"/>
            <a:ext cx="7374517" cy="10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612" name="Google Shape;1612;p57"/>
          <p:cNvSpPr txBox="1">
            <a:spLocks noGrp="1"/>
          </p:cNvSpPr>
          <p:nvPr>
            <p:ph type="subTitle" idx="1"/>
          </p:nvPr>
        </p:nvSpPr>
        <p:spPr>
          <a:xfrm>
            <a:off x="4154647" y="2355138"/>
            <a:ext cx="42303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Do you have any questions?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30" name="Google Shape;1630;p57"/>
          <p:cNvGrpSpPr/>
          <p:nvPr/>
        </p:nvGrpSpPr>
        <p:grpSpPr>
          <a:xfrm>
            <a:off x="946239" y="2994639"/>
            <a:ext cx="7472818" cy="1221614"/>
            <a:chOff x="6092703" y="3010334"/>
            <a:chExt cx="7472818" cy="1221614"/>
          </a:xfrm>
        </p:grpSpPr>
        <p:sp>
          <p:nvSpPr>
            <p:cNvPr id="1631" name="Google Shape;1631;p57"/>
            <p:cNvSpPr/>
            <p:nvPr/>
          </p:nvSpPr>
          <p:spPr>
            <a:xfrm>
              <a:off x="6092703" y="3010334"/>
              <a:ext cx="2178935" cy="433747"/>
            </a:xfrm>
            <a:custGeom>
              <a:avLst/>
              <a:gdLst/>
              <a:ahLst/>
              <a:cxnLst/>
              <a:rect l="l" t="t" r="r" b="b"/>
              <a:pathLst>
                <a:path w="66436" h="13225" extrusionOk="0">
                  <a:moveTo>
                    <a:pt x="210" y="0"/>
                  </a:moveTo>
                  <a:cubicBezTo>
                    <a:pt x="123" y="0"/>
                    <a:pt x="54" y="52"/>
                    <a:pt x="19" y="140"/>
                  </a:cubicBezTo>
                  <a:cubicBezTo>
                    <a:pt x="1" y="210"/>
                    <a:pt x="35" y="296"/>
                    <a:pt x="105" y="331"/>
                  </a:cubicBezTo>
                  <a:lnTo>
                    <a:pt x="4659" y="3245"/>
                  </a:lnTo>
                  <a:lnTo>
                    <a:pt x="4659" y="10782"/>
                  </a:lnTo>
                  <a:cubicBezTo>
                    <a:pt x="4659" y="12125"/>
                    <a:pt x="5758" y="13225"/>
                    <a:pt x="7102" y="13225"/>
                  </a:cubicBezTo>
                  <a:lnTo>
                    <a:pt x="63993" y="13225"/>
                  </a:lnTo>
                  <a:cubicBezTo>
                    <a:pt x="65337" y="13225"/>
                    <a:pt x="66436" y="12125"/>
                    <a:pt x="66436" y="10782"/>
                  </a:cubicBezTo>
                  <a:lnTo>
                    <a:pt x="66436" y="2443"/>
                  </a:lnTo>
                  <a:cubicBezTo>
                    <a:pt x="66436" y="1099"/>
                    <a:pt x="65337" y="0"/>
                    <a:pt x="6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7"/>
            <p:cNvSpPr/>
            <p:nvPr/>
          </p:nvSpPr>
          <p:spPr>
            <a:xfrm flipH="1">
              <a:off x="6197747" y="3715403"/>
              <a:ext cx="2178935" cy="433747"/>
            </a:xfrm>
            <a:custGeom>
              <a:avLst/>
              <a:gdLst/>
              <a:ahLst/>
              <a:cxnLst/>
              <a:rect l="l" t="t" r="r" b="b"/>
              <a:pathLst>
                <a:path w="66436" h="13225" extrusionOk="0">
                  <a:moveTo>
                    <a:pt x="210" y="0"/>
                  </a:moveTo>
                  <a:cubicBezTo>
                    <a:pt x="123" y="0"/>
                    <a:pt x="54" y="52"/>
                    <a:pt x="19" y="140"/>
                  </a:cubicBezTo>
                  <a:cubicBezTo>
                    <a:pt x="1" y="210"/>
                    <a:pt x="35" y="296"/>
                    <a:pt x="105" y="331"/>
                  </a:cubicBezTo>
                  <a:lnTo>
                    <a:pt x="4659" y="3245"/>
                  </a:lnTo>
                  <a:lnTo>
                    <a:pt x="4659" y="10782"/>
                  </a:lnTo>
                  <a:cubicBezTo>
                    <a:pt x="4659" y="12125"/>
                    <a:pt x="5758" y="13225"/>
                    <a:pt x="7102" y="13225"/>
                  </a:cubicBezTo>
                  <a:lnTo>
                    <a:pt x="63993" y="13225"/>
                  </a:lnTo>
                  <a:cubicBezTo>
                    <a:pt x="65337" y="13225"/>
                    <a:pt x="66436" y="12125"/>
                    <a:pt x="66436" y="10782"/>
                  </a:cubicBezTo>
                  <a:lnTo>
                    <a:pt x="66436" y="2443"/>
                  </a:lnTo>
                  <a:cubicBezTo>
                    <a:pt x="66436" y="1099"/>
                    <a:pt x="65337" y="0"/>
                    <a:pt x="63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57"/>
            <p:cNvSpPr/>
            <p:nvPr/>
          </p:nvSpPr>
          <p:spPr>
            <a:xfrm>
              <a:off x="8890891" y="3444081"/>
              <a:ext cx="4674630" cy="787867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39" name="Google Shape;1639;p57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640" name="Google Shape;1640;p57"/>
          <p:cNvGrpSpPr/>
          <p:nvPr/>
        </p:nvGrpSpPr>
        <p:grpSpPr>
          <a:xfrm>
            <a:off x="7526973" y="530839"/>
            <a:ext cx="332201" cy="324420"/>
            <a:chOff x="3380213" y="4209475"/>
            <a:chExt cx="403450" cy="394000"/>
          </a:xfrm>
        </p:grpSpPr>
        <p:sp>
          <p:nvSpPr>
            <p:cNvPr id="1641" name="Google Shape;1641;p57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7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3" name="Google Shape;1643;p57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4" name="Google Shape;1644;p57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1645" name="Google Shape;1645;p57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6" name="Google Shape;1646;p57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7" name="Google Shape;1647;p57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8" name="Google Shape;1648;p57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49" name="Google Shape;1649;p57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1650" name="Google Shape;1650;p57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7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7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7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7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7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7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57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1658" name="Google Shape;1658;p57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7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7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7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58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icon pack</a:t>
            </a:r>
            <a:endParaRPr/>
          </a:p>
        </p:txBody>
      </p:sp>
      <p:grpSp>
        <p:nvGrpSpPr>
          <p:cNvPr id="1669" name="Google Shape;1669;p58"/>
          <p:cNvGrpSpPr/>
          <p:nvPr/>
        </p:nvGrpSpPr>
        <p:grpSpPr>
          <a:xfrm>
            <a:off x="1749984" y="3850497"/>
            <a:ext cx="332648" cy="353779"/>
            <a:chOff x="1430138" y="4209475"/>
            <a:chExt cx="370350" cy="393875"/>
          </a:xfrm>
        </p:grpSpPr>
        <p:sp>
          <p:nvSpPr>
            <p:cNvPr id="1670" name="Google Shape;1670;p58"/>
            <p:cNvSpPr/>
            <p:nvPr/>
          </p:nvSpPr>
          <p:spPr>
            <a:xfrm>
              <a:off x="1522613" y="4557950"/>
              <a:ext cx="161850" cy="45400"/>
            </a:xfrm>
            <a:custGeom>
              <a:avLst/>
              <a:gdLst/>
              <a:ahLst/>
              <a:cxnLst/>
              <a:rect l="l" t="t" r="r" b="b"/>
              <a:pathLst>
                <a:path w="6474" h="1816" extrusionOk="0">
                  <a:moveTo>
                    <a:pt x="1379" y="1"/>
                  </a:moveTo>
                  <a:lnTo>
                    <a:pt x="1379" y="891"/>
                  </a:lnTo>
                  <a:lnTo>
                    <a:pt x="454" y="891"/>
                  </a:lnTo>
                  <a:cubicBezTo>
                    <a:pt x="210" y="891"/>
                    <a:pt x="0" y="1101"/>
                    <a:pt x="0" y="1362"/>
                  </a:cubicBezTo>
                  <a:cubicBezTo>
                    <a:pt x="0" y="1624"/>
                    <a:pt x="210" y="1815"/>
                    <a:pt x="454" y="1815"/>
                  </a:cubicBezTo>
                  <a:lnTo>
                    <a:pt x="6002" y="1815"/>
                  </a:lnTo>
                  <a:cubicBezTo>
                    <a:pt x="6264" y="1815"/>
                    <a:pt x="6474" y="1624"/>
                    <a:pt x="6474" y="1362"/>
                  </a:cubicBezTo>
                  <a:cubicBezTo>
                    <a:pt x="6474" y="1101"/>
                    <a:pt x="6264" y="891"/>
                    <a:pt x="6002" y="891"/>
                  </a:cubicBezTo>
                  <a:lnTo>
                    <a:pt x="5078" y="891"/>
                  </a:lnTo>
                  <a:lnTo>
                    <a:pt x="50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1430138" y="4243925"/>
              <a:ext cx="346325" cy="131750"/>
            </a:xfrm>
            <a:custGeom>
              <a:avLst/>
              <a:gdLst/>
              <a:ahLst/>
              <a:cxnLst/>
              <a:rect l="l" t="t" r="r" b="b"/>
              <a:pathLst>
                <a:path w="13853" h="5270" extrusionOk="0">
                  <a:moveTo>
                    <a:pt x="472" y="1"/>
                  </a:moveTo>
                  <a:cubicBezTo>
                    <a:pt x="210" y="1"/>
                    <a:pt x="1" y="210"/>
                    <a:pt x="1" y="472"/>
                  </a:cubicBezTo>
                  <a:lnTo>
                    <a:pt x="1" y="5269"/>
                  </a:lnTo>
                  <a:lnTo>
                    <a:pt x="1850" y="5269"/>
                  </a:lnTo>
                  <a:cubicBezTo>
                    <a:pt x="1850" y="4310"/>
                    <a:pt x="2461" y="3473"/>
                    <a:pt x="3299" y="3124"/>
                  </a:cubicBezTo>
                  <a:cubicBezTo>
                    <a:pt x="2985" y="2880"/>
                    <a:pt x="2775" y="2478"/>
                    <a:pt x="2775" y="2042"/>
                  </a:cubicBezTo>
                  <a:cubicBezTo>
                    <a:pt x="2775" y="1275"/>
                    <a:pt x="3403" y="663"/>
                    <a:pt x="4153" y="663"/>
                  </a:cubicBezTo>
                  <a:cubicBezTo>
                    <a:pt x="4921" y="663"/>
                    <a:pt x="5549" y="1275"/>
                    <a:pt x="5549" y="2042"/>
                  </a:cubicBezTo>
                  <a:cubicBezTo>
                    <a:pt x="5549" y="2478"/>
                    <a:pt x="5339" y="2880"/>
                    <a:pt x="5025" y="3124"/>
                  </a:cubicBezTo>
                  <a:cubicBezTo>
                    <a:pt x="5863" y="3473"/>
                    <a:pt x="6474" y="4310"/>
                    <a:pt x="6474" y="5269"/>
                  </a:cubicBezTo>
                  <a:lnTo>
                    <a:pt x="13853" y="5269"/>
                  </a:lnTo>
                  <a:lnTo>
                    <a:pt x="13853" y="4345"/>
                  </a:lnTo>
                  <a:lnTo>
                    <a:pt x="7851" y="4345"/>
                  </a:lnTo>
                  <a:cubicBezTo>
                    <a:pt x="7607" y="4345"/>
                    <a:pt x="7398" y="4136"/>
                    <a:pt x="7398" y="3892"/>
                  </a:cubicBezTo>
                  <a:lnTo>
                    <a:pt x="7398" y="2950"/>
                  </a:lnTo>
                  <a:lnTo>
                    <a:pt x="6665" y="2408"/>
                  </a:lnTo>
                  <a:cubicBezTo>
                    <a:pt x="6544" y="2322"/>
                    <a:pt x="6474" y="2199"/>
                    <a:pt x="6474" y="2042"/>
                  </a:cubicBezTo>
                  <a:cubicBezTo>
                    <a:pt x="6474" y="1903"/>
                    <a:pt x="6544" y="1763"/>
                    <a:pt x="6648" y="1675"/>
                  </a:cubicBezTo>
                  <a:lnTo>
                    <a:pt x="7398" y="1100"/>
                  </a:lnTo>
                  <a:lnTo>
                    <a:pt x="7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8"/>
            <p:cNvSpPr/>
            <p:nvPr/>
          </p:nvSpPr>
          <p:spPr>
            <a:xfrm>
              <a:off x="1476363" y="4498650"/>
              <a:ext cx="69400" cy="36225"/>
            </a:xfrm>
            <a:custGeom>
              <a:avLst/>
              <a:gdLst/>
              <a:ahLst/>
              <a:cxnLst/>
              <a:rect l="l" t="t" r="r" b="b"/>
              <a:pathLst>
                <a:path w="2776" h="1449" extrusionOk="0">
                  <a:moveTo>
                    <a:pt x="1397" y="0"/>
                  </a:moveTo>
                  <a:cubicBezTo>
                    <a:pt x="629" y="0"/>
                    <a:pt x="1" y="628"/>
                    <a:pt x="1" y="1396"/>
                  </a:cubicBezTo>
                  <a:lnTo>
                    <a:pt x="1" y="1449"/>
                  </a:lnTo>
                  <a:lnTo>
                    <a:pt x="2776" y="1449"/>
                  </a:lnTo>
                  <a:lnTo>
                    <a:pt x="2776" y="1396"/>
                  </a:lnTo>
                  <a:cubicBezTo>
                    <a:pt x="2776" y="628"/>
                    <a:pt x="2148" y="0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8"/>
            <p:cNvSpPr/>
            <p:nvPr/>
          </p:nvSpPr>
          <p:spPr>
            <a:xfrm>
              <a:off x="1522613" y="4283175"/>
              <a:ext cx="23150" cy="23175"/>
            </a:xfrm>
            <a:custGeom>
              <a:avLst/>
              <a:gdLst/>
              <a:ahLst/>
              <a:cxnLst/>
              <a:rect l="l" t="t" r="r" b="b"/>
              <a:pathLst>
                <a:path w="926" h="927" extrusionOk="0">
                  <a:moveTo>
                    <a:pt x="454" y="1"/>
                  </a:moveTo>
                  <a:cubicBezTo>
                    <a:pt x="210" y="1"/>
                    <a:pt x="0" y="210"/>
                    <a:pt x="0" y="472"/>
                  </a:cubicBezTo>
                  <a:cubicBezTo>
                    <a:pt x="0" y="733"/>
                    <a:pt x="210" y="926"/>
                    <a:pt x="454" y="926"/>
                  </a:cubicBezTo>
                  <a:cubicBezTo>
                    <a:pt x="716" y="926"/>
                    <a:pt x="926" y="733"/>
                    <a:pt x="926" y="472"/>
                  </a:cubicBezTo>
                  <a:cubicBezTo>
                    <a:pt x="926" y="210"/>
                    <a:pt x="716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1499513" y="4341200"/>
              <a:ext cx="69350" cy="34475"/>
            </a:xfrm>
            <a:custGeom>
              <a:avLst/>
              <a:gdLst/>
              <a:ahLst/>
              <a:cxnLst/>
              <a:rect l="l" t="t" r="r" b="b"/>
              <a:pathLst>
                <a:path w="2774" h="1379" extrusionOk="0">
                  <a:moveTo>
                    <a:pt x="1378" y="1"/>
                  </a:moveTo>
                  <a:cubicBezTo>
                    <a:pt x="628" y="1"/>
                    <a:pt x="0" y="611"/>
                    <a:pt x="0" y="1378"/>
                  </a:cubicBezTo>
                  <a:lnTo>
                    <a:pt x="2774" y="1378"/>
                  </a:lnTo>
                  <a:cubicBezTo>
                    <a:pt x="2774" y="611"/>
                    <a:pt x="2146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8"/>
            <p:cNvSpPr/>
            <p:nvPr/>
          </p:nvSpPr>
          <p:spPr>
            <a:xfrm>
              <a:off x="1430138" y="4398775"/>
              <a:ext cx="161850" cy="136100"/>
            </a:xfrm>
            <a:custGeom>
              <a:avLst/>
              <a:gdLst/>
              <a:ahLst/>
              <a:cxnLst/>
              <a:rect l="l" t="t" r="r" b="b"/>
              <a:pathLst>
                <a:path w="6474" h="5444" extrusionOk="0">
                  <a:moveTo>
                    <a:pt x="1" y="1"/>
                  </a:moveTo>
                  <a:lnTo>
                    <a:pt x="1" y="5444"/>
                  </a:lnTo>
                  <a:lnTo>
                    <a:pt x="926" y="5444"/>
                  </a:lnTo>
                  <a:lnTo>
                    <a:pt x="926" y="5391"/>
                  </a:lnTo>
                  <a:cubicBezTo>
                    <a:pt x="926" y="4414"/>
                    <a:pt x="1536" y="3576"/>
                    <a:pt x="2392" y="3246"/>
                  </a:cubicBezTo>
                  <a:cubicBezTo>
                    <a:pt x="2059" y="2983"/>
                    <a:pt x="1850" y="2599"/>
                    <a:pt x="1850" y="2164"/>
                  </a:cubicBezTo>
                  <a:cubicBezTo>
                    <a:pt x="1850" y="1396"/>
                    <a:pt x="2478" y="768"/>
                    <a:pt x="3246" y="768"/>
                  </a:cubicBezTo>
                  <a:cubicBezTo>
                    <a:pt x="3997" y="768"/>
                    <a:pt x="4625" y="1396"/>
                    <a:pt x="4625" y="2164"/>
                  </a:cubicBezTo>
                  <a:cubicBezTo>
                    <a:pt x="4625" y="2599"/>
                    <a:pt x="4415" y="2983"/>
                    <a:pt x="4101" y="3246"/>
                  </a:cubicBezTo>
                  <a:cubicBezTo>
                    <a:pt x="4939" y="3576"/>
                    <a:pt x="5549" y="4414"/>
                    <a:pt x="5549" y="5391"/>
                  </a:cubicBezTo>
                  <a:lnTo>
                    <a:pt x="5549" y="5444"/>
                  </a:lnTo>
                  <a:lnTo>
                    <a:pt x="6474" y="5444"/>
                  </a:lnTo>
                  <a:lnTo>
                    <a:pt x="6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1499513" y="4441075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0"/>
                  </a:moveTo>
                  <a:cubicBezTo>
                    <a:pt x="210" y="0"/>
                    <a:pt x="0" y="210"/>
                    <a:pt x="0" y="472"/>
                  </a:cubicBezTo>
                  <a:cubicBezTo>
                    <a:pt x="0" y="716"/>
                    <a:pt x="210" y="926"/>
                    <a:pt x="471" y="926"/>
                  </a:cubicBezTo>
                  <a:cubicBezTo>
                    <a:pt x="715" y="926"/>
                    <a:pt x="924" y="716"/>
                    <a:pt x="924" y="472"/>
                  </a:cubicBezTo>
                  <a:cubicBezTo>
                    <a:pt x="924" y="210"/>
                    <a:pt x="715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8"/>
            <p:cNvSpPr/>
            <p:nvPr/>
          </p:nvSpPr>
          <p:spPr>
            <a:xfrm>
              <a:off x="1615063" y="4398775"/>
              <a:ext cx="161400" cy="136100"/>
            </a:xfrm>
            <a:custGeom>
              <a:avLst/>
              <a:gdLst/>
              <a:ahLst/>
              <a:cxnLst/>
              <a:rect l="l" t="t" r="r" b="b"/>
              <a:pathLst>
                <a:path w="6456" h="5444" extrusionOk="0">
                  <a:moveTo>
                    <a:pt x="1" y="1"/>
                  </a:moveTo>
                  <a:lnTo>
                    <a:pt x="1" y="5444"/>
                  </a:lnTo>
                  <a:lnTo>
                    <a:pt x="926" y="5444"/>
                  </a:lnTo>
                  <a:lnTo>
                    <a:pt x="926" y="5391"/>
                  </a:lnTo>
                  <a:cubicBezTo>
                    <a:pt x="926" y="4414"/>
                    <a:pt x="1519" y="3576"/>
                    <a:pt x="2374" y="3246"/>
                  </a:cubicBezTo>
                  <a:cubicBezTo>
                    <a:pt x="2043" y="2983"/>
                    <a:pt x="1850" y="2599"/>
                    <a:pt x="1850" y="2164"/>
                  </a:cubicBezTo>
                  <a:cubicBezTo>
                    <a:pt x="1850" y="1396"/>
                    <a:pt x="2461" y="768"/>
                    <a:pt x="3229" y="768"/>
                  </a:cubicBezTo>
                  <a:cubicBezTo>
                    <a:pt x="3997" y="768"/>
                    <a:pt x="4607" y="1396"/>
                    <a:pt x="4607" y="2164"/>
                  </a:cubicBezTo>
                  <a:cubicBezTo>
                    <a:pt x="4607" y="2599"/>
                    <a:pt x="4397" y="2983"/>
                    <a:pt x="4083" y="3246"/>
                  </a:cubicBezTo>
                  <a:cubicBezTo>
                    <a:pt x="4939" y="3576"/>
                    <a:pt x="5532" y="4414"/>
                    <a:pt x="5532" y="5391"/>
                  </a:cubicBezTo>
                  <a:lnTo>
                    <a:pt x="5532" y="5444"/>
                  </a:lnTo>
                  <a:lnTo>
                    <a:pt x="6456" y="5444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8"/>
            <p:cNvSpPr/>
            <p:nvPr/>
          </p:nvSpPr>
          <p:spPr>
            <a:xfrm>
              <a:off x="1684438" y="4441075"/>
              <a:ext cx="22700" cy="23150"/>
            </a:xfrm>
            <a:custGeom>
              <a:avLst/>
              <a:gdLst/>
              <a:ahLst/>
              <a:cxnLst/>
              <a:rect l="l" t="t" r="r" b="b"/>
              <a:pathLst>
                <a:path w="908" h="926" extrusionOk="0">
                  <a:moveTo>
                    <a:pt x="454" y="0"/>
                  </a:moveTo>
                  <a:cubicBezTo>
                    <a:pt x="192" y="0"/>
                    <a:pt x="1" y="210"/>
                    <a:pt x="1" y="472"/>
                  </a:cubicBezTo>
                  <a:cubicBezTo>
                    <a:pt x="1" y="716"/>
                    <a:pt x="192" y="926"/>
                    <a:pt x="454" y="926"/>
                  </a:cubicBezTo>
                  <a:cubicBezTo>
                    <a:pt x="715" y="926"/>
                    <a:pt x="908" y="716"/>
                    <a:pt x="908" y="472"/>
                  </a:cubicBezTo>
                  <a:cubicBezTo>
                    <a:pt x="908" y="210"/>
                    <a:pt x="715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8"/>
            <p:cNvSpPr/>
            <p:nvPr/>
          </p:nvSpPr>
          <p:spPr>
            <a:xfrm>
              <a:off x="1661313" y="4498650"/>
              <a:ext cx="68925" cy="36225"/>
            </a:xfrm>
            <a:custGeom>
              <a:avLst/>
              <a:gdLst/>
              <a:ahLst/>
              <a:cxnLst/>
              <a:rect l="l" t="t" r="r" b="b"/>
              <a:pathLst>
                <a:path w="2757" h="1449" extrusionOk="0">
                  <a:moveTo>
                    <a:pt x="1379" y="0"/>
                  </a:moveTo>
                  <a:cubicBezTo>
                    <a:pt x="611" y="0"/>
                    <a:pt x="0" y="628"/>
                    <a:pt x="0" y="1396"/>
                  </a:cubicBezTo>
                  <a:lnTo>
                    <a:pt x="0" y="1449"/>
                  </a:lnTo>
                  <a:lnTo>
                    <a:pt x="2757" y="1449"/>
                  </a:lnTo>
                  <a:lnTo>
                    <a:pt x="2757" y="1396"/>
                  </a:lnTo>
                  <a:cubicBezTo>
                    <a:pt x="2757" y="628"/>
                    <a:pt x="2147" y="0"/>
                    <a:pt x="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8"/>
            <p:cNvSpPr/>
            <p:nvPr/>
          </p:nvSpPr>
          <p:spPr>
            <a:xfrm>
              <a:off x="1622513" y="4209475"/>
              <a:ext cx="177975" cy="119950"/>
            </a:xfrm>
            <a:custGeom>
              <a:avLst/>
              <a:gdLst/>
              <a:ahLst/>
              <a:cxnLst/>
              <a:rect l="l" t="t" r="r" b="b"/>
              <a:pathLst>
                <a:path w="7119" h="4798" extrusionOk="0">
                  <a:moveTo>
                    <a:pt x="628" y="1"/>
                  </a:moveTo>
                  <a:lnTo>
                    <a:pt x="628" y="2704"/>
                  </a:lnTo>
                  <a:cubicBezTo>
                    <a:pt x="628" y="2862"/>
                    <a:pt x="558" y="2984"/>
                    <a:pt x="436" y="3072"/>
                  </a:cubicBezTo>
                  <a:lnTo>
                    <a:pt x="0" y="3402"/>
                  </a:lnTo>
                  <a:lnTo>
                    <a:pt x="436" y="3716"/>
                  </a:lnTo>
                  <a:cubicBezTo>
                    <a:pt x="558" y="3804"/>
                    <a:pt x="628" y="3944"/>
                    <a:pt x="628" y="4100"/>
                  </a:cubicBezTo>
                  <a:lnTo>
                    <a:pt x="628" y="4798"/>
                  </a:lnTo>
                  <a:lnTo>
                    <a:pt x="7118" y="4798"/>
                  </a:lnTo>
                  <a:lnTo>
                    <a:pt x="7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1" name="Google Shape;1681;p58"/>
          <p:cNvGrpSpPr/>
          <p:nvPr/>
        </p:nvGrpSpPr>
        <p:grpSpPr>
          <a:xfrm>
            <a:off x="2329413" y="3850497"/>
            <a:ext cx="354160" cy="353779"/>
            <a:chOff x="2075238" y="4209475"/>
            <a:chExt cx="394300" cy="393875"/>
          </a:xfrm>
        </p:grpSpPr>
        <p:sp>
          <p:nvSpPr>
            <p:cNvPr id="1682" name="Google Shape;1682;p58"/>
            <p:cNvSpPr/>
            <p:nvPr/>
          </p:nvSpPr>
          <p:spPr>
            <a:xfrm>
              <a:off x="2138913" y="4338125"/>
              <a:ext cx="103825" cy="103850"/>
            </a:xfrm>
            <a:custGeom>
              <a:avLst/>
              <a:gdLst/>
              <a:ahLst/>
              <a:cxnLst/>
              <a:rect l="l" t="t" r="r" b="b"/>
              <a:pathLst>
                <a:path w="4153" h="4154" extrusionOk="0">
                  <a:moveTo>
                    <a:pt x="2076" y="1"/>
                  </a:moveTo>
                  <a:cubicBezTo>
                    <a:pt x="924" y="1"/>
                    <a:pt x="0" y="926"/>
                    <a:pt x="0" y="2078"/>
                  </a:cubicBezTo>
                  <a:cubicBezTo>
                    <a:pt x="0" y="3211"/>
                    <a:pt x="924" y="4153"/>
                    <a:pt x="2076" y="4153"/>
                  </a:cubicBezTo>
                  <a:cubicBezTo>
                    <a:pt x="3227" y="4153"/>
                    <a:pt x="4153" y="3211"/>
                    <a:pt x="4153" y="2078"/>
                  </a:cubicBezTo>
                  <a:cubicBezTo>
                    <a:pt x="4153" y="926"/>
                    <a:pt x="3227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2075238" y="4441950"/>
              <a:ext cx="231175" cy="161400"/>
            </a:xfrm>
            <a:custGeom>
              <a:avLst/>
              <a:gdLst/>
              <a:ahLst/>
              <a:cxnLst/>
              <a:rect l="l" t="t" r="r" b="b"/>
              <a:pathLst>
                <a:path w="9247" h="6456" extrusionOk="0">
                  <a:moveTo>
                    <a:pt x="5739" y="1815"/>
                  </a:moveTo>
                  <a:cubicBezTo>
                    <a:pt x="5984" y="1815"/>
                    <a:pt x="6193" y="2024"/>
                    <a:pt x="6193" y="2268"/>
                  </a:cubicBezTo>
                  <a:lnTo>
                    <a:pt x="6193" y="2740"/>
                  </a:lnTo>
                  <a:lnTo>
                    <a:pt x="6647" y="2740"/>
                  </a:lnTo>
                  <a:cubicBezTo>
                    <a:pt x="6909" y="2740"/>
                    <a:pt x="7118" y="2949"/>
                    <a:pt x="7118" y="3193"/>
                  </a:cubicBezTo>
                  <a:cubicBezTo>
                    <a:pt x="7118" y="3454"/>
                    <a:pt x="6909" y="3664"/>
                    <a:pt x="6647" y="3664"/>
                  </a:cubicBezTo>
                  <a:lnTo>
                    <a:pt x="6193" y="3664"/>
                  </a:lnTo>
                  <a:lnTo>
                    <a:pt x="6193" y="4117"/>
                  </a:lnTo>
                  <a:cubicBezTo>
                    <a:pt x="6193" y="4380"/>
                    <a:pt x="5984" y="4589"/>
                    <a:pt x="5739" y="4589"/>
                  </a:cubicBezTo>
                  <a:cubicBezTo>
                    <a:pt x="5478" y="4589"/>
                    <a:pt x="5269" y="4380"/>
                    <a:pt x="5269" y="4117"/>
                  </a:cubicBezTo>
                  <a:lnTo>
                    <a:pt x="5269" y="3664"/>
                  </a:lnTo>
                  <a:lnTo>
                    <a:pt x="4815" y="3664"/>
                  </a:lnTo>
                  <a:cubicBezTo>
                    <a:pt x="4553" y="3664"/>
                    <a:pt x="4344" y="3454"/>
                    <a:pt x="4344" y="3193"/>
                  </a:cubicBezTo>
                  <a:cubicBezTo>
                    <a:pt x="4344" y="2949"/>
                    <a:pt x="4553" y="2740"/>
                    <a:pt x="4815" y="2740"/>
                  </a:cubicBezTo>
                  <a:lnTo>
                    <a:pt x="5269" y="2740"/>
                  </a:lnTo>
                  <a:lnTo>
                    <a:pt x="5269" y="2268"/>
                  </a:lnTo>
                  <a:cubicBezTo>
                    <a:pt x="5269" y="2024"/>
                    <a:pt x="5478" y="1815"/>
                    <a:pt x="5739" y="1815"/>
                  </a:cubicBezTo>
                  <a:close/>
                  <a:moveTo>
                    <a:pt x="4623" y="0"/>
                  </a:moveTo>
                  <a:cubicBezTo>
                    <a:pt x="2076" y="0"/>
                    <a:pt x="0" y="2077"/>
                    <a:pt x="0" y="4624"/>
                  </a:cubicBezTo>
                  <a:lnTo>
                    <a:pt x="0" y="6002"/>
                  </a:lnTo>
                  <a:cubicBezTo>
                    <a:pt x="0" y="6264"/>
                    <a:pt x="210" y="6455"/>
                    <a:pt x="471" y="6455"/>
                  </a:cubicBezTo>
                  <a:lnTo>
                    <a:pt x="8775" y="6455"/>
                  </a:lnTo>
                  <a:cubicBezTo>
                    <a:pt x="9037" y="6455"/>
                    <a:pt x="9247" y="6264"/>
                    <a:pt x="9247" y="6002"/>
                  </a:cubicBezTo>
                  <a:lnTo>
                    <a:pt x="9247" y="4624"/>
                  </a:lnTo>
                  <a:cubicBezTo>
                    <a:pt x="9247" y="2077"/>
                    <a:pt x="7170" y="0"/>
                    <a:pt x="4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2261463" y="4209475"/>
              <a:ext cx="208075" cy="196275"/>
            </a:xfrm>
            <a:custGeom>
              <a:avLst/>
              <a:gdLst/>
              <a:ahLst/>
              <a:cxnLst/>
              <a:rect l="l" t="t" r="r" b="b"/>
              <a:pathLst>
                <a:path w="8323" h="7851" extrusionOk="0">
                  <a:moveTo>
                    <a:pt x="5985" y="1885"/>
                  </a:moveTo>
                  <a:cubicBezTo>
                    <a:pt x="6229" y="1885"/>
                    <a:pt x="6439" y="2095"/>
                    <a:pt x="6439" y="2339"/>
                  </a:cubicBezTo>
                  <a:cubicBezTo>
                    <a:pt x="6439" y="2600"/>
                    <a:pt x="6229" y="2809"/>
                    <a:pt x="5985" y="2809"/>
                  </a:cubicBezTo>
                  <a:lnTo>
                    <a:pt x="2286" y="2809"/>
                  </a:lnTo>
                  <a:cubicBezTo>
                    <a:pt x="2024" y="2809"/>
                    <a:pt x="1833" y="2600"/>
                    <a:pt x="1833" y="2339"/>
                  </a:cubicBezTo>
                  <a:cubicBezTo>
                    <a:pt x="1833" y="2095"/>
                    <a:pt x="2024" y="1885"/>
                    <a:pt x="2286" y="1885"/>
                  </a:cubicBezTo>
                  <a:close/>
                  <a:moveTo>
                    <a:pt x="5985" y="3734"/>
                  </a:moveTo>
                  <a:cubicBezTo>
                    <a:pt x="6229" y="3734"/>
                    <a:pt x="6439" y="3926"/>
                    <a:pt x="6439" y="4188"/>
                  </a:cubicBezTo>
                  <a:cubicBezTo>
                    <a:pt x="6439" y="4449"/>
                    <a:pt x="6229" y="4642"/>
                    <a:pt x="5985" y="4642"/>
                  </a:cubicBezTo>
                  <a:lnTo>
                    <a:pt x="2286" y="4642"/>
                  </a:lnTo>
                  <a:cubicBezTo>
                    <a:pt x="2024" y="4642"/>
                    <a:pt x="1833" y="4449"/>
                    <a:pt x="1833" y="4188"/>
                  </a:cubicBezTo>
                  <a:cubicBezTo>
                    <a:pt x="1833" y="3926"/>
                    <a:pt x="2024" y="3734"/>
                    <a:pt x="2286" y="3734"/>
                  </a:cubicBezTo>
                  <a:close/>
                  <a:moveTo>
                    <a:pt x="472" y="1"/>
                  </a:moveTo>
                  <a:cubicBezTo>
                    <a:pt x="210" y="1"/>
                    <a:pt x="0" y="210"/>
                    <a:pt x="0" y="471"/>
                  </a:cubicBezTo>
                  <a:lnTo>
                    <a:pt x="0" y="7380"/>
                  </a:lnTo>
                  <a:cubicBezTo>
                    <a:pt x="0" y="7663"/>
                    <a:pt x="232" y="7851"/>
                    <a:pt x="469" y="7851"/>
                  </a:cubicBezTo>
                  <a:cubicBezTo>
                    <a:pt x="582" y="7851"/>
                    <a:pt x="696" y="7808"/>
                    <a:pt x="786" y="7712"/>
                  </a:cubicBezTo>
                  <a:lnTo>
                    <a:pt x="2042" y="6473"/>
                  </a:lnTo>
                  <a:lnTo>
                    <a:pt x="7851" y="6473"/>
                  </a:lnTo>
                  <a:cubicBezTo>
                    <a:pt x="8113" y="6473"/>
                    <a:pt x="8323" y="6263"/>
                    <a:pt x="8323" y="6002"/>
                  </a:cubicBezTo>
                  <a:lnTo>
                    <a:pt x="8323" y="471"/>
                  </a:lnTo>
                  <a:cubicBezTo>
                    <a:pt x="8323" y="210"/>
                    <a:pt x="8113" y="1"/>
                    <a:pt x="7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58"/>
          <p:cNvGrpSpPr/>
          <p:nvPr/>
        </p:nvGrpSpPr>
        <p:grpSpPr>
          <a:xfrm>
            <a:off x="2919777" y="3850497"/>
            <a:ext cx="353779" cy="353913"/>
            <a:chOff x="2732513" y="4209475"/>
            <a:chExt cx="393875" cy="394025"/>
          </a:xfrm>
        </p:grpSpPr>
        <p:sp>
          <p:nvSpPr>
            <p:cNvPr id="1686" name="Google Shape;1686;p58"/>
            <p:cNvSpPr/>
            <p:nvPr/>
          </p:nvSpPr>
          <p:spPr>
            <a:xfrm>
              <a:off x="2732513" y="4316325"/>
              <a:ext cx="393875" cy="287175"/>
            </a:xfrm>
            <a:custGeom>
              <a:avLst/>
              <a:gdLst/>
              <a:ahLst/>
              <a:cxnLst/>
              <a:rect l="l" t="t" r="r" b="b"/>
              <a:pathLst>
                <a:path w="15755" h="11487" extrusionOk="0">
                  <a:moveTo>
                    <a:pt x="2791" y="1"/>
                  </a:moveTo>
                  <a:cubicBezTo>
                    <a:pt x="1135" y="821"/>
                    <a:pt x="0" y="2548"/>
                    <a:pt x="0" y="4537"/>
                  </a:cubicBezTo>
                  <a:cubicBezTo>
                    <a:pt x="0" y="6788"/>
                    <a:pt x="1500" y="8777"/>
                    <a:pt x="3664" y="9405"/>
                  </a:cubicBezTo>
                  <a:lnTo>
                    <a:pt x="3664" y="11027"/>
                  </a:lnTo>
                  <a:cubicBezTo>
                    <a:pt x="3664" y="11302"/>
                    <a:pt x="3892" y="11486"/>
                    <a:pt x="4132" y="11486"/>
                  </a:cubicBezTo>
                  <a:cubicBezTo>
                    <a:pt x="4243" y="11486"/>
                    <a:pt x="4356" y="11447"/>
                    <a:pt x="4450" y="11359"/>
                  </a:cubicBezTo>
                  <a:lnTo>
                    <a:pt x="6194" y="9614"/>
                  </a:lnTo>
                  <a:lnTo>
                    <a:pt x="10677" y="9614"/>
                  </a:lnTo>
                  <a:cubicBezTo>
                    <a:pt x="13487" y="9614"/>
                    <a:pt x="15755" y="7328"/>
                    <a:pt x="15755" y="4537"/>
                  </a:cubicBezTo>
                  <a:cubicBezTo>
                    <a:pt x="15755" y="2548"/>
                    <a:pt x="14620" y="821"/>
                    <a:pt x="12963" y="1"/>
                  </a:cubicBezTo>
                  <a:lnTo>
                    <a:pt x="12963" y="6369"/>
                  </a:lnTo>
                  <a:cubicBezTo>
                    <a:pt x="12963" y="7137"/>
                    <a:pt x="12335" y="7765"/>
                    <a:pt x="11568" y="7765"/>
                  </a:cubicBezTo>
                  <a:lnTo>
                    <a:pt x="4187" y="7765"/>
                  </a:lnTo>
                  <a:cubicBezTo>
                    <a:pt x="3420" y="7765"/>
                    <a:pt x="2791" y="7137"/>
                    <a:pt x="2791" y="6369"/>
                  </a:cubicBezTo>
                  <a:lnTo>
                    <a:pt x="2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8"/>
            <p:cNvSpPr/>
            <p:nvPr/>
          </p:nvSpPr>
          <p:spPr>
            <a:xfrm>
              <a:off x="2964113" y="4216475"/>
              <a:ext cx="62375" cy="63250"/>
            </a:xfrm>
            <a:custGeom>
              <a:avLst/>
              <a:gdLst/>
              <a:ahLst/>
              <a:cxnLst/>
              <a:rect l="l" t="t" r="r" b="b"/>
              <a:pathLst>
                <a:path w="2495" h="2530" extrusionOk="0">
                  <a:moveTo>
                    <a:pt x="1" y="0"/>
                  </a:moveTo>
                  <a:lnTo>
                    <a:pt x="1" y="2529"/>
                  </a:lnTo>
                  <a:lnTo>
                    <a:pt x="2495" y="2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8"/>
            <p:cNvSpPr/>
            <p:nvPr/>
          </p:nvSpPr>
          <p:spPr>
            <a:xfrm>
              <a:off x="2825413" y="4209475"/>
              <a:ext cx="208050" cy="277850"/>
            </a:xfrm>
            <a:custGeom>
              <a:avLst/>
              <a:gdLst/>
              <a:ahLst/>
              <a:cxnLst/>
              <a:rect l="l" t="t" r="r" b="b"/>
              <a:pathLst>
                <a:path w="8322" h="11114" extrusionOk="0">
                  <a:moveTo>
                    <a:pt x="6002" y="5112"/>
                  </a:moveTo>
                  <a:cubicBezTo>
                    <a:pt x="6263" y="5112"/>
                    <a:pt x="6473" y="5321"/>
                    <a:pt x="6473" y="5566"/>
                  </a:cubicBezTo>
                  <a:cubicBezTo>
                    <a:pt x="6473" y="5828"/>
                    <a:pt x="6263" y="6037"/>
                    <a:pt x="6002" y="6037"/>
                  </a:cubicBezTo>
                  <a:lnTo>
                    <a:pt x="2320" y="6037"/>
                  </a:lnTo>
                  <a:cubicBezTo>
                    <a:pt x="2059" y="6037"/>
                    <a:pt x="1850" y="5828"/>
                    <a:pt x="1850" y="5566"/>
                  </a:cubicBezTo>
                  <a:cubicBezTo>
                    <a:pt x="1850" y="5321"/>
                    <a:pt x="2059" y="5112"/>
                    <a:pt x="2320" y="5112"/>
                  </a:cubicBezTo>
                  <a:close/>
                  <a:moveTo>
                    <a:pt x="6002" y="6961"/>
                  </a:moveTo>
                  <a:cubicBezTo>
                    <a:pt x="6263" y="6961"/>
                    <a:pt x="6473" y="7171"/>
                    <a:pt x="6473" y="7415"/>
                  </a:cubicBezTo>
                  <a:cubicBezTo>
                    <a:pt x="6473" y="7677"/>
                    <a:pt x="6263" y="7887"/>
                    <a:pt x="6002" y="7887"/>
                  </a:cubicBezTo>
                  <a:lnTo>
                    <a:pt x="2320" y="7887"/>
                  </a:lnTo>
                  <a:cubicBezTo>
                    <a:pt x="2059" y="7887"/>
                    <a:pt x="1850" y="7677"/>
                    <a:pt x="1850" y="7415"/>
                  </a:cubicBezTo>
                  <a:cubicBezTo>
                    <a:pt x="1850" y="7171"/>
                    <a:pt x="2059" y="6961"/>
                    <a:pt x="2320" y="6961"/>
                  </a:cubicBezTo>
                  <a:close/>
                  <a:moveTo>
                    <a:pt x="6002" y="8811"/>
                  </a:moveTo>
                  <a:cubicBezTo>
                    <a:pt x="6263" y="8811"/>
                    <a:pt x="6473" y="9003"/>
                    <a:pt x="6473" y="9264"/>
                  </a:cubicBezTo>
                  <a:cubicBezTo>
                    <a:pt x="6473" y="9527"/>
                    <a:pt x="6263" y="9736"/>
                    <a:pt x="6002" y="9736"/>
                  </a:cubicBezTo>
                  <a:lnTo>
                    <a:pt x="2320" y="9736"/>
                  </a:lnTo>
                  <a:cubicBezTo>
                    <a:pt x="2059" y="9736"/>
                    <a:pt x="1850" y="9527"/>
                    <a:pt x="1850" y="9264"/>
                  </a:cubicBezTo>
                  <a:cubicBezTo>
                    <a:pt x="1850" y="9003"/>
                    <a:pt x="2059" y="8811"/>
                    <a:pt x="2320" y="8811"/>
                  </a:cubicBezTo>
                  <a:close/>
                  <a:moveTo>
                    <a:pt x="471" y="1"/>
                  </a:moveTo>
                  <a:cubicBezTo>
                    <a:pt x="210" y="1"/>
                    <a:pt x="1" y="210"/>
                    <a:pt x="1" y="471"/>
                  </a:cubicBezTo>
                  <a:lnTo>
                    <a:pt x="1" y="10643"/>
                  </a:lnTo>
                  <a:cubicBezTo>
                    <a:pt x="1" y="10904"/>
                    <a:pt x="210" y="11114"/>
                    <a:pt x="471" y="11114"/>
                  </a:cubicBezTo>
                  <a:lnTo>
                    <a:pt x="7852" y="11114"/>
                  </a:lnTo>
                  <a:cubicBezTo>
                    <a:pt x="8113" y="11114"/>
                    <a:pt x="8322" y="10904"/>
                    <a:pt x="8322" y="10643"/>
                  </a:cubicBezTo>
                  <a:lnTo>
                    <a:pt x="8322" y="3734"/>
                  </a:lnTo>
                  <a:lnTo>
                    <a:pt x="5077" y="3734"/>
                  </a:lnTo>
                  <a:cubicBezTo>
                    <a:pt x="4833" y="3734"/>
                    <a:pt x="4623" y="3525"/>
                    <a:pt x="4623" y="3263"/>
                  </a:cubicBezTo>
                  <a:lnTo>
                    <a:pt x="46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58"/>
          <p:cNvGrpSpPr/>
          <p:nvPr/>
        </p:nvGrpSpPr>
        <p:grpSpPr>
          <a:xfrm>
            <a:off x="3501541" y="3850497"/>
            <a:ext cx="362379" cy="353891"/>
            <a:chOff x="3380213" y="4209475"/>
            <a:chExt cx="403450" cy="394000"/>
          </a:xfrm>
        </p:grpSpPr>
        <p:sp>
          <p:nvSpPr>
            <p:cNvPr id="1690" name="Google Shape;1690;p58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8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2" name="Google Shape;1692;p58"/>
          <p:cNvGrpSpPr/>
          <p:nvPr/>
        </p:nvGrpSpPr>
        <p:grpSpPr>
          <a:xfrm>
            <a:off x="4100147" y="3881440"/>
            <a:ext cx="353756" cy="292005"/>
            <a:chOff x="4046663" y="4243925"/>
            <a:chExt cx="393850" cy="325100"/>
          </a:xfrm>
        </p:grpSpPr>
        <p:sp>
          <p:nvSpPr>
            <p:cNvPr id="1693" name="Google Shape;1693;p58"/>
            <p:cNvSpPr/>
            <p:nvPr/>
          </p:nvSpPr>
          <p:spPr>
            <a:xfrm>
              <a:off x="4185363" y="4317650"/>
              <a:ext cx="116450" cy="122575"/>
            </a:xfrm>
            <a:custGeom>
              <a:avLst/>
              <a:gdLst/>
              <a:ahLst/>
              <a:cxnLst/>
              <a:rect l="l" t="t" r="r" b="b"/>
              <a:pathLst>
                <a:path w="4658" h="4903" extrusionOk="0">
                  <a:moveTo>
                    <a:pt x="2338" y="1064"/>
                  </a:moveTo>
                  <a:cubicBezTo>
                    <a:pt x="3087" y="1064"/>
                    <a:pt x="3715" y="1692"/>
                    <a:pt x="3715" y="2460"/>
                  </a:cubicBezTo>
                  <a:cubicBezTo>
                    <a:pt x="3715" y="3227"/>
                    <a:pt x="3087" y="3856"/>
                    <a:pt x="2338" y="3856"/>
                  </a:cubicBezTo>
                  <a:cubicBezTo>
                    <a:pt x="1570" y="3856"/>
                    <a:pt x="942" y="3227"/>
                    <a:pt x="942" y="2460"/>
                  </a:cubicBezTo>
                  <a:cubicBezTo>
                    <a:pt x="942" y="1692"/>
                    <a:pt x="1570" y="1064"/>
                    <a:pt x="2338" y="1064"/>
                  </a:cubicBezTo>
                  <a:close/>
                  <a:moveTo>
                    <a:pt x="1901" y="1"/>
                  </a:moveTo>
                  <a:lnTo>
                    <a:pt x="1761" y="524"/>
                  </a:lnTo>
                  <a:cubicBezTo>
                    <a:pt x="1727" y="629"/>
                    <a:pt x="1657" y="733"/>
                    <a:pt x="1552" y="785"/>
                  </a:cubicBezTo>
                  <a:lnTo>
                    <a:pt x="1273" y="943"/>
                  </a:lnTo>
                  <a:cubicBezTo>
                    <a:pt x="1204" y="989"/>
                    <a:pt x="1127" y="1012"/>
                    <a:pt x="1047" y="1012"/>
                  </a:cubicBezTo>
                  <a:cubicBezTo>
                    <a:pt x="1007" y="1012"/>
                    <a:pt x="965" y="1006"/>
                    <a:pt x="924" y="994"/>
                  </a:cubicBezTo>
                  <a:lnTo>
                    <a:pt x="419" y="855"/>
                  </a:lnTo>
                  <a:lnTo>
                    <a:pt x="0" y="1606"/>
                  </a:lnTo>
                  <a:lnTo>
                    <a:pt x="366" y="1971"/>
                  </a:lnTo>
                  <a:cubicBezTo>
                    <a:pt x="454" y="2059"/>
                    <a:pt x="489" y="2181"/>
                    <a:pt x="489" y="2304"/>
                  </a:cubicBezTo>
                  <a:lnTo>
                    <a:pt x="489" y="2618"/>
                  </a:lnTo>
                  <a:cubicBezTo>
                    <a:pt x="489" y="2739"/>
                    <a:pt x="454" y="2844"/>
                    <a:pt x="366" y="2932"/>
                  </a:cubicBezTo>
                  <a:lnTo>
                    <a:pt x="0" y="3315"/>
                  </a:lnTo>
                  <a:lnTo>
                    <a:pt x="419" y="4048"/>
                  </a:lnTo>
                  <a:lnTo>
                    <a:pt x="924" y="3925"/>
                  </a:lnTo>
                  <a:cubicBezTo>
                    <a:pt x="967" y="3913"/>
                    <a:pt x="1010" y="3907"/>
                    <a:pt x="1052" y="3907"/>
                  </a:cubicBezTo>
                  <a:cubicBezTo>
                    <a:pt x="1130" y="3907"/>
                    <a:pt x="1205" y="3927"/>
                    <a:pt x="1273" y="3960"/>
                  </a:cubicBezTo>
                  <a:lnTo>
                    <a:pt x="1552" y="4118"/>
                  </a:lnTo>
                  <a:cubicBezTo>
                    <a:pt x="1657" y="4188"/>
                    <a:pt x="1727" y="4274"/>
                    <a:pt x="1761" y="4397"/>
                  </a:cubicBezTo>
                  <a:lnTo>
                    <a:pt x="1901" y="4902"/>
                  </a:lnTo>
                  <a:lnTo>
                    <a:pt x="2757" y="4902"/>
                  </a:lnTo>
                  <a:lnTo>
                    <a:pt x="2896" y="4397"/>
                  </a:lnTo>
                  <a:cubicBezTo>
                    <a:pt x="2931" y="4274"/>
                    <a:pt x="3001" y="4188"/>
                    <a:pt x="3106" y="4118"/>
                  </a:cubicBezTo>
                  <a:lnTo>
                    <a:pt x="3385" y="3960"/>
                  </a:lnTo>
                  <a:cubicBezTo>
                    <a:pt x="3453" y="3927"/>
                    <a:pt x="3527" y="3907"/>
                    <a:pt x="3605" y="3907"/>
                  </a:cubicBezTo>
                  <a:cubicBezTo>
                    <a:pt x="3647" y="3907"/>
                    <a:pt x="3690" y="3913"/>
                    <a:pt x="3734" y="3925"/>
                  </a:cubicBezTo>
                  <a:lnTo>
                    <a:pt x="4239" y="4048"/>
                  </a:lnTo>
                  <a:lnTo>
                    <a:pt x="4658" y="3315"/>
                  </a:lnTo>
                  <a:lnTo>
                    <a:pt x="4292" y="2932"/>
                  </a:lnTo>
                  <a:cubicBezTo>
                    <a:pt x="4204" y="2844"/>
                    <a:pt x="4169" y="2739"/>
                    <a:pt x="4169" y="2618"/>
                  </a:cubicBezTo>
                  <a:lnTo>
                    <a:pt x="4169" y="2304"/>
                  </a:lnTo>
                  <a:cubicBezTo>
                    <a:pt x="4169" y="2181"/>
                    <a:pt x="4204" y="2059"/>
                    <a:pt x="4292" y="1971"/>
                  </a:cubicBezTo>
                  <a:lnTo>
                    <a:pt x="4658" y="1606"/>
                  </a:lnTo>
                  <a:lnTo>
                    <a:pt x="4239" y="855"/>
                  </a:lnTo>
                  <a:lnTo>
                    <a:pt x="3734" y="994"/>
                  </a:lnTo>
                  <a:cubicBezTo>
                    <a:pt x="3692" y="1006"/>
                    <a:pt x="3651" y="1012"/>
                    <a:pt x="3611" y="1012"/>
                  </a:cubicBezTo>
                  <a:cubicBezTo>
                    <a:pt x="3531" y="1012"/>
                    <a:pt x="3454" y="989"/>
                    <a:pt x="3385" y="943"/>
                  </a:cubicBezTo>
                  <a:lnTo>
                    <a:pt x="3106" y="785"/>
                  </a:lnTo>
                  <a:cubicBezTo>
                    <a:pt x="3001" y="733"/>
                    <a:pt x="2931" y="629"/>
                    <a:pt x="2896" y="524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8"/>
            <p:cNvSpPr/>
            <p:nvPr/>
          </p:nvSpPr>
          <p:spPr>
            <a:xfrm>
              <a:off x="4232013" y="4367375"/>
              <a:ext cx="23150" cy="23125"/>
            </a:xfrm>
            <a:custGeom>
              <a:avLst/>
              <a:gdLst/>
              <a:ahLst/>
              <a:cxnLst/>
              <a:rect l="l" t="t" r="r" b="b"/>
              <a:pathLst>
                <a:path w="926" h="925" extrusionOk="0">
                  <a:moveTo>
                    <a:pt x="472" y="1"/>
                  </a:moveTo>
                  <a:cubicBezTo>
                    <a:pt x="209" y="1"/>
                    <a:pt x="0" y="210"/>
                    <a:pt x="0" y="471"/>
                  </a:cubicBezTo>
                  <a:cubicBezTo>
                    <a:pt x="0" y="733"/>
                    <a:pt x="209" y="924"/>
                    <a:pt x="472" y="924"/>
                  </a:cubicBezTo>
                  <a:cubicBezTo>
                    <a:pt x="716" y="924"/>
                    <a:pt x="925" y="733"/>
                    <a:pt x="925" y="471"/>
                  </a:cubicBezTo>
                  <a:cubicBezTo>
                    <a:pt x="925" y="210"/>
                    <a:pt x="716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8"/>
            <p:cNvSpPr/>
            <p:nvPr/>
          </p:nvSpPr>
          <p:spPr>
            <a:xfrm>
              <a:off x="4046663" y="4243925"/>
              <a:ext cx="393850" cy="325100"/>
            </a:xfrm>
            <a:custGeom>
              <a:avLst/>
              <a:gdLst/>
              <a:ahLst/>
              <a:cxnLst/>
              <a:rect l="l" t="t" r="r" b="b"/>
              <a:pathLst>
                <a:path w="15754" h="13004" extrusionOk="0">
                  <a:moveTo>
                    <a:pt x="8654" y="2024"/>
                  </a:moveTo>
                  <a:cubicBezTo>
                    <a:pt x="8863" y="2024"/>
                    <a:pt x="9054" y="2164"/>
                    <a:pt x="9107" y="2373"/>
                  </a:cubicBezTo>
                  <a:lnTo>
                    <a:pt x="9282" y="2985"/>
                  </a:lnTo>
                  <a:lnTo>
                    <a:pt x="9892" y="2827"/>
                  </a:lnTo>
                  <a:cubicBezTo>
                    <a:pt x="9932" y="2817"/>
                    <a:pt x="9973" y="2812"/>
                    <a:pt x="10012" y="2812"/>
                  </a:cubicBezTo>
                  <a:cubicBezTo>
                    <a:pt x="10178" y="2812"/>
                    <a:pt x="10330" y="2895"/>
                    <a:pt x="10415" y="3036"/>
                  </a:cubicBezTo>
                  <a:lnTo>
                    <a:pt x="11201" y="4397"/>
                  </a:lnTo>
                  <a:cubicBezTo>
                    <a:pt x="11305" y="4571"/>
                    <a:pt x="11270" y="4799"/>
                    <a:pt x="11113" y="4955"/>
                  </a:cubicBezTo>
                  <a:lnTo>
                    <a:pt x="10677" y="5409"/>
                  </a:lnTo>
                  <a:lnTo>
                    <a:pt x="11113" y="5862"/>
                  </a:lnTo>
                  <a:cubicBezTo>
                    <a:pt x="11270" y="6002"/>
                    <a:pt x="11305" y="6246"/>
                    <a:pt x="11201" y="6421"/>
                  </a:cubicBezTo>
                  <a:lnTo>
                    <a:pt x="10415" y="7765"/>
                  </a:lnTo>
                  <a:cubicBezTo>
                    <a:pt x="10330" y="7919"/>
                    <a:pt x="10178" y="8006"/>
                    <a:pt x="10012" y="8006"/>
                  </a:cubicBezTo>
                  <a:cubicBezTo>
                    <a:pt x="9972" y="8006"/>
                    <a:pt x="9932" y="8001"/>
                    <a:pt x="9892" y="7991"/>
                  </a:cubicBezTo>
                  <a:lnTo>
                    <a:pt x="9282" y="7835"/>
                  </a:lnTo>
                  <a:lnTo>
                    <a:pt x="9107" y="8444"/>
                  </a:lnTo>
                  <a:cubicBezTo>
                    <a:pt x="9054" y="8637"/>
                    <a:pt x="8863" y="8777"/>
                    <a:pt x="8654" y="8777"/>
                  </a:cubicBezTo>
                  <a:lnTo>
                    <a:pt x="7100" y="8777"/>
                  </a:lnTo>
                  <a:cubicBezTo>
                    <a:pt x="6891" y="8777"/>
                    <a:pt x="6700" y="8637"/>
                    <a:pt x="6647" y="8444"/>
                  </a:cubicBezTo>
                  <a:lnTo>
                    <a:pt x="6472" y="7835"/>
                  </a:lnTo>
                  <a:lnTo>
                    <a:pt x="5862" y="7991"/>
                  </a:lnTo>
                  <a:cubicBezTo>
                    <a:pt x="5822" y="8001"/>
                    <a:pt x="5781" y="8006"/>
                    <a:pt x="5742" y="8006"/>
                  </a:cubicBezTo>
                  <a:cubicBezTo>
                    <a:pt x="5576" y="8006"/>
                    <a:pt x="5423" y="7919"/>
                    <a:pt x="5339" y="7765"/>
                  </a:cubicBezTo>
                  <a:lnTo>
                    <a:pt x="4571" y="6421"/>
                  </a:lnTo>
                  <a:cubicBezTo>
                    <a:pt x="4466" y="6246"/>
                    <a:pt x="4483" y="6002"/>
                    <a:pt x="4641" y="5862"/>
                  </a:cubicBezTo>
                  <a:lnTo>
                    <a:pt x="5076" y="5409"/>
                  </a:lnTo>
                  <a:lnTo>
                    <a:pt x="4641" y="4955"/>
                  </a:lnTo>
                  <a:cubicBezTo>
                    <a:pt x="4483" y="4799"/>
                    <a:pt x="4466" y="4571"/>
                    <a:pt x="4571" y="4397"/>
                  </a:cubicBezTo>
                  <a:lnTo>
                    <a:pt x="5339" y="3036"/>
                  </a:lnTo>
                  <a:cubicBezTo>
                    <a:pt x="5423" y="2895"/>
                    <a:pt x="5576" y="2812"/>
                    <a:pt x="5741" y="2812"/>
                  </a:cubicBezTo>
                  <a:cubicBezTo>
                    <a:pt x="5781" y="2812"/>
                    <a:pt x="5822" y="2817"/>
                    <a:pt x="5862" y="2827"/>
                  </a:cubicBezTo>
                  <a:lnTo>
                    <a:pt x="6472" y="2985"/>
                  </a:lnTo>
                  <a:lnTo>
                    <a:pt x="6647" y="2373"/>
                  </a:lnTo>
                  <a:cubicBezTo>
                    <a:pt x="6700" y="2164"/>
                    <a:pt x="6891" y="2024"/>
                    <a:pt x="7100" y="2024"/>
                  </a:cubicBezTo>
                  <a:close/>
                  <a:moveTo>
                    <a:pt x="5409" y="1"/>
                  </a:moveTo>
                  <a:cubicBezTo>
                    <a:pt x="2425" y="1"/>
                    <a:pt x="0" y="2426"/>
                    <a:pt x="0" y="5409"/>
                  </a:cubicBezTo>
                  <a:cubicBezTo>
                    <a:pt x="0" y="7782"/>
                    <a:pt x="1517" y="9770"/>
                    <a:pt x="3611" y="10503"/>
                  </a:cubicBezTo>
                  <a:lnTo>
                    <a:pt x="3611" y="12545"/>
                  </a:lnTo>
                  <a:cubicBezTo>
                    <a:pt x="3611" y="12819"/>
                    <a:pt x="3839" y="13004"/>
                    <a:pt x="4079" y="13004"/>
                  </a:cubicBezTo>
                  <a:cubicBezTo>
                    <a:pt x="4190" y="13004"/>
                    <a:pt x="4303" y="12964"/>
                    <a:pt x="4397" y="12876"/>
                  </a:cubicBezTo>
                  <a:lnTo>
                    <a:pt x="6455" y="10817"/>
                  </a:lnTo>
                  <a:lnTo>
                    <a:pt x="10345" y="10817"/>
                  </a:lnTo>
                  <a:cubicBezTo>
                    <a:pt x="13329" y="10817"/>
                    <a:pt x="15753" y="8393"/>
                    <a:pt x="15753" y="5409"/>
                  </a:cubicBezTo>
                  <a:cubicBezTo>
                    <a:pt x="15753" y="2426"/>
                    <a:pt x="13329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6" name="Google Shape;1696;p58"/>
          <p:cNvGrpSpPr/>
          <p:nvPr/>
        </p:nvGrpSpPr>
        <p:grpSpPr>
          <a:xfrm>
            <a:off x="4686581" y="3850497"/>
            <a:ext cx="361211" cy="353779"/>
            <a:chOff x="4699563" y="4209475"/>
            <a:chExt cx="402150" cy="393875"/>
          </a:xfrm>
        </p:grpSpPr>
        <p:sp>
          <p:nvSpPr>
            <p:cNvPr id="1697" name="Google Shape;1697;p58"/>
            <p:cNvSpPr/>
            <p:nvPr/>
          </p:nvSpPr>
          <p:spPr>
            <a:xfrm>
              <a:off x="4817788" y="4209475"/>
              <a:ext cx="283925" cy="300975"/>
            </a:xfrm>
            <a:custGeom>
              <a:avLst/>
              <a:gdLst/>
              <a:ahLst/>
              <a:cxnLst/>
              <a:rect l="l" t="t" r="r" b="b"/>
              <a:pathLst>
                <a:path w="11357" h="12039" extrusionOk="0">
                  <a:moveTo>
                    <a:pt x="5181" y="1"/>
                  </a:moveTo>
                  <a:cubicBezTo>
                    <a:pt x="2983" y="1"/>
                    <a:pt x="1047" y="1187"/>
                    <a:pt x="0" y="2949"/>
                  </a:cubicBezTo>
                  <a:cubicBezTo>
                    <a:pt x="499" y="2843"/>
                    <a:pt x="990" y="2793"/>
                    <a:pt x="1470" y="2793"/>
                  </a:cubicBezTo>
                  <a:cubicBezTo>
                    <a:pt x="6079" y="2793"/>
                    <a:pt x="9619" y="7409"/>
                    <a:pt x="8007" y="12039"/>
                  </a:cubicBezTo>
                  <a:lnTo>
                    <a:pt x="10729" y="12039"/>
                  </a:lnTo>
                  <a:cubicBezTo>
                    <a:pt x="11166" y="12039"/>
                    <a:pt x="11357" y="11481"/>
                    <a:pt x="11008" y="11201"/>
                  </a:cubicBezTo>
                  <a:lnTo>
                    <a:pt x="9577" y="10120"/>
                  </a:lnTo>
                  <a:cubicBezTo>
                    <a:pt x="10607" y="9003"/>
                    <a:pt x="11201" y="7538"/>
                    <a:pt x="11201" y="6019"/>
                  </a:cubicBezTo>
                  <a:cubicBezTo>
                    <a:pt x="11201" y="2704"/>
                    <a:pt x="8496" y="1"/>
                    <a:pt x="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8"/>
            <p:cNvSpPr/>
            <p:nvPr/>
          </p:nvSpPr>
          <p:spPr>
            <a:xfrm>
              <a:off x="4808188" y="4440650"/>
              <a:ext cx="92475" cy="69350"/>
            </a:xfrm>
            <a:custGeom>
              <a:avLst/>
              <a:gdLst/>
              <a:ahLst/>
              <a:cxnLst/>
              <a:rect l="l" t="t" r="r" b="b"/>
              <a:pathLst>
                <a:path w="3699" h="2774" extrusionOk="0">
                  <a:moveTo>
                    <a:pt x="2164" y="924"/>
                  </a:moveTo>
                  <a:cubicBezTo>
                    <a:pt x="2408" y="924"/>
                    <a:pt x="2617" y="1134"/>
                    <a:pt x="2617" y="1396"/>
                  </a:cubicBezTo>
                  <a:cubicBezTo>
                    <a:pt x="2617" y="1640"/>
                    <a:pt x="2408" y="1850"/>
                    <a:pt x="2164" y="1850"/>
                  </a:cubicBezTo>
                  <a:lnTo>
                    <a:pt x="1552" y="1850"/>
                  </a:lnTo>
                  <a:cubicBezTo>
                    <a:pt x="1291" y="1850"/>
                    <a:pt x="1082" y="1640"/>
                    <a:pt x="1082" y="1396"/>
                  </a:cubicBezTo>
                  <a:cubicBezTo>
                    <a:pt x="1082" y="1134"/>
                    <a:pt x="1291" y="924"/>
                    <a:pt x="1552" y="924"/>
                  </a:cubicBezTo>
                  <a:close/>
                  <a:moveTo>
                    <a:pt x="0" y="0"/>
                  </a:moveTo>
                  <a:lnTo>
                    <a:pt x="0" y="2774"/>
                  </a:lnTo>
                  <a:lnTo>
                    <a:pt x="3699" y="2774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8"/>
            <p:cNvSpPr/>
            <p:nvPr/>
          </p:nvSpPr>
          <p:spPr>
            <a:xfrm>
              <a:off x="4699563" y="4302825"/>
              <a:ext cx="304925" cy="300525"/>
            </a:xfrm>
            <a:custGeom>
              <a:avLst/>
              <a:gdLst/>
              <a:ahLst/>
              <a:cxnLst/>
              <a:rect l="l" t="t" r="r" b="b"/>
              <a:pathLst>
                <a:path w="12197" h="12021" extrusionOk="0">
                  <a:moveTo>
                    <a:pt x="6195" y="2303"/>
                  </a:moveTo>
                  <a:cubicBezTo>
                    <a:pt x="7223" y="2303"/>
                    <a:pt x="8044" y="3123"/>
                    <a:pt x="8044" y="4153"/>
                  </a:cubicBezTo>
                  <a:lnTo>
                    <a:pt x="8044" y="4588"/>
                  </a:lnTo>
                  <a:lnTo>
                    <a:pt x="8497" y="4588"/>
                  </a:lnTo>
                  <a:cubicBezTo>
                    <a:pt x="8758" y="4588"/>
                    <a:pt x="8968" y="4797"/>
                    <a:pt x="8968" y="5060"/>
                  </a:cubicBezTo>
                  <a:lnTo>
                    <a:pt x="8968" y="8740"/>
                  </a:lnTo>
                  <a:cubicBezTo>
                    <a:pt x="8968" y="9003"/>
                    <a:pt x="8758" y="9212"/>
                    <a:pt x="8497" y="9212"/>
                  </a:cubicBezTo>
                  <a:lnTo>
                    <a:pt x="3892" y="9212"/>
                  </a:lnTo>
                  <a:cubicBezTo>
                    <a:pt x="3629" y="9212"/>
                    <a:pt x="3420" y="9003"/>
                    <a:pt x="3420" y="8740"/>
                  </a:cubicBezTo>
                  <a:lnTo>
                    <a:pt x="3420" y="5060"/>
                  </a:lnTo>
                  <a:cubicBezTo>
                    <a:pt x="3420" y="4797"/>
                    <a:pt x="3629" y="4588"/>
                    <a:pt x="3892" y="4588"/>
                  </a:cubicBezTo>
                  <a:lnTo>
                    <a:pt x="4345" y="4588"/>
                  </a:lnTo>
                  <a:lnTo>
                    <a:pt x="4345" y="4153"/>
                  </a:lnTo>
                  <a:cubicBezTo>
                    <a:pt x="4345" y="3123"/>
                    <a:pt x="5183" y="2303"/>
                    <a:pt x="6195" y="2303"/>
                  </a:cubicBezTo>
                  <a:close/>
                  <a:moveTo>
                    <a:pt x="6176" y="0"/>
                  </a:moveTo>
                  <a:cubicBezTo>
                    <a:pt x="2862" y="0"/>
                    <a:pt x="158" y="2687"/>
                    <a:pt x="158" y="6002"/>
                  </a:cubicBezTo>
                  <a:cubicBezTo>
                    <a:pt x="158" y="7537"/>
                    <a:pt x="751" y="9003"/>
                    <a:pt x="1780" y="10101"/>
                  </a:cubicBezTo>
                  <a:lnTo>
                    <a:pt x="349" y="11201"/>
                  </a:lnTo>
                  <a:cubicBezTo>
                    <a:pt x="0" y="11462"/>
                    <a:pt x="193" y="12020"/>
                    <a:pt x="629" y="12020"/>
                  </a:cubicBezTo>
                  <a:lnTo>
                    <a:pt x="6211" y="12020"/>
                  </a:lnTo>
                  <a:cubicBezTo>
                    <a:pt x="9526" y="12003"/>
                    <a:pt x="12196" y="9333"/>
                    <a:pt x="12196" y="6002"/>
                  </a:cubicBezTo>
                  <a:cubicBezTo>
                    <a:pt x="12196" y="2687"/>
                    <a:pt x="9491" y="0"/>
                    <a:pt x="6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8"/>
            <p:cNvSpPr/>
            <p:nvPr/>
          </p:nvSpPr>
          <p:spPr>
            <a:xfrm>
              <a:off x="4831288" y="4383500"/>
              <a:ext cx="46250" cy="34050"/>
            </a:xfrm>
            <a:custGeom>
              <a:avLst/>
              <a:gdLst/>
              <a:ahLst/>
              <a:cxnLst/>
              <a:rect l="l" t="t" r="r" b="b"/>
              <a:pathLst>
                <a:path w="1850" h="1362" extrusionOk="0">
                  <a:moveTo>
                    <a:pt x="926" y="0"/>
                  </a:moveTo>
                  <a:cubicBezTo>
                    <a:pt x="419" y="0"/>
                    <a:pt x="0" y="419"/>
                    <a:pt x="0" y="926"/>
                  </a:cubicBezTo>
                  <a:lnTo>
                    <a:pt x="0" y="1361"/>
                  </a:lnTo>
                  <a:lnTo>
                    <a:pt x="1850" y="1361"/>
                  </a:lnTo>
                  <a:lnTo>
                    <a:pt x="1850" y="926"/>
                  </a:lnTo>
                  <a:cubicBezTo>
                    <a:pt x="1850" y="419"/>
                    <a:pt x="1431" y="0"/>
                    <a:pt x="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1" name="Google Shape;1701;p58"/>
          <p:cNvGrpSpPr/>
          <p:nvPr/>
        </p:nvGrpSpPr>
        <p:grpSpPr>
          <a:xfrm>
            <a:off x="5276564" y="3850497"/>
            <a:ext cx="361638" cy="353779"/>
            <a:chOff x="5356413" y="4209475"/>
            <a:chExt cx="402625" cy="393875"/>
          </a:xfrm>
        </p:grpSpPr>
        <p:sp>
          <p:nvSpPr>
            <p:cNvPr id="1702" name="Google Shape;1702;p58"/>
            <p:cNvSpPr/>
            <p:nvPr/>
          </p:nvSpPr>
          <p:spPr>
            <a:xfrm>
              <a:off x="5356413" y="4302825"/>
              <a:ext cx="305325" cy="300525"/>
            </a:xfrm>
            <a:custGeom>
              <a:avLst/>
              <a:gdLst/>
              <a:ahLst/>
              <a:cxnLst/>
              <a:rect l="l" t="t" r="r" b="b"/>
              <a:pathLst>
                <a:path w="12213" h="12021" extrusionOk="0">
                  <a:moveTo>
                    <a:pt x="6211" y="2757"/>
                  </a:moveTo>
                  <a:cubicBezTo>
                    <a:pt x="6456" y="2757"/>
                    <a:pt x="6665" y="2966"/>
                    <a:pt x="6665" y="3227"/>
                  </a:cubicBezTo>
                  <a:lnTo>
                    <a:pt x="6665" y="3681"/>
                  </a:lnTo>
                  <a:lnTo>
                    <a:pt x="7590" y="3681"/>
                  </a:lnTo>
                  <a:cubicBezTo>
                    <a:pt x="7851" y="3681"/>
                    <a:pt x="8061" y="3890"/>
                    <a:pt x="8061" y="4153"/>
                  </a:cubicBezTo>
                  <a:cubicBezTo>
                    <a:pt x="8061" y="4397"/>
                    <a:pt x="7851" y="4606"/>
                    <a:pt x="7590" y="4606"/>
                  </a:cubicBezTo>
                  <a:lnTo>
                    <a:pt x="5287" y="4606"/>
                  </a:lnTo>
                  <a:lnTo>
                    <a:pt x="5287" y="5530"/>
                  </a:lnTo>
                  <a:lnTo>
                    <a:pt x="7590" y="5530"/>
                  </a:lnTo>
                  <a:cubicBezTo>
                    <a:pt x="7851" y="5530"/>
                    <a:pt x="8044" y="5740"/>
                    <a:pt x="8044" y="6002"/>
                  </a:cubicBezTo>
                  <a:lnTo>
                    <a:pt x="8044" y="7833"/>
                  </a:lnTo>
                  <a:cubicBezTo>
                    <a:pt x="8044" y="8096"/>
                    <a:pt x="7851" y="8305"/>
                    <a:pt x="7590" y="8305"/>
                  </a:cubicBezTo>
                  <a:lnTo>
                    <a:pt x="6648" y="8305"/>
                  </a:lnTo>
                  <a:lnTo>
                    <a:pt x="6648" y="8758"/>
                  </a:lnTo>
                  <a:cubicBezTo>
                    <a:pt x="6648" y="9019"/>
                    <a:pt x="6439" y="9229"/>
                    <a:pt x="6195" y="9229"/>
                  </a:cubicBezTo>
                  <a:cubicBezTo>
                    <a:pt x="5932" y="9229"/>
                    <a:pt x="5723" y="9019"/>
                    <a:pt x="5723" y="8758"/>
                  </a:cubicBezTo>
                  <a:lnTo>
                    <a:pt x="5723" y="8305"/>
                  </a:lnTo>
                  <a:lnTo>
                    <a:pt x="4816" y="8305"/>
                  </a:lnTo>
                  <a:cubicBezTo>
                    <a:pt x="4571" y="8305"/>
                    <a:pt x="4362" y="8096"/>
                    <a:pt x="4362" y="7833"/>
                  </a:cubicBezTo>
                  <a:cubicBezTo>
                    <a:pt x="4362" y="7589"/>
                    <a:pt x="4571" y="7380"/>
                    <a:pt x="4816" y="7380"/>
                  </a:cubicBezTo>
                  <a:lnTo>
                    <a:pt x="7119" y="7380"/>
                  </a:lnTo>
                  <a:lnTo>
                    <a:pt x="7119" y="6456"/>
                  </a:lnTo>
                  <a:lnTo>
                    <a:pt x="4816" y="6456"/>
                  </a:lnTo>
                  <a:cubicBezTo>
                    <a:pt x="4571" y="6456"/>
                    <a:pt x="4362" y="6246"/>
                    <a:pt x="4362" y="6002"/>
                  </a:cubicBezTo>
                  <a:lnTo>
                    <a:pt x="4362" y="4153"/>
                  </a:lnTo>
                  <a:cubicBezTo>
                    <a:pt x="4362" y="3890"/>
                    <a:pt x="4571" y="3681"/>
                    <a:pt x="4816" y="3681"/>
                  </a:cubicBezTo>
                  <a:lnTo>
                    <a:pt x="5741" y="3681"/>
                  </a:lnTo>
                  <a:lnTo>
                    <a:pt x="5741" y="3227"/>
                  </a:lnTo>
                  <a:cubicBezTo>
                    <a:pt x="5741" y="2966"/>
                    <a:pt x="5950" y="2757"/>
                    <a:pt x="6211" y="2757"/>
                  </a:cubicBezTo>
                  <a:close/>
                  <a:moveTo>
                    <a:pt x="6195" y="0"/>
                  </a:moveTo>
                  <a:cubicBezTo>
                    <a:pt x="2880" y="0"/>
                    <a:pt x="175" y="2687"/>
                    <a:pt x="175" y="6002"/>
                  </a:cubicBezTo>
                  <a:cubicBezTo>
                    <a:pt x="175" y="7537"/>
                    <a:pt x="751" y="9003"/>
                    <a:pt x="1780" y="10101"/>
                  </a:cubicBezTo>
                  <a:lnTo>
                    <a:pt x="349" y="11201"/>
                  </a:lnTo>
                  <a:cubicBezTo>
                    <a:pt x="0" y="11462"/>
                    <a:pt x="193" y="12020"/>
                    <a:pt x="629" y="12020"/>
                  </a:cubicBezTo>
                  <a:lnTo>
                    <a:pt x="6229" y="12020"/>
                  </a:lnTo>
                  <a:cubicBezTo>
                    <a:pt x="9526" y="12003"/>
                    <a:pt x="12213" y="9333"/>
                    <a:pt x="12213" y="6002"/>
                  </a:cubicBezTo>
                  <a:cubicBezTo>
                    <a:pt x="12213" y="2687"/>
                    <a:pt x="9509" y="0"/>
                    <a:pt x="6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8"/>
            <p:cNvSpPr/>
            <p:nvPr/>
          </p:nvSpPr>
          <p:spPr>
            <a:xfrm>
              <a:off x="5474638" y="4209475"/>
              <a:ext cx="284400" cy="300975"/>
            </a:xfrm>
            <a:custGeom>
              <a:avLst/>
              <a:gdLst/>
              <a:ahLst/>
              <a:cxnLst/>
              <a:rect l="l" t="t" r="r" b="b"/>
              <a:pathLst>
                <a:path w="11376" h="12039" extrusionOk="0">
                  <a:moveTo>
                    <a:pt x="5181" y="1"/>
                  </a:moveTo>
                  <a:cubicBezTo>
                    <a:pt x="2983" y="1"/>
                    <a:pt x="1064" y="1187"/>
                    <a:pt x="0" y="2949"/>
                  </a:cubicBezTo>
                  <a:cubicBezTo>
                    <a:pt x="484" y="2846"/>
                    <a:pt x="970" y="2796"/>
                    <a:pt x="1453" y="2796"/>
                  </a:cubicBezTo>
                  <a:cubicBezTo>
                    <a:pt x="3184" y="2796"/>
                    <a:pt x="4867" y="3441"/>
                    <a:pt x="6176" y="4642"/>
                  </a:cubicBezTo>
                  <a:lnTo>
                    <a:pt x="8409" y="4642"/>
                  </a:lnTo>
                  <a:cubicBezTo>
                    <a:pt x="8653" y="4642"/>
                    <a:pt x="8863" y="4851"/>
                    <a:pt x="8863" y="5112"/>
                  </a:cubicBezTo>
                  <a:cubicBezTo>
                    <a:pt x="8863" y="5374"/>
                    <a:pt x="8653" y="5566"/>
                    <a:pt x="8409" y="5566"/>
                  </a:cubicBezTo>
                  <a:lnTo>
                    <a:pt x="7013" y="5566"/>
                  </a:lnTo>
                  <a:cubicBezTo>
                    <a:pt x="7223" y="5863"/>
                    <a:pt x="7414" y="6177"/>
                    <a:pt x="7589" y="6491"/>
                  </a:cubicBezTo>
                  <a:lnTo>
                    <a:pt x="8409" y="6491"/>
                  </a:lnTo>
                  <a:cubicBezTo>
                    <a:pt x="8653" y="6491"/>
                    <a:pt x="8863" y="6700"/>
                    <a:pt x="8863" y="6961"/>
                  </a:cubicBezTo>
                  <a:cubicBezTo>
                    <a:pt x="8863" y="7206"/>
                    <a:pt x="8653" y="7415"/>
                    <a:pt x="8409" y="7415"/>
                  </a:cubicBezTo>
                  <a:lnTo>
                    <a:pt x="8007" y="7415"/>
                  </a:lnTo>
                  <a:cubicBezTo>
                    <a:pt x="8251" y="8148"/>
                    <a:pt x="8409" y="8933"/>
                    <a:pt x="8409" y="9736"/>
                  </a:cubicBezTo>
                  <a:cubicBezTo>
                    <a:pt x="8409" y="10538"/>
                    <a:pt x="8270" y="11306"/>
                    <a:pt x="8007" y="12039"/>
                  </a:cubicBezTo>
                  <a:lnTo>
                    <a:pt x="10747" y="12039"/>
                  </a:lnTo>
                  <a:cubicBezTo>
                    <a:pt x="11182" y="12039"/>
                    <a:pt x="11375" y="11481"/>
                    <a:pt x="11026" y="11201"/>
                  </a:cubicBezTo>
                  <a:lnTo>
                    <a:pt x="9596" y="10120"/>
                  </a:lnTo>
                  <a:cubicBezTo>
                    <a:pt x="10624" y="9003"/>
                    <a:pt x="11201" y="7538"/>
                    <a:pt x="11201" y="6019"/>
                  </a:cubicBezTo>
                  <a:cubicBezTo>
                    <a:pt x="11201" y="2704"/>
                    <a:pt x="8496" y="1"/>
                    <a:pt x="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4" name="Google Shape;1704;p58"/>
          <p:cNvGrpSpPr/>
          <p:nvPr/>
        </p:nvGrpSpPr>
        <p:grpSpPr>
          <a:xfrm>
            <a:off x="5873598" y="3850497"/>
            <a:ext cx="346750" cy="353779"/>
            <a:chOff x="6021113" y="4209475"/>
            <a:chExt cx="386050" cy="393875"/>
          </a:xfrm>
        </p:grpSpPr>
        <p:sp>
          <p:nvSpPr>
            <p:cNvPr id="1705" name="Google Shape;1705;p58"/>
            <p:cNvSpPr/>
            <p:nvPr/>
          </p:nvSpPr>
          <p:spPr>
            <a:xfrm>
              <a:off x="6074313" y="4221700"/>
              <a:ext cx="23175" cy="34925"/>
            </a:xfrm>
            <a:custGeom>
              <a:avLst/>
              <a:gdLst/>
              <a:ahLst/>
              <a:cxnLst/>
              <a:rect l="l" t="t" r="r" b="b"/>
              <a:pathLst>
                <a:path w="927" h="1397" extrusionOk="0">
                  <a:moveTo>
                    <a:pt x="455" y="0"/>
                  </a:moveTo>
                  <a:cubicBezTo>
                    <a:pt x="194" y="0"/>
                    <a:pt x="1" y="210"/>
                    <a:pt x="1" y="471"/>
                  </a:cubicBezTo>
                  <a:lnTo>
                    <a:pt x="1" y="924"/>
                  </a:lnTo>
                  <a:cubicBezTo>
                    <a:pt x="1" y="1187"/>
                    <a:pt x="194" y="1396"/>
                    <a:pt x="455" y="1396"/>
                  </a:cubicBezTo>
                  <a:cubicBezTo>
                    <a:pt x="717" y="1396"/>
                    <a:pt x="926" y="1187"/>
                    <a:pt x="926" y="924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8"/>
            <p:cNvSpPr/>
            <p:nvPr/>
          </p:nvSpPr>
          <p:spPr>
            <a:xfrm>
              <a:off x="6021113" y="4241025"/>
              <a:ext cx="33175" cy="31925"/>
            </a:xfrm>
            <a:custGeom>
              <a:avLst/>
              <a:gdLst/>
              <a:ahLst/>
              <a:cxnLst/>
              <a:rect l="l" t="t" r="r" b="b"/>
              <a:pathLst>
                <a:path w="1327" h="1277" extrusionOk="0">
                  <a:moveTo>
                    <a:pt x="495" y="0"/>
                  </a:moveTo>
                  <a:cubicBezTo>
                    <a:pt x="393" y="0"/>
                    <a:pt x="292" y="33"/>
                    <a:pt x="210" y="100"/>
                  </a:cubicBezTo>
                  <a:cubicBezTo>
                    <a:pt x="19" y="274"/>
                    <a:pt x="1" y="570"/>
                    <a:pt x="158" y="763"/>
                  </a:cubicBezTo>
                  <a:lnTo>
                    <a:pt x="454" y="1112"/>
                  </a:lnTo>
                  <a:cubicBezTo>
                    <a:pt x="542" y="1218"/>
                    <a:pt x="673" y="1277"/>
                    <a:pt x="806" y="1277"/>
                  </a:cubicBezTo>
                  <a:cubicBezTo>
                    <a:pt x="910" y="1277"/>
                    <a:pt x="1015" y="1240"/>
                    <a:pt x="1100" y="1163"/>
                  </a:cubicBezTo>
                  <a:cubicBezTo>
                    <a:pt x="1310" y="1007"/>
                    <a:pt x="1326" y="710"/>
                    <a:pt x="1170" y="518"/>
                  </a:cubicBezTo>
                  <a:lnTo>
                    <a:pt x="873" y="170"/>
                  </a:lnTo>
                  <a:cubicBezTo>
                    <a:pt x="773" y="59"/>
                    <a:pt x="632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8"/>
            <p:cNvSpPr/>
            <p:nvPr/>
          </p:nvSpPr>
          <p:spPr>
            <a:xfrm>
              <a:off x="6117513" y="4240400"/>
              <a:ext cx="33175" cy="31950"/>
            </a:xfrm>
            <a:custGeom>
              <a:avLst/>
              <a:gdLst/>
              <a:ahLst/>
              <a:cxnLst/>
              <a:rect l="l" t="t" r="r" b="b"/>
              <a:pathLst>
                <a:path w="1327" h="1278" extrusionOk="0">
                  <a:moveTo>
                    <a:pt x="805" y="1"/>
                  </a:moveTo>
                  <a:cubicBezTo>
                    <a:pt x="678" y="1"/>
                    <a:pt x="550" y="54"/>
                    <a:pt x="454" y="160"/>
                  </a:cubicBezTo>
                  <a:lnTo>
                    <a:pt x="157" y="525"/>
                  </a:lnTo>
                  <a:cubicBezTo>
                    <a:pt x="1" y="718"/>
                    <a:pt x="18" y="1014"/>
                    <a:pt x="210" y="1172"/>
                  </a:cubicBezTo>
                  <a:cubicBezTo>
                    <a:pt x="304" y="1242"/>
                    <a:pt x="413" y="1277"/>
                    <a:pt x="519" y="1277"/>
                  </a:cubicBezTo>
                  <a:cubicBezTo>
                    <a:pt x="650" y="1277"/>
                    <a:pt x="777" y="1224"/>
                    <a:pt x="873" y="1119"/>
                  </a:cubicBezTo>
                  <a:lnTo>
                    <a:pt x="1169" y="753"/>
                  </a:lnTo>
                  <a:cubicBezTo>
                    <a:pt x="1327" y="560"/>
                    <a:pt x="1309" y="264"/>
                    <a:pt x="1099" y="107"/>
                  </a:cubicBezTo>
                  <a:cubicBezTo>
                    <a:pt x="1013" y="36"/>
                    <a:pt x="909" y="1"/>
                    <a:pt x="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8"/>
            <p:cNvSpPr/>
            <p:nvPr/>
          </p:nvSpPr>
          <p:spPr>
            <a:xfrm>
              <a:off x="6189913" y="4209475"/>
              <a:ext cx="217250" cy="145725"/>
            </a:xfrm>
            <a:custGeom>
              <a:avLst/>
              <a:gdLst/>
              <a:ahLst/>
              <a:cxnLst/>
              <a:rect l="l" t="t" r="r" b="b"/>
              <a:pathLst>
                <a:path w="8690" h="5829" extrusionOk="0">
                  <a:moveTo>
                    <a:pt x="6421" y="1937"/>
                  </a:moveTo>
                  <a:cubicBezTo>
                    <a:pt x="6682" y="1937"/>
                    <a:pt x="6891" y="2146"/>
                    <a:pt x="6891" y="2390"/>
                  </a:cubicBezTo>
                  <a:cubicBezTo>
                    <a:pt x="6891" y="2653"/>
                    <a:pt x="6682" y="2862"/>
                    <a:pt x="6421" y="2862"/>
                  </a:cubicBezTo>
                  <a:lnTo>
                    <a:pt x="2269" y="2862"/>
                  </a:lnTo>
                  <a:cubicBezTo>
                    <a:pt x="2007" y="2862"/>
                    <a:pt x="1797" y="2653"/>
                    <a:pt x="1797" y="2390"/>
                  </a:cubicBezTo>
                  <a:cubicBezTo>
                    <a:pt x="1797" y="2146"/>
                    <a:pt x="2007" y="1937"/>
                    <a:pt x="2269" y="1937"/>
                  </a:cubicBezTo>
                  <a:close/>
                  <a:moveTo>
                    <a:pt x="2251" y="1"/>
                  </a:moveTo>
                  <a:cubicBezTo>
                    <a:pt x="1013" y="1"/>
                    <a:pt x="1" y="1013"/>
                    <a:pt x="1" y="2251"/>
                  </a:cubicBezTo>
                  <a:cubicBezTo>
                    <a:pt x="1" y="3490"/>
                    <a:pt x="1013" y="4502"/>
                    <a:pt x="2251" y="4502"/>
                  </a:cubicBezTo>
                  <a:cubicBezTo>
                    <a:pt x="2548" y="4502"/>
                    <a:pt x="2792" y="4746"/>
                    <a:pt x="2792" y="5042"/>
                  </a:cubicBezTo>
                  <a:lnTo>
                    <a:pt x="2792" y="5828"/>
                  </a:lnTo>
                  <a:lnTo>
                    <a:pt x="3960" y="4658"/>
                  </a:lnTo>
                  <a:cubicBezTo>
                    <a:pt x="4048" y="4572"/>
                    <a:pt x="4188" y="4502"/>
                    <a:pt x="4344" y="4502"/>
                  </a:cubicBezTo>
                  <a:lnTo>
                    <a:pt x="6438" y="4502"/>
                  </a:lnTo>
                  <a:cubicBezTo>
                    <a:pt x="7677" y="4502"/>
                    <a:pt x="8689" y="3490"/>
                    <a:pt x="8689" y="2251"/>
                  </a:cubicBezTo>
                  <a:cubicBezTo>
                    <a:pt x="8689" y="1013"/>
                    <a:pt x="7677" y="1"/>
                    <a:pt x="6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8"/>
            <p:cNvSpPr/>
            <p:nvPr/>
          </p:nvSpPr>
          <p:spPr>
            <a:xfrm>
              <a:off x="6188188" y="4429725"/>
              <a:ext cx="27050" cy="23150"/>
            </a:xfrm>
            <a:custGeom>
              <a:avLst/>
              <a:gdLst/>
              <a:ahLst/>
              <a:cxnLst/>
              <a:rect l="l" t="t" r="r" b="b"/>
              <a:pathLst>
                <a:path w="1082" h="926" extrusionOk="0">
                  <a:moveTo>
                    <a:pt x="0" y="1"/>
                  </a:moveTo>
                  <a:cubicBezTo>
                    <a:pt x="105" y="280"/>
                    <a:pt x="105" y="612"/>
                    <a:pt x="0" y="926"/>
                  </a:cubicBezTo>
                  <a:lnTo>
                    <a:pt x="1082" y="926"/>
                  </a:lnTo>
                  <a:cubicBezTo>
                    <a:pt x="977" y="629"/>
                    <a:pt x="977" y="298"/>
                    <a:pt x="1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8"/>
            <p:cNvSpPr/>
            <p:nvPr/>
          </p:nvSpPr>
          <p:spPr>
            <a:xfrm>
              <a:off x="6051638" y="4279650"/>
              <a:ext cx="277000" cy="323700"/>
            </a:xfrm>
            <a:custGeom>
              <a:avLst/>
              <a:gdLst/>
              <a:ahLst/>
              <a:cxnLst/>
              <a:rect l="l" t="t" r="r" b="b"/>
              <a:pathLst>
                <a:path w="11080" h="12948" extrusionOk="0">
                  <a:moveTo>
                    <a:pt x="7852" y="5080"/>
                  </a:moveTo>
                  <a:cubicBezTo>
                    <a:pt x="8602" y="5080"/>
                    <a:pt x="9230" y="5690"/>
                    <a:pt x="9230" y="6457"/>
                  </a:cubicBezTo>
                  <a:cubicBezTo>
                    <a:pt x="9230" y="7225"/>
                    <a:pt x="8602" y="7853"/>
                    <a:pt x="7852" y="7853"/>
                  </a:cubicBezTo>
                  <a:lnTo>
                    <a:pt x="4153" y="7853"/>
                  </a:lnTo>
                  <a:cubicBezTo>
                    <a:pt x="3385" y="7853"/>
                    <a:pt x="2757" y="7225"/>
                    <a:pt x="2757" y="6457"/>
                  </a:cubicBezTo>
                  <a:cubicBezTo>
                    <a:pt x="2757" y="5690"/>
                    <a:pt x="3385" y="5080"/>
                    <a:pt x="4153" y="5080"/>
                  </a:cubicBezTo>
                  <a:close/>
                  <a:moveTo>
                    <a:pt x="1369" y="1"/>
                  </a:moveTo>
                  <a:cubicBezTo>
                    <a:pt x="613" y="1"/>
                    <a:pt x="1" y="616"/>
                    <a:pt x="1" y="1381"/>
                  </a:cubicBezTo>
                  <a:cubicBezTo>
                    <a:pt x="1" y="1974"/>
                    <a:pt x="385" y="2498"/>
                    <a:pt x="926" y="2689"/>
                  </a:cubicBezTo>
                  <a:lnTo>
                    <a:pt x="926" y="6457"/>
                  </a:lnTo>
                  <a:cubicBezTo>
                    <a:pt x="926" y="7992"/>
                    <a:pt x="1868" y="9318"/>
                    <a:pt x="3194" y="9877"/>
                  </a:cubicBezTo>
                  <a:cubicBezTo>
                    <a:pt x="2426" y="10086"/>
                    <a:pt x="1850" y="10802"/>
                    <a:pt x="1850" y="11656"/>
                  </a:cubicBezTo>
                  <a:lnTo>
                    <a:pt x="1850" y="12494"/>
                  </a:lnTo>
                  <a:cubicBezTo>
                    <a:pt x="1850" y="12756"/>
                    <a:pt x="2059" y="12947"/>
                    <a:pt x="2304" y="12947"/>
                  </a:cubicBezTo>
                  <a:lnTo>
                    <a:pt x="9684" y="12947"/>
                  </a:lnTo>
                  <a:cubicBezTo>
                    <a:pt x="9945" y="12947"/>
                    <a:pt x="10154" y="12756"/>
                    <a:pt x="10154" y="12494"/>
                  </a:cubicBezTo>
                  <a:lnTo>
                    <a:pt x="10154" y="11656"/>
                  </a:lnTo>
                  <a:cubicBezTo>
                    <a:pt x="10154" y="10802"/>
                    <a:pt x="9579" y="10086"/>
                    <a:pt x="8794" y="9877"/>
                  </a:cubicBezTo>
                  <a:cubicBezTo>
                    <a:pt x="10138" y="9318"/>
                    <a:pt x="11080" y="7992"/>
                    <a:pt x="11080" y="6457"/>
                  </a:cubicBezTo>
                  <a:cubicBezTo>
                    <a:pt x="11080" y="5131"/>
                    <a:pt x="10382" y="3980"/>
                    <a:pt x="9335" y="3317"/>
                  </a:cubicBezTo>
                  <a:lnTo>
                    <a:pt x="8445" y="4207"/>
                  </a:lnTo>
                  <a:cubicBezTo>
                    <a:pt x="8322" y="4330"/>
                    <a:pt x="8170" y="4385"/>
                    <a:pt x="8021" y="4385"/>
                  </a:cubicBezTo>
                  <a:cubicBezTo>
                    <a:pt x="7704" y="4385"/>
                    <a:pt x="7398" y="4138"/>
                    <a:pt x="7398" y="3770"/>
                  </a:cubicBezTo>
                  <a:lnTo>
                    <a:pt x="7398" y="2759"/>
                  </a:lnTo>
                  <a:lnTo>
                    <a:pt x="4607" y="2759"/>
                  </a:lnTo>
                  <a:cubicBezTo>
                    <a:pt x="3508" y="2759"/>
                    <a:pt x="2513" y="3247"/>
                    <a:pt x="1850" y="4015"/>
                  </a:cubicBezTo>
                  <a:lnTo>
                    <a:pt x="1850" y="2689"/>
                  </a:lnTo>
                  <a:cubicBezTo>
                    <a:pt x="2408" y="2479"/>
                    <a:pt x="2792" y="1939"/>
                    <a:pt x="2757" y="1293"/>
                  </a:cubicBezTo>
                  <a:cubicBezTo>
                    <a:pt x="2722" y="595"/>
                    <a:pt x="2147" y="20"/>
                    <a:pt x="1431" y="2"/>
                  </a:cubicBezTo>
                  <a:cubicBezTo>
                    <a:pt x="1410" y="1"/>
                    <a:pt x="1390" y="1"/>
                    <a:pt x="1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8"/>
            <p:cNvSpPr/>
            <p:nvPr/>
          </p:nvSpPr>
          <p:spPr>
            <a:xfrm>
              <a:off x="6143688" y="4429725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1"/>
                  </a:moveTo>
                  <a:cubicBezTo>
                    <a:pt x="210" y="1"/>
                    <a:pt x="1" y="210"/>
                    <a:pt x="1" y="454"/>
                  </a:cubicBezTo>
                  <a:cubicBezTo>
                    <a:pt x="1" y="717"/>
                    <a:pt x="210" y="926"/>
                    <a:pt x="471" y="926"/>
                  </a:cubicBezTo>
                  <a:cubicBezTo>
                    <a:pt x="715" y="926"/>
                    <a:pt x="925" y="717"/>
                    <a:pt x="925" y="454"/>
                  </a:cubicBezTo>
                  <a:cubicBezTo>
                    <a:pt x="925" y="210"/>
                    <a:pt x="715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8"/>
            <p:cNvSpPr/>
            <p:nvPr/>
          </p:nvSpPr>
          <p:spPr>
            <a:xfrm>
              <a:off x="6236163" y="4429725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1"/>
                  </a:moveTo>
                  <a:cubicBezTo>
                    <a:pt x="210" y="1"/>
                    <a:pt x="0" y="210"/>
                    <a:pt x="0" y="454"/>
                  </a:cubicBezTo>
                  <a:cubicBezTo>
                    <a:pt x="0" y="717"/>
                    <a:pt x="210" y="926"/>
                    <a:pt x="471" y="926"/>
                  </a:cubicBezTo>
                  <a:cubicBezTo>
                    <a:pt x="715" y="926"/>
                    <a:pt x="924" y="717"/>
                    <a:pt x="924" y="454"/>
                  </a:cubicBezTo>
                  <a:cubicBezTo>
                    <a:pt x="924" y="210"/>
                    <a:pt x="715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58"/>
          <p:cNvGrpSpPr/>
          <p:nvPr/>
        </p:nvGrpSpPr>
        <p:grpSpPr>
          <a:xfrm>
            <a:off x="6456934" y="3912787"/>
            <a:ext cx="361593" cy="229198"/>
            <a:chOff x="6670563" y="4278825"/>
            <a:chExt cx="402575" cy="255175"/>
          </a:xfrm>
        </p:grpSpPr>
        <p:sp>
          <p:nvSpPr>
            <p:cNvPr id="1714" name="Google Shape;1714;p58"/>
            <p:cNvSpPr/>
            <p:nvPr/>
          </p:nvSpPr>
          <p:spPr>
            <a:xfrm>
              <a:off x="6894738" y="4278825"/>
              <a:ext cx="178400" cy="255175"/>
            </a:xfrm>
            <a:custGeom>
              <a:avLst/>
              <a:gdLst/>
              <a:ahLst/>
              <a:cxnLst/>
              <a:rect l="l" t="t" r="r" b="b"/>
              <a:pathLst>
                <a:path w="7136" h="10207" extrusionOk="0">
                  <a:moveTo>
                    <a:pt x="1867" y="0"/>
                  </a:moveTo>
                  <a:cubicBezTo>
                    <a:pt x="1204" y="0"/>
                    <a:pt x="576" y="140"/>
                    <a:pt x="1" y="367"/>
                  </a:cubicBezTo>
                  <a:cubicBezTo>
                    <a:pt x="1013" y="1152"/>
                    <a:pt x="1762" y="2251"/>
                    <a:pt x="2111" y="3524"/>
                  </a:cubicBezTo>
                  <a:cubicBezTo>
                    <a:pt x="2164" y="3489"/>
                    <a:pt x="2513" y="3001"/>
                    <a:pt x="3228" y="3001"/>
                  </a:cubicBezTo>
                  <a:cubicBezTo>
                    <a:pt x="4502" y="3001"/>
                    <a:pt x="5112" y="4536"/>
                    <a:pt x="4223" y="5427"/>
                  </a:cubicBezTo>
                  <a:lnTo>
                    <a:pt x="2181" y="7450"/>
                  </a:lnTo>
                  <a:cubicBezTo>
                    <a:pt x="2106" y="7526"/>
                    <a:pt x="1991" y="7575"/>
                    <a:pt x="1859" y="7575"/>
                  </a:cubicBezTo>
                  <a:cubicBezTo>
                    <a:pt x="1839" y="7575"/>
                    <a:pt x="1818" y="7574"/>
                    <a:pt x="1797" y="7572"/>
                  </a:cubicBezTo>
                  <a:cubicBezTo>
                    <a:pt x="1501" y="8235"/>
                    <a:pt x="1099" y="8828"/>
                    <a:pt x="576" y="9370"/>
                  </a:cubicBezTo>
                  <a:cubicBezTo>
                    <a:pt x="385" y="9544"/>
                    <a:pt x="210" y="9700"/>
                    <a:pt x="1" y="9858"/>
                  </a:cubicBezTo>
                  <a:cubicBezTo>
                    <a:pt x="576" y="10084"/>
                    <a:pt x="1204" y="10207"/>
                    <a:pt x="1832" y="10207"/>
                  </a:cubicBezTo>
                  <a:lnTo>
                    <a:pt x="6508" y="10207"/>
                  </a:lnTo>
                  <a:cubicBezTo>
                    <a:pt x="6945" y="10207"/>
                    <a:pt x="7136" y="9649"/>
                    <a:pt x="6787" y="9386"/>
                  </a:cubicBezTo>
                  <a:lnTo>
                    <a:pt x="5654" y="8514"/>
                  </a:lnTo>
                  <a:cubicBezTo>
                    <a:pt x="6491" y="7590"/>
                    <a:pt x="6961" y="6369"/>
                    <a:pt x="6961" y="5113"/>
                  </a:cubicBezTo>
                  <a:cubicBezTo>
                    <a:pt x="6961" y="2303"/>
                    <a:pt x="4677" y="0"/>
                    <a:pt x="1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8"/>
            <p:cNvSpPr/>
            <p:nvPr/>
          </p:nvSpPr>
          <p:spPr>
            <a:xfrm>
              <a:off x="6950988" y="4376850"/>
              <a:ext cx="38000" cy="54225"/>
            </a:xfrm>
            <a:custGeom>
              <a:avLst/>
              <a:gdLst/>
              <a:ahLst/>
              <a:cxnLst/>
              <a:rect l="l" t="t" r="r" b="b"/>
              <a:pathLst>
                <a:path w="1520" h="2169" extrusionOk="0">
                  <a:moveTo>
                    <a:pt x="978" y="0"/>
                  </a:moveTo>
                  <a:cubicBezTo>
                    <a:pt x="852" y="0"/>
                    <a:pt x="725" y="49"/>
                    <a:pt x="629" y="145"/>
                  </a:cubicBezTo>
                  <a:lnTo>
                    <a:pt x="54" y="720"/>
                  </a:lnTo>
                  <a:cubicBezTo>
                    <a:pt x="89" y="1208"/>
                    <a:pt x="71" y="1697"/>
                    <a:pt x="1" y="2169"/>
                  </a:cubicBezTo>
                  <a:lnTo>
                    <a:pt x="1327" y="843"/>
                  </a:lnTo>
                  <a:cubicBezTo>
                    <a:pt x="1519" y="650"/>
                    <a:pt x="1519" y="336"/>
                    <a:pt x="1327" y="145"/>
                  </a:cubicBezTo>
                  <a:cubicBezTo>
                    <a:pt x="1231" y="49"/>
                    <a:pt x="1105" y="0"/>
                    <a:pt x="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8"/>
            <p:cNvSpPr/>
            <p:nvPr/>
          </p:nvSpPr>
          <p:spPr>
            <a:xfrm>
              <a:off x="6670563" y="4278825"/>
              <a:ext cx="259100" cy="255175"/>
            </a:xfrm>
            <a:custGeom>
              <a:avLst/>
              <a:gdLst/>
              <a:ahLst/>
              <a:cxnLst/>
              <a:rect l="l" t="t" r="r" b="b"/>
              <a:pathLst>
                <a:path w="10364" h="10207" extrusionOk="0">
                  <a:moveTo>
                    <a:pt x="6632" y="3001"/>
                  </a:moveTo>
                  <a:cubicBezTo>
                    <a:pt x="6997" y="3001"/>
                    <a:pt x="7363" y="3141"/>
                    <a:pt x="7642" y="3420"/>
                  </a:cubicBezTo>
                  <a:cubicBezTo>
                    <a:pt x="8182" y="3961"/>
                    <a:pt x="8182" y="4868"/>
                    <a:pt x="7642" y="5427"/>
                  </a:cubicBezTo>
                  <a:lnTo>
                    <a:pt x="5600" y="7450"/>
                  </a:lnTo>
                  <a:cubicBezTo>
                    <a:pt x="5511" y="7540"/>
                    <a:pt x="5385" y="7588"/>
                    <a:pt x="5260" y="7588"/>
                  </a:cubicBezTo>
                  <a:cubicBezTo>
                    <a:pt x="5141" y="7588"/>
                    <a:pt x="5022" y="7544"/>
                    <a:pt x="4937" y="7450"/>
                  </a:cubicBezTo>
                  <a:lnTo>
                    <a:pt x="2913" y="5427"/>
                  </a:lnTo>
                  <a:cubicBezTo>
                    <a:pt x="2355" y="4868"/>
                    <a:pt x="2355" y="3961"/>
                    <a:pt x="2913" y="3420"/>
                  </a:cubicBezTo>
                  <a:cubicBezTo>
                    <a:pt x="3184" y="3141"/>
                    <a:pt x="3546" y="3001"/>
                    <a:pt x="3911" y="3001"/>
                  </a:cubicBezTo>
                  <a:cubicBezTo>
                    <a:pt x="4275" y="3001"/>
                    <a:pt x="4641" y="3141"/>
                    <a:pt x="4920" y="3420"/>
                  </a:cubicBezTo>
                  <a:lnTo>
                    <a:pt x="5269" y="3769"/>
                  </a:lnTo>
                  <a:lnTo>
                    <a:pt x="5635" y="3420"/>
                  </a:lnTo>
                  <a:cubicBezTo>
                    <a:pt x="5906" y="3141"/>
                    <a:pt x="6268" y="3001"/>
                    <a:pt x="6632" y="3001"/>
                  </a:cubicBezTo>
                  <a:close/>
                  <a:moveTo>
                    <a:pt x="5269" y="0"/>
                  </a:moveTo>
                  <a:cubicBezTo>
                    <a:pt x="2460" y="0"/>
                    <a:pt x="175" y="2303"/>
                    <a:pt x="175" y="5113"/>
                  </a:cubicBezTo>
                  <a:cubicBezTo>
                    <a:pt x="175" y="6369"/>
                    <a:pt x="645" y="7590"/>
                    <a:pt x="1483" y="8514"/>
                  </a:cubicBezTo>
                  <a:lnTo>
                    <a:pt x="350" y="9386"/>
                  </a:lnTo>
                  <a:cubicBezTo>
                    <a:pt x="1" y="9649"/>
                    <a:pt x="192" y="10207"/>
                    <a:pt x="629" y="10207"/>
                  </a:cubicBezTo>
                  <a:lnTo>
                    <a:pt x="5304" y="10207"/>
                  </a:lnTo>
                  <a:cubicBezTo>
                    <a:pt x="6647" y="10207"/>
                    <a:pt x="7921" y="9665"/>
                    <a:pt x="8880" y="8707"/>
                  </a:cubicBezTo>
                  <a:cubicBezTo>
                    <a:pt x="9840" y="7746"/>
                    <a:pt x="10364" y="6473"/>
                    <a:pt x="10364" y="5113"/>
                  </a:cubicBezTo>
                  <a:cubicBezTo>
                    <a:pt x="10364" y="2303"/>
                    <a:pt x="8078" y="0"/>
                    <a:pt x="5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8"/>
            <p:cNvSpPr/>
            <p:nvPr/>
          </p:nvSpPr>
          <p:spPr>
            <a:xfrm>
              <a:off x="6754738" y="4376850"/>
              <a:ext cx="95100" cy="63825"/>
            </a:xfrm>
            <a:custGeom>
              <a:avLst/>
              <a:gdLst/>
              <a:ahLst/>
              <a:cxnLst/>
              <a:rect l="l" t="t" r="r" b="b"/>
              <a:pathLst>
                <a:path w="3804" h="2553" extrusionOk="0">
                  <a:moveTo>
                    <a:pt x="541" y="0"/>
                  </a:moveTo>
                  <a:cubicBezTo>
                    <a:pt x="415" y="0"/>
                    <a:pt x="288" y="49"/>
                    <a:pt x="193" y="145"/>
                  </a:cubicBezTo>
                  <a:cubicBezTo>
                    <a:pt x="0" y="336"/>
                    <a:pt x="0" y="650"/>
                    <a:pt x="193" y="843"/>
                  </a:cubicBezTo>
                  <a:lnTo>
                    <a:pt x="1902" y="2552"/>
                  </a:lnTo>
                  <a:lnTo>
                    <a:pt x="3612" y="843"/>
                  </a:lnTo>
                  <a:cubicBezTo>
                    <a:pt x="3803" y="650"/>
                    <a:pt x="3803" y="336"/>
                    <a:pt x="3612" y="145"/>
                  </a:cubicBezTo>
                  <a:cubicBezTo>
                    <a:pt x="3516" y="49"/>
                    <a:pt x="3389" y="0"/>
                    <a:pt x="3263" y="0"/>
                  </a:cubicBezTo>
                  <a:cubicBezTo>
                    <a:pt x="3136" y="0"/>
                    <a:pt x="3010" y="49"/>
                    <a:pt x="2914" y="145"/>
                  </a:cubicBezTo>
                  <a:lnTo>
                    <a:pt x="2233" y="825"/>
                  </a:lnTo>
                  <a:cubicBezTo>
                    <a:pt x="2138" y="921"/>
                    <a:pt x="2020" y="969"/>
                    <a:pt x="1902" y="969"/>
                  </a:cubicBezTo>
                  <a:cubicBezTo>
                    <a:pt x="1784" y="969"/>
                    <a:pt x="1666" y="921"/>
                    <a:pt x="1570" y="825"/>
                  </a:cubicBezTo>
                  <a:lnTo>
                    <a:pt x="890" y="145"/>
                  </a:lnTo>
                  <a:cubicBezTo>
                    <a:pt x="794" y="49"/>
                    <a:pt x="668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58"/>
          <p:cNvGrpSpPr/>
          <p:nvPr/>
        </p:nvGrpSpPr>
        <p:grpSpPr>
          <a:xfrm>
            <a:off x="7050846" y="3850497"/>
            <a:ext cx="354160" cy="353779"/>
            <a:chOff x="7331788" y="4209475"/>
            <a:chExt cx="394300" cy="393875"/>
          </a:xfrm>
        </p:grpSpPr>
        <p:sp>
          <p:nvSpPr>
            <p:cNvPr id="1719" name="Google Shape;1719;p58"/>
            <p:cNvSpPr/>
            <p:nvPr/>
          </p:nvSpPr>
          <p:spPr>
            <a:xfrm>
              <a:off x="7361438" y="4429725"/>
              <a:ext cx="81150" cy="80725"/>
            </a:xfrm>
            <a:custGeom>
              <a:avLst/>
              <a:gdLst/>
              <a:ahLst/>
              <a:cxnLst/>
              <a:rect l="l" t="t" r="r" b="b"/>
              <a:pathLst>
                <a:path w="3246" h="3229" extrusionOk="0">
                  <a:moveTo>
                    <a:pt x="1622" y="1"/>
                  </a:moveTo>
                  <a:cubicBezTo>
                    <a:pt x="733" y="1"/>
                    <a:pt x="0" y="717"/>
                    <a:pt x="0" y="1606"/>
                  </a:cubicBezTo>
                  <a:cubicBezTo>
                    <a:pt x="0" y="2496"/>
                    <a:pt x="733" y="3229"/>
                    <a:pt x="1622" y="3229"/>
                  </a:cubicBezTo>
                  <a:cubicBezTo>
                    <a:pt x="2513" y="3229"/>
                    <a:pt x="3245" y="2496"/>
                    <a:pt x="3245" y="1606"/>
                  </a:cubicBezTo>
                  <a:cubicBezTo>
                    <a:pt x="3245" y="717"/>
                    <a:pt x="2513" y="1"/>
                    <a:pt x="1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8"/>
            <p:cNvSpPr/>
            <p:nvPr/>
          </p:nvSpPr>
          <p:spPr>
            <a:xfrm>
              <a:off x="7331788" y="4510425"/>
              <a:ext cx="139575" cy="92925"/>
            </a:xfrm>
            <a:custGeom>
              <a:avLst/>
              <a:gdLst/>
              <a:ahLst/>
              <a:cxnLst/>
              <a:rect l="l" t="t" r="r" b="b"/>
              <a:pathLst>
                <a:path w="5583" h="3717" extrusionOk="0">
                  <a:moveTo>
                    <a:pt x="2791" y="1"/>
                  </a:moveTo>
                  <a:cubicBezTo>
                    <a:pt x="1256" y="1"/>
                    <a:pt x="0" y="1239"/>
                    <a:pt x="0" y="2792"/>
                  </a:cubicBezTo>
                  <a:lnTo>
                    <a:pt x="0" y="3263"/>
                  </a:lnTo>
                  <a:cubicBezTo>
                    <a:pt x="0" y="3525"/>
                    <a:pt x="209" y="3716"/>
                    <a:pt x="470" y="3716"/>
                  </a:cubicBezTo>
                  <a:lnTo>
                    <a:pt x="5111" y="3716"/>
                  </a:lnTo>
                  <a:cubicBezTo>
                    <a:pt x="5374" y="3716"/>
                    <a:pt x="5583" y="3525"/>
                    <a:pt x="5583" y="3263"/>
                  </a:cubicBezTo>
                  <a:lnTo>
                    <a:pt x="5583" y="2792"/>
                  </a:lnTo>
                  <a:cubicBezTo>
                    <a:pt x="5583" y="1239"/>
                    <a:pt x="4327" y="1"/>
                    <a:pt x="2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8"/>
            <p:cNvSpPr/>
            <p:nvPr/>
          </p:nvSpPr>
          <p:spPr>
            <a:xfrm>
              <a:off x="7616163" y="4429725"/>
              <a:ext cx="81125" cy="80725"/>
            </a:xfrm>
            <a:custGeom>
              <a:avLst/>
              <a:gdLst/>
              <a:ahLst/>
              <a:cxnLst/>
              <a:rect l="l" t="t" r="r" b="b"/>
              <a:pathLst>
                <a:path w="3245" h="3229" extrusionOk="0">
                  <a:moveTo>
                    <a:pt x="1622" y="1"/>
                  </a:moveTo>
                  <a:cubicBezTo>
                    <a:pt x="733" y="1"/>
                    <a:pt x="0" y="717"/>
                    <a:pt x="0" y="1606"/>
                  </a:cubicBezTo>
                  <a:cubicBezTo>
                    <a:pt x="0" y="2496"/>
                    <a:pt x="733" y="3229"/>
                    <a:pt x="1622" y="3229"/>
                  </a:cubicBezTo>
                  <a:cubicBezTo>
                    <a:pt x="2512" y="3229"/>
                    <a:pt x="3245" y="2496"/>
                    <a:pt x="3245" y="1606"/>
                  </a:cubicBezTo>
                  <a:cubicBezTo>
                    <a:pt x="3245" y="717"/>
                    <a:pt x="2512" y="1"/>
                    <a:pt x="1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8"/>
            <p:cNvSpPr/>
            <p:nvPr/>
          </p:nvSpPr>
          <p:spPr>
            <a:xfrm>
              <a:off x="7586488" y="4510425"/>
              <a:ext cx="139600" cy="92925"/>
            </a:xfrm>
            <a:custGeom>
              <a:avLst/>
              <a:gdLst/>
              <a:ahLst/>
              <a:cxnLst/>
              <a:rect l="l" t="t" r="r" b="b"/>
              <a:pathLst>
                <a:path w="5584" h="3717" extrusionOk="0">
                  <a:moveTo>
                    <a:pt x="2792" y="1"/>
                  </a:moveTo>
                  <a:cubicBezTo>
                    <a:pt x="1257" y="1"/>
                    <a:pt x="1" y="1239"/>
                    <a:pt x="1" y="2792"/>
                  </a:cubicBezTo>
                  <a:lnTo>
                    <a:pt x="1" y="3263"/>
                  </a:lnTo>
                  <a:cubicBezTo>
                    <a:pt x="1" y="3525"/>
                    <a:pt x="210" y="3716"/>
                    <a:pt x="471" y="3716"/>
                  </a:cubicBezTo>
                  <a:lnTo>
                    <a:pt x="5112" y="3716"/>
                  </a:lnTo>
                  <a:cubicBezTo>
                    <a:pt x="5374" y="3716"/>
                    <a:pt x="5583" y="3525"/>
                    <a:pt x="5583" y="3263"/>
                  </a:cubicBezTo>
                  <a:lnTo>
                    <a:pt x="5583" y="2792"/>
                  </a:lnTo>
                  <a:cubicBezTo>
                    <a:pt x="5583" y="1239"/>
                    <a:pt x="4327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8"/>
            <p:cNvSpPr/>
            <p:nvPr/>
          </p:nvSpPr>
          <p:spPr>
            <a:xfrm>
              <a:off x="7331788" y="4209475"/>
              <a:ext cx="185350" cy="243400"/>
            </a:xfrm>
            <a:custGeom>
              <a:avLst/>
              <a:gdLst/>
              <a:ahLst/>
              <a:cxnLst/>
              <a:rect l="l" t="t" r="r" b="b"/>
              <a:pathLst>
                <a:path w="7414" h="9736" extrusionOk="0">
                  <a:moveTo>
                    <a:pt x="5094" y="2818"/>
                  </a:moveTo>
                  <a:cubicBezTo>
                    <a:pt x="5212" y="2818"/>
                    <a:pt x="5330" y="2861"/>
                    <a:pt x="5425" y="2949"/>
                  </a:cubicBezTo>
                  <a:cubicBezTo>
                    <a:pt x="5600" y="3123"/>
                    <a:pt x="5600" y="3420"/>
                    <a:pt x="5425" y="3595"/>
                  </a:cubicBezTo>
                  <a:lnTo>
                    <a:pt x="3576" y="5444"/>
                  </a:lnTo>
                  <a:cubicBezTo>
                    <a:pt x="3489" y="5531"/>
                    <a:pt x="3385" y="5566"/>
                    <a:pt x="3262" y="5566"/>
                  </a:cubicBezTo>
                  <a:cubicBezTo>
                    <a:pt x="3140" y="5566"/>
                    <a:pt x="3018" y="5531"/>
                    <a:pt x="2931" y="5444"/>
                  </a:cubicBezTo>
                  <a:lnTo>
                    <a:pt x="2006" y="4519"/>
                  </a:lnTo>
                  <a:cubicBezTo>
                    <a:pt x="1831" y="4328"/>
                    <a:pt x="1831" y="4048"/>
                    <a:pt x="2006" y="3856"/>
                  </a:cubicBezTo>
                  <a:cubicBezTo>
                    <a:pt x="2093" y="3769"/>
                    <a:pt x="2211" y="3725"/>
                    <a:pt x="2329" y="3725"/>
                  </a:cubicBezTo>
                  <a:cubicBezTo>
                    <a:pt x="2447" y="3725"/>
                    <a:pt x="2565" y="3769"/>
                    <a:pt x="2652" y="3856"/>
                  </a:cubicBezTo>
                  <a:lnTo>
                    <a:pt x="3262" y="4467"/>
                  </a:lnTo>
                  <a:lnTo>
                    <a:pt x="4762" y="2949"/>
                  </a:lnTo>
                  <a:cubicBezTo>
                    <a:pt x="4858" y="2861"/>
                    <a:pt x="4976" y="2818"/>
                    <a:pt x="5094" y="2818"/>
                  </a:cubicBezTo>
                  <a:close/>
                  <a:moveTo>
                    <a:pt x="470" y="1"/>
                  </a:moveTo>
                  <a:cubicBezTo>
                    <a:pt x="209" y="1"/>
                    <a:pt x="0" y="210"/>
                    <a:pt x="0" y="471"/>
                  </a:cubicBezTo>
                  <a:lnTo>
                    <a:pt x="0" y="7887"/>
                  </a:lnTo>
                  <a:cubicBezTo>
                    <a:pt x="0" y="8131"/>
                    <a:pt x="209" y="8340"/>
                    <a:pt x="470" y="8340"/>
                  </a:cubicBezTo>
                  <a:lnTo>
                    <a:pt x="4658" y="8340"/>
                  </a:lnTo>
                  <a:lnTo>
                    <a:pt x="4658" y="9264"/>
                  </a:lnTo>
                  <a:cubicBezTo>
                    <a:pt x="4658" y="9439"/>
                    <a:pt x="4745" y="9596"/>
                    <a:pt x="4902" y="9683"/>
                  </a:cubicBezTo>
                  <a:cubicBezTo>
                    <a:pt x="4972" y="9718"/>
                    <a:pt x="5041" y="9736"/>
                    <a:pt x="5111" y="9736"/>
                  </a:cubicBezTo>
                  <a:cubicBezTo>
                    <a:pt x="5216" y="9736"/>
                    <a:pt x="5304" y="9701"/>
                    <a:pt x="5390" y="9631"/>
                  </a:cubicBezTo>
                  <a:lnTo>
                    <a:pt x="7118" y="8340"/>
                  </a:lnTo>
                  <a:lnTo>
                    <a:pt x="7414" y="8340"/>
                  </a:lnTo>
                  <a:lnTo>
                    <a:pt x="7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8"/>
            <p:cNvSpPr/>
            <p:nvPr/>
          </p:nvSpPr>
          <p:spPr>
            <a:xfrm>
              <a:off x="7540263" y="4209475"/>
              <a:ext cx="185825" cy="243150"/>
            </a:xfrm>
            <a:custGeom>
              <a:avLst/>
              <a:gdLst/>
              <a:ahLst/>
              <a:cxnLst/>
              <a:rect l="l" t="t" r="r" b="b"/>
              <a:pathLst>
                <a:path w="7433" h="9726" extrusionOk="0">
                  <a:moveTo>
                    <a:pt x="3716" y="1885"/>
                  </a:moveTo>
                  <a:cubicBezTo>
                    <a:pt x="4483" y="1885"/>
                    <a:pt x="5095" y="2495"/>
                    <a:pt x="5095" y="3263"/>
                  </a:cubicBezTo>
                  <a:cubicBezTo>
                    <a:pt x="5095" y="3874"/>
                    <a:pt x="4711" y="4379"/>
                    <a:pt x="4169" y="4572"/>
                  </a:cubicBezTo>
                  <a:lnTo>
                    <a:pt x="4169" y="4658"/>
                  </a:lnTo>
                  <a:cubicBezTo>
                    <a:pt x="4169" y="4903"/>
                    <a:pt x="3978" y="5112"/>
                    <a:pt x="3716" y="5112"/>
                  </a:cubicBezTo>
                  <a:cubicBezTo>
                    <a:pt x="3455" y="5112"/>
                    <a:pt x="3262" y="4903"/>
                    <a:pt x="3262" y="4658"/>
                  </a:cubicBezTo>
                  <a:lnTo>
                    <a:pt x="3262" y="4188"/>
                  </a:lnTo>
                  <a:cubicBezTo>
                    <a:pt x="3262" y="3926"/>
                    <a:pt x="3455" y="3734"/>
                    <a:pt x="3716" y="3734"/>
                  </a:cubicBezTo>
                  <a:cubicBezTo>
                    <a:pt x="3978" y="3734"/>
                    <a:pt x="4169" y="3525"/>
                    <a:pt x="4169" y="3263"/>
                  </a:cubicBezTo>
                  <a:cubicBezTo>
                    <a:pt x="4169" y="3018"/>
                    <a:pt x="3978" y="2809"/>
                    <a:pt x="3716" y="2809"/>
                  </a:cubicBezTo>
                  <a:cubicBezTo>
                    <a:pt x="3455" y="2809"/>
                    <a:pt x="3262" y="3018"/>
                    <a:pt x="3262" y="3263"/>
                  </a:cubicBezTo>
                  <a:cubicBezTo>
                    <a:pt x="3262" y="3525"/>
                    <a:pt x="3053" y="3734"/>
                    <a:pt x="2792" y="3734"/>
                  </a:cubicBezTo>
                  <a:cubicBezTo>
                    <a:pt x="2529" y="3734"/>
                    <a:pt x="2338" y="3525"/>
                    <a:pt x="2338" y="3263"/>
                  </a:cubicBezTo>
                  <a:cubicBezTo>
                    <a:pt x="2338" y="2495"/>
                    <a:pt x="2948" y="1885"/>
                    <a:pt x="3716" y="1885"/>
                  </a:cubicBezTo>
                  <a:close/>
                  <a:moveTo>
                    <a:pt x="3716" y="5566"/>
                  </a:moveTo>
                  <a:cubicBezTo>
                    <a:pt x="3978" y="5566"/>
                    <a:pt x="4169" y="5775"/>
                    <a:pt x="4169" y="6037"/>
                  </a:cubicBezTo>
                  <a:cubicBezTo>
                    <a:pt x="4169" y="6282"/>
                    <a:pt x="3978" y="6491"/>
                    <a:pt x="3716" y="6491"/>
                  </a:cubicBezTo>
                  <a:cubicBezTo>
                    <a:pt x="3455" y="6491"/>
                    <a:pt x="3262" y="6282"/>
                    <a:pt x="3262" y="6037"/>
                  </a:cubicBezTo>
                  <a:cubicBezTo>
                    <a:pt x="3262" y="5775"/>
                    <a:pt x="3455" y="5566"/>
                    <a:pt x="3716" y="5566"/>
                  </a:cubicBezTo>
                  <a:close/>
                  <a:moveTo>
                    <a:pt x="0" y="1"/>
                  </a:moveTo>
                  <a:lnTo>
                    <a:pt x="0" y="8340"/>
                  </a:lnTo>
                  <a:lnTo>
                    <a:pt x="314" y="8340"/>
                  </a:lnTo>
                  <a:lnTo>
                    <a:pt x="2041" y="9631"/>
                  </a:lnTo>
                  <a:cubicBezTo>
                    <a:pt x="2124" y="9694"/>
                    <a:pt x="2227" y="9725"/>
                    <a:pt x="2329" y="9725"/>
                  </a:cubicBezTo>
                  <a:cubicBezTo>
                    <a:pt x="2398" y="9725"/>
                    <a:pt x="2467" y="9711"/>
                    <a:pt x="2529" y="9683"/>
                  </a:cubicBezTo>
                  <a:cubicBezTo>
                    <a:pt x="2687" y="9596"/>
                    <a:pt x="2774" y="9439"/>
                    <a:pt x="2774" y="9264"/>
                  </a:cubicBezTo>
                  <a:lnTo>
                    <a:pt x="2774" y="8340"/>
                  </a:lnTo>
                  <a:lnTo>
                    <a:pt x="6961" y="8340"/>
                  </a:lnTo>
                  <a:cubicBezTo>
                    <a:pt x="7223" y="8340"/>
                    <a:pt x="7432" y="8131"/>
                    <a:pt x="7432" y="7887"/>
                  </a:cubicBezTo>
                  <a:lnTo>
                    <a:pt x="7432" y="471"/>
                  </a:lnTo>
                  <a:cubicBezTo>
                    <a:pt x="7432" y="210"/>
                    <a:pt x="7223" y="1"/>
                    <a:pt x="6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5" name="Google Shape;1725;p58"/>
          <p:cNvGrpSpPr/>
          <p:nvPr/>
        </p:nvGrpSpPr>
        <p:grpSpPr>
          <a:xfrm>
            <a:off x="1739430" y="3240148"/>
            <a:ext cx="353756" cy="353756"/>
            <a:chOff x="1418388" y="3529950"/>
            <a:chExt cx="393850" cy="393850"/>
          </a:xfrm>
        </p:grpSpPr>
        <p:sp>
          <p:nvSpPr>
            <p:cNvPr id="1726" name="Google Shape;1726;p58"/>
            <p:cNvSpPr/>
            <p:nvPr/>
          </p:nvSpPr>
          <p:spPr>
            <a:xfrm>
              <a:off x="1429713" y="3646850"/>
              <a:ext cx="23125" cy="69350"/>
            </a:xfrm>
            <a:custGeom>
              <a:avLst/>
              <a:gdLst/>
              <a:ahLst/>
              <a:cxnLst/>
              <a:rect l="l" t="t" r="r" b="b"/>
              <a:pathLst>
                <a:path w="925" h="2774" extrusionOk="0">
                  <a:moveTo>
                    <a:pt x="471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2303"/>
                  </a:lnTo>
                  <a:cubicBezTo>
                    <a:pt x="1" y="2564"/>
                    <a:pt x="210" y="2774"/>
                    <a:pt x="471" y="2774"/>
                  </a:cubicBezTo>
                  <a:lnTo>
                    <a:pt x="925" y="277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8"/>
            <p:cNvSpPr/>
            <p:nvPr/>
          </p:nvSpPr>
          <p:spPr>
            <a:xfrm>
              <a:off x="1418388" y="3819975"/>
              <a:ext cx="300100" cy="103825"/>
            </a:xfrm>
            <a:custGeom>
              <a:avLst/>
              <a:gdLst/>
              <a:ahLst/>
              <a:cxnLst/>
              <a:rect l="l" t="t" r="r" b="b"/>
              <a:pathLst>
                <a:path w="12004" h="4153" extrusionOk="0">
                  <a:moveTo>
                    <a:pt x="2617" y="1"/>
                  </a:moveTo>
                  <a:cubicBezTo>
                    <a:pt x="1169" y="1"/>
                    <a:pt x="0" y="1170"/>
                    <a:pt x="0" y="2618"/>
                  </a:cubicBezTo>
                  <a:lnTo>
                    <a:pt x="0" y="3699"/>
                  </a:lnTo>
                  <a:cubicBezTo>
                    <a:pt x="0" y="3944"/>
                    <a:pt x="210" y="4153"/>
                    <a:pt x="454" y="4153"/>
                  </a:cubicBezTo>
                  <a:lnTo>
                    <a:pt x="11550" y="4153"/>
                  </a:lnTo>
                  <a:cubicBezTo>
                    <a:pt x="11794" y="4153"/>
                    <a:pt x="12003" y="3944"/>
                    <a:pt x="12003" y="3699"/>
                  </a:cubicBezTo>
                  <a:lnTo>
                    <a:pt x="12003" y="2618"/>
                  </a:lnTo>
                  <a:cubicBezTo>
                    <a:pt x="12003" y="1170"/>
                    <a:pt x="10834" y="1"/>
                    <a:pt x="9386" y="1"/>
                  </a:cubicBezTo>
                  <a:lnTo>
                    <a:pt x="8305" y="1"/>
                  </a:lnTo>
                  <a:lnTo>
                    <a:pt x="8305" y="926"/>
                  </a:lnTo>
                  <a:cubicBezTo>
                    <a:pt x="8305" y="2199"/>
                    <a:pt x="7275" y="3229"/>
                    <a:pt x="6002" y="3229"/>
                  </a:cubicBezTo>
                  <a:cubicBezTo>
                    <a:pt x="4728" y="3229"/>
                    <a:pt x="3699" y="2199"/>
                    <a:pt x="3699" y="926"/>
                  </a:cubicBezTo>
                  <a:lnTo>
                    <a:pt x="3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8"/>
            <p:cNvSpPr/>
            <p:nvPr/>
          </p:nvSpPr>
          <p:spPr>
            <a:xfrm>
              <a:off x="1441938" y="3554375"/>
              <a:ext cx="139600" cy="69350"/>
            </a:xfrm>
            <a:custGeom>
              <a:avLst/>
              <a:gdLst/>
              <a:ahLst/>
              <a:cxnLst/>
              <a:rect l="l" t="t" r="r" b="b"/>
              <a:pathLst>
                <a:path w="5584" h="2774" extrusionOk="0">
                  <a:moveTo>
                    <a:pt x="471" y="1"/>
                  </a:moveTo>
                  <a:cubicBezTo>
                    <a:pt x="210" y="1"/>
                    <a:pt x="0" y="210"/>
                    <a:pt x="0" y="471"/>
                  </a:cubicBezTo>
                  <a:lnTo>
                    <a:pt x="0" y="1518"/>
                  </a:lnTo>
                  <a:cubicBezTo>
                    <a:pt x="0" y="2216"/>
                    <a:pt x="559" y="2774"/>
                    <a:pt x="1257" y="2774"/>
                  </a:cubicBezTo>
                  <a:lnTo>
                    <a:pt x="5583" y="2774"/>
                  </a:lnTo>
                  <a:lnTo>
                    <a:pt x="55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8"/>
            <p:cNvSpPr/>
            <p:nvPr/>
          </p:nvSpPr>
          <p:spPr>
            <a:xfrm>
              <a:off x="1648213" y="3669950"/>
              <a:ext cx="58475" cy="92475"/>
            </a:xfrm>
            <a:custGeom>
              <a:avLst/>
              <a:gdLst/>
              <a:ahLst/>
              <a:cxnLst/>
              <a:rect l="l" t="t" r="r" b="b"/>
              <a:pathLst>
                <a:path w="2339" h="3699" extrusionOk="0">
                  <a:moveTo>
                    <a:pt x="1415" y="0"/>
                  </a:moveTo>
                  <a:lnTo>
                    <a:pt x="1415" y="1326"/>
                  </a:lnTo>
                  <a:lnTo>
                    <a:pt x="1415" y="1379"/>
                  </a:lnTo>
                  <a:lnTo>
                    <a:pt x="1415" y="2775"/>
                  </a:lnTo>
                  <a:lnTo>
                    <a:pt x="385" y="2775"/>
                  </a:lnTo>
                  <a:cubicBezTo>
                    <a:pt x="298" y="3106"/>
                    <a:pt x="175" y="3403"/>
                    <a:pt x="1" y="3699"/>
                  </a:cubicBezTo>
                  <a:lnTo>
                    <a:pt x="1885" y="3699"/>
                  </a:lnTo>
                  <a:cubicBezTo>
                    <a:pt x="2129" y="3699"/>
                    <a:pt x="2339" y="3490"/>
                    <a:pt x="2339" y="3229"/>
                  </a:cubicBezTo>
                  <a:lnTo>
                    <a:pt x="2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8"/>
            <p:cNvSpPr/>
            <p:nvPr/>
          </p:nvSpPr>
          <p:spPr>
            <a:xfrm>
              <a:off x="1475963" y="3646850"/>
              <a:ext cx="184950" cy="230725"/>
            </a:xfrm>
            <a:custGeom>
              <a:avLst/>
              <a:gdLst/>
              <a:ahLst/>
              <a:cxnLst/>
              <a:rect l="l" t="t" r="r" b="b"/>
              <a:pathLst>
                <a:path w="7398" h="9229" extrusionOk="0">
                  <a:moveTo>
                    <a:pt x="0" y="0"/>
                  </a:moveTo>
                  <a:lnTo>
                    <a:pt x="0" y="2774"/>
                  </a:lnTo>
                  <a:cubicBezTo>
                    <a:pt x="0" y="4327"/>
                    <a:pt x="959" y="5653"/>
                    <a:pt x="2320" y="6193"/>
                  </a:cubicBezTo>
                  <a:lnTo>
                    <a:pt x="2320" y="7851"/>
                  </a:lnTo>
                  <a:cubicBezTo>
                    <a:pt x="2320" y="8619"/>
                    <a:pt x="2931" y="9229"/>
                    <a:pt x="3699" y="9229"/>
                  </a:cubicBezTo>
                  <a:cubicBezTo>
                    <a:pt x="4466" y="9229"/>
                    <a:pt x="5076" y="8619"/>
                    <a:pt x="5076" y="7851"/>
                  </a:cubicBezTo>
                  <a:lnTo>
                    <a:pt x="5076" y="6193"/>
                  </a:lnTo>
                  <a:cubicBezTo>
                    <a:pt x="5844" y="5879"/>
                    <a:pt x="6490" y="5321"/>
                    <a:pt x="6891" y="4623"/>
                  </a:cubicBezTo>
                  <a:lnTo>
                    <a:pt x="3699" y="4623"/>
                  </a:lnTo>
                  <a:cubicBezTo>
                    <a:pt x="3436" y="4623"/>
                    <a:pt x="3227" y="4414"/>
                    <a:pt x="3227" y="4153"/>
                  </a:cubicBezTo>
                  <a:cubicBezTo>
                    <a:pt x="3227" y="3908"/>
                    <a:pt x="3436" y="3699"/>
                    <a:pt x="3699" y="3699"/>
                  </a:cubicBezTo>
                  <a:lnTo>
                    <a:pt x="7275" y="3699"/>
                  </a:lnTo>
                  <a:cubicBezTo>
                    <a:pt x="7344" y="3402"/>
                    <a:pt x="7397" y="3088"/>
                    <a:pt x="7397" y="2774"/>
                  </a:cubicBezTo>
                  <a:lnTo>
                    <a:pt x="7397" y="924"/>
                  </a:lnTo>
                  <a:lnTo>
                    <a:pt x="6716" y="924"/>
                  </a:lnTo>
                  <a:lnTo>
                    <a:pt x="5007" y="2617"/>
                  </a:lnTo>
                  <a:cubicBezTo>
                    <a:pt x="4913" y="2705"/>
                    <a:pt x="4800" y="2745"/>
                    <a:pt x="4690" y="2745"/>
                  </a:cubicBezTo>
                  <a:cubicBezTo>
                    <a:pt x="4451" y="2745"/>
                    <a:pt x="4222" y="2560"/>
                    <a:pt x="4222" y="2285"/>
                  </a:cubicBezTo>
                  <a:lnTo>
                    <a:pt x="42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8"/>
            <p:cNvSpPr/>
            <p:nvPr/>
          </p:nvSpPr>
          <p:spPr>
            <a:xfrm>
              <a:off x="1604613" y="3529950"/>
              <a:ext cx="207625" cy="146125"/>
            </a:xfrm>
            <a:custGeom>
              <a:avLst/>
              <a:gdLst/>
              <a:ahLst/>
              <a:cxnLst/>
              <a:rect l="l" t="t" r="r" b="b"/>
              <a:pathLst>
                <a:path w="8305" h="5845" extrusionOk="0">
                  <a:moveTo>
                    <a:pt x="0" y="1"/>
                  </a:moveTo>
                  <a:lnTo>
                    <a:pt x="0" y="5845"/>
                  </a:lnTo>
                  <a:lnTo>
                    <a:pt x="926" y="4937"/>
                  </a:lnTo>
                  <a:cubicBezTo>
                    <a:pt x="1100" y="4781"/>
                    <a:pt x="1326" y="4676"/>
                    <a:pt x="1570" y="4676"/>
                  </a:cubicBezTo>
                  <a:lnTo>
                    <a:pt x="8305" y="4676"/>
                  </a:lnTo>
                  <a:lnTo>
                    <a:pt x="8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58"/>
          <p:cNvGrpSpPr/>
          <p:nvPr/>
        </p:nvGrpSpPr>
        <p:grpSpPr>
          <a:xfrm>
            <a:off x="2326269" y="3240148"/>
            <a:ext cx="360829" cy="353756"/>
            <a:chOff x="2071738" y="3529950"/>
            <a:chExt cx="401725" cy="393850"/>
          </a:xfrm>
        </p:grpSpPr>
        <p:sp>
          <p:nvSpPr>
            <p:cNvPr id="1733" name="Google Shape;1733;p58"/>
            <p:cNvSpPr/>
            <p:nvPr/>
          </p:nvSpPr>
          <p:spPr>
            <a:xfrm>
              <a:off x="2169438" y="3529950"/>
              <a:ext cx="304025" cy="230750"/>
            </a:xfrm>
            <a:custGeom>
              <a:avLst/>
              <a:gdLst/>
              <a:ahLst/>
              <a:cxnLst/>
              <a:rect l="l" t="t" r="r" b="b"/>
              <a:pathLst>
                <a:path w="12161" h="9230" extrusionOk="0">
                  <a:moveTo>
                    <a:pt x="7817" y="1885"/>
                  </a:moveTo>
                  <a:cubicBezTo>
                    <a:pt x="8061" y="1885"/>
                    <a:pt x="8270" y="2076"/>
                    <a:pt x="8270" y="2339"/>
                  </a:cubicBezTo>
                  <a:cubicBezTo>
                    <a:pt x="8270" y="2600"/>
                    <a:pt x="8061" y="2792"/>
                    <a:pt x="7817" y="2792"/>
                  </a:cubicBezTo>
                  <a:lnTo>
                    <a:pt x="2269" y="2792"/>
                  </a:lnTo>
                  <a:cubicBezTo>
                    <a:pt x="2024" y="2792"/>
                    <a:pt x="1815" y="2600"/>
                    <a:pt x="1815" y="2339"/>
                  </a:cubicBezTo>
                  <a:cubicBezTo>
                    <a:pt x="1815" y="2076"/>
                    <a:pt x="2024" y="1885"/>
                    <a:pt x="2269" y="1885"/>
                  </a:cubicBezTo>
                  <a:close/>
                  <a:moveTo>
                    <a:pt x="7817" y="3716"/>
                  </a:moveTo>
                  <a:cubicBezTo>
                    <a:pt x="8061" y="3716"/>
                    <a:pt x="8270" y="3925"/>
                    <a:pt x="8270" y="4188"/>
                  </a:cubicBezTo>
                  <a:cubicBezTo>
                    <a:pt x="8270" y="4432"/>
                    <a:pt x="8061" y="4641"/>
                    <a:pt x="7817" y="4641"/>
                  </a:cubicBezTo>
                  <a:lnTo>
                    <a:pt x="2269" y="4641"/>
                  </a:lnTo>
                  <a:cubicBezTo>
                    <a:pt x="2024" y="4641"/>
                    <a:pt x="1815" y="4432"/>
                    <a:pt x="1815" y="4188"/>
                  </a:cubicBezTo>
                  <a:cubicBezTo>
                    <a:pt x="1815" y="3925"/>
                    <a:pt x="2024" y="3716"/>
                    <a:pt x="2269" y="3716"/>
                  </a:cubicBezTo>
                  <a:close/>
                  <a:moveTo>
                    <a:pt x="454" y="1"/>
                  </a:moveTo>
                  <a:cubicBezTo>
                    <a:pt x="210" y="1"/>
                    <a:pt x="1" y="210"/>
                    <a:pt x="1" y="454"/>
                  </a:cubicBezTo>
                  <a:lnTo>
                    <a:pt x="1" y="5600"/>
                  </a:lnTo>
                  <a:lnTo>
                    <a:pt x="7798" y="5600"/>
                  </a:lnTo>
                  <a:cubicBezTo>
                    <a:pt x="8566" y="5600"/>
                    <a:pt x="9177" y="6228"/>
                    <a:pt x="9177" y="6979"/>
                  </a:cubicBezTo>
                  <a:lnTo>
                    <a:pt x="9177" y="9229"/>
                  </a:lnTo>
                  <a:lnTo>
                    <a:pt x="11532" y="9229"/>
                  </a:lnTo>
                  <a:cubicBezTo>
                    <a:pt x="11951" y="9229"/>
                    <a:pt x="12160" y="8724"/>
                    <a:pt x="11864" y="8445"/>
                  </a:cubicBezTo>
                  <a:lnTo>
                    <a:pt x="10120" y="6735"/>
                  </a:lnTo>
                  <a:lnTo>
                    <a:pt x="10120" y="454"/>
                  </a:lnTo>
                  <a:cubicBezTo>
                    <a:pt x="10120" y="210"/>
                    <a:pt x="9910" y="1"/>
                    <a:pt x="9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8"/>
            <p:cNvSpPr/>
            <p:nvPr/>
          </p:nvSpPr>
          <p:spPr>
            <a:xfrm>
              <a:off x="2277613" y="3751525"/>
              <a:ext cx="22250" cy="22250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436" y="0"/>
                  </a:moveTo>
                  <a:cubicBezTo>
                    <a:pt x="192" y="0"/>
                    <a:pt x="0" y="192"/>
                    <a:pt x="0" y="436"/>
                  </a:cubicBezTo>
                  <a:cubicBezTo>
                    <a:pt x="0" y="680"/>
                    <a:pt x="192" y="890"/>
                    <a:pt x="436" y="890"/>
                  </a:cubicBezTo>
                  <a:cubicBezTo>
                    <a:pt x="680" y="890"/>
                    <a:pt x="889" y="680"/>
                    <a:pt x="889" y="436"/>
                  </a:cubicBezTo>
                  <a:cubicBezTo>
                    <a:pt x="889" y="192"/>
                    <a:pt x="680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8"/>
            <p:cNvSpPr/>
            <p:nvPr/>
          </p:nvSpPr>
          <p:spPr>
            <a:xfrm>
              <a:off x="2277613" y="3843125"/>
              <a:ext cx="22250" cy="22700"/>
            </a:xfrm>
            <a:custGeom>
              <a:avLst/>
              <a:gdLst/>
              <a:ahLst/>
              <a:cxnLst/>
              <a:rect l="l" t="t" r="r" b="b"/>
              <a:pathLst>
                <a:path w="890" h="908" extrusionOk="0">
                  <a:moveTo>
                    <a:pt x="436" y="0"/>
                  </a:moveTo>
                  <a:cubicBezTo>
                    <a:pt x="192" y="0"/>
                    <a:pt x="0" y="210"/>
                    <a:pt x="0" y="454"/>
                  </a:cubicBezTo>
                  <a:cubicBezTo>
                    <a:pt x="0" y="698"/>
                    <a:pt x="192" y="907"/>
                    <a:pt x="436" y="907"/>
                  </a:cubicBezTo>
                  <a:cubicBezTo>
                    <a:pt x="680" y="907"/>
                    <a:pt x="889" y="698"/>
                    <a:pt x="889" y="454"/>
                  </a:cubicBezTo>
                  <a:cubicBezTo>
                    <a:pt x="889" y="210"/>
                    <a:pt x="680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8"/>
            <p:cNvSpPr/>
            <p:nvPr/>
          </p:nvSpPr>
          <p:spPr>
            <a:xfrm>
              <a:off x="2196913" y="3797300"/>
              <a:ext cx="22275" cy="22300"/>
            </a:xfrm>
            <a:custGeom>
              <a:avLst/>
              <a:gdLst/>
              <a:ahLst/>
              <a:cxnLst/>
              <a:rect l="l" t="t" r="r" b="b"/>
              <a:pathLst>
                <a:path w="891" h="892" extrusionOk="0">
                  <a:moveTo>
                    <a:pt x="454" y="1"/>
                  </a:moveTo>
                  <a:cubicBezTo>
                    <a:pt x="209" y="1"/>
                    <a:pt x="0" y="193"/>
                    <a:pt x="0" y="437"/>
                  </a:cubicBezTo>
                  <a:cubicBezTo>
                    <a:pt x="0" y="682"/>
                    <a:pt x="209" y="891"/>
                    <a:pt x="454" y="891"/>
                  </a:cubicBezTo>
                  <a:cubicBezTo>
                    <a:pt x="698" y="891"/>
                    <a:pt x="891" y="682"/>
                    <a:pt x="891" y="437"/>
                  </a:cubicBezTo>
                  <a:cubicBezTo>
                    <a:pt x="891" y="193"/>
                    <a:pt x="698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8"/>
            <p:cNvSpPr/>
            <p:nvPr/>
          </p:nvSpPr>
          <p:spPr>
            <a:xfrm>
              <a:off x="2071738" y="3693075"/>
              <a:ext cx="304025" cy="230725"/>
            </a:xfrm>
            <a:custGeom>
              <a:avLst/>
              <a:gdLst/>
              <a:ahLst/>
              <a:cxnLst/>
              <a:rect l="l" t="t" r="r" b="b"/>
              <a:pathLst>
                <a:path w="12161" h="9229" extrusionOk="0">
                  <a:moveTo>
                    <a:pt x="8654" y="1413"/>
                  </a:moveTo>
                  <a:cubicBezTo>
                    <a:pt x="9422" y="1413"/>
                    <a:pt x="10032" y="2024"/>
                    <a:pt x="10032" y="2774"/>
                  </a:cubicBezTo>
                  <a:cubicBezTo>
                    <a:pt x="10032" y="3593"/>
                    <a:pt x="9356" y="4147"/>
                    <a:pt x="8645" y="4147"/>
                  </a:cubicBezTo>
                  <a:cubicBezTo>
                    <a:pt x="8341" y="4147"/>
                    <a:pt x="8030" y="4046"/>
                    <a:pt x="7764" y="3821"/>
                  </a:cubicBezTo>
                  <a:lnTo>
                    <a:pt x="6787" y="4379"/>
                  </a:lnTo>
                  <a:cubicBezTo>
                    <a:pt x="6822" y="4537"/>
                    <a:pt x="6822" y="4693"/>
                    <a:pt x="6787" y="4851"/>
                  </a:cubicBezTo>
                  <a:lnTo>
                    <a:pt x="7764" y="5409"/>
                  </a:lnTo>
                  <a:cubicBezTo>
                    <a:pt x="8030" y="5184"/>
                    <a:pt x="8341" y="5083"/>
                    <a:pt x="8645" y="5083"/>
                  </a:cubicBezTo>
                  <a:cubicBezTo>
                    <a:pt x="9356" y="5083"/>
                    <a:pt x="10032" y="5636"/>
                    <a:pt x="10032" y="6456"/>
                  </a:cubicBezTo>
                  <a:cubicBezTo>
                    <a:pt x="10032" y="7205"/>
                    <a:pt x="9422" y="7817"/>
                    <a:pt x="8654" y="7817"/>
                  </a:cubicBezTo>
                  <a:cubicBezTo>
                    <a:pt x="7817" y="7817"/>
                    <a:pt x="7154" y="7066"/>
                    <a:pt x="7310" y="6212"/>
                  </a:cubicBezTo>
                  <a:lnTo>
                    <a:pt x="6333" y="5653"/>
                  </a:lnTo>
                  <a:cubicBezTo>
                    <a:pt x="6067" y="5878"/>
                    <a:pt x="5757" y="5978"/>
                    <a:pt x="5453" y="5978"/>
                  </a:cubicBezTo>
                  <a:cubicBezTo>
                    <a:pt x="4742" y="5978"/>
                    <a:pt x="4065" y="5425"/>
                    <a:pt x="4065" y="4606"/>
                  </a:cubicBezTo>
                  <a:cubicBezTo>
                    <a:pt x="4065" y="3791"/>
                    <a:pt x="4735" y="3239"/>
                    <a:pt x="5442" y="3239"/>
                  </a:cubicBezTo>
                  <a:cubicBezTo>
                    <a:pt x="5749" y="3239"/>
                    <a:pt x="6064" y="3344"/>
                    <a:pt x="6333" y="3576"/>
                  </a:cubicBezTo>
                  <a:lnTo>
                    <a:pt x="7310" y="3018"/>
                  </a:lnTo>
                  <a:cubicBezTo>
                    <a:pt x="7170" y="2164"/>
                    <a:pt x="7817" y="1413"/>
                    <a:pt x="8654" y="1413"/>
                  </a:cubicBezTo>
                  <a:close/>
                  <a:moveTo>
                    <a:pt x="2478" y="1"/>
                  </a:moveTo>
                  <a:cubicBezTo>
                    <a:pt x="2234" y="1"/>
                    <a:pt x="2025" y="210"/>
                    <a:pt x="2025" y="454"/>
                  </a:cubicBezTo>
                  <a:lnTo>
                    <a:pt x="2025" y="6735"/>
                  </a:lnTo>
                  <a:lnTo>
                    <a:pt x="280" y="8445"/>
                  </a:lnTo>
                  <a:cubicBezTo>
                    <a:pt x="1" y="8724"/>
                    <a:pt x="192" y="9229"/>
                    <a:pt x="611" y="9229"/>
                  </a:cubicBezTo>
                  <a:lnTo>
                    <a:pt x="11690" y="9229"/>
                  </a:lnTo>
                  <a:cubicBezTo>
                    <a:pt x="11951" y="9229"/>
                    <a:pt x="12160" y="9020"/>
                    <a:pt x="12160" y="8775"/>
                  </a:cubicBezTo>
                  <a:lnTo>
                    <a:pt x="12160" y="454"/>
                  </a:lnTo>
                  <a:cubicBezTo>
                    <a:pt x="12160" y="210"/>
                    <a:pt x="11951" y="1"/>
                    <a:pt x="11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8" name="Google Shape;1738;p58"/>
          <p:cNvGrpSpPr/>
          <p:nvPr/>
        </p:nvGrpSpPr>
        <p:grpSpPr>
          <a:xfrm>
            <a:off x="2919777" y="3240148"/>
            <a:ext cx="353779" cy="353756"/>
            <a:chOff x="2732513" y="3529950"/>
            <a:chExt cx="393875" cy="393850"/>
          </a:xfrm>
        </p:grpSpPr>
        <p:sp>
          <p:nvSpPr>
            <p:cNvPr id="1739" name="Google Shape;1739;p58"/>
            <p:cNvSpPr/>
            <p:nvPr/>
          </p:nvSpPr>
          <p:spPr>
            <a:xfrm>
              <a:off x="2756513" y="3669075"/>
              <a:ext cx="161400" cy="254725"/>
            </a:xfrm>
            <a:custGeom>
              <a:avLst/>
              <a:gdLst/>
              <a:ahLst/>
              <a:cxnLst/>
              <a:rect l="l" t="t" r="r" b="b"/>
              <a:pathLst>
                <a:path w="6456" h="10189" extrusionOk="0">
                  <a:moveTo>
                    <a:pt x="3227" y="7695"/>
                  </a:moveTo>
                  <a:cubicBezTo>
                    <a:pt x="3490" y="7695"/>
                    <a:pt x="3681" y="7904"/>
                    <a:pt x="3681" y="8165"/>
                  </a:cubicBezTo>
                  <a:cubicBezTo>
                    <a:pt x="3681" y="8409"/>
                    <a:pt x="3490" y="8619"/>
                    <a:pt x="3227" y="8619"/>
                  </a:cubicBezTo>
                  <a:cubicBezTo>
                    <a:pt x="2966" y="8619"/>
                    <a:pt x="2757" y="8409"/>
                    <a:pt x="2757" y="8165"/>
                  </a:cubicBezTo>
                  <a:cubicBezTo>
                    <a:pt x="2757" y="7904"/>
                    <a:pt x="2966" y="7695"/>
                    <a:pt x="3227" y="7695"/>
                  </a:cubicBezTo>
                  <a:close/>
                  <a:moveTo>
                    <a:pt x="1012" y="0"/>
                  </a:moveTo>
                  <a:cubicBezTo>
                    <a:pt x="454" y="0"/>
                    <a:pt x="0" y="454"/>
                    <a:pt x="0" y="1012"/>
                  </a:cubicBezTo>
                  <a:lnTo>
                    <a:pt x="0" y="9177"/>
                  </a:lnTo>
                  <a:cubicBezTo>
                    <a:pt x="0" y="9735"/>
                    <a:pt x="454" y="10189"/>
                    <a:pt x="1012" y="10189"/>
                  </a:cubicBezTo>
                  <a:lnTo>
                    <a:pt x="5444" y="10189"/>
                  </a:lnTo>
                  <a:cubicBezTo>
                    <a:pt x="6002" y="10189"/>
                    <a:pt x="6455" y="9735"/>
                    <a:pt x="6455" y="9177"/>
                  </a:cubicBezTo>
                  <a:lnTo>
                    <a:pt x="6455" y="1012"/>
                  </a:lnTo>
                  <a:cubicBezTo>
                    <a:pt x="6455" y="454"/>
                    <a:pt x="6002" y="0"/>
                    <a:pt x="5444" y="0"/>
                  </a:cubicBezTo>
                  <a:lnTo>
                    <a:pt x="3681" y="0"/>
                  </a:lnTo>
                  <a:lnTo>
                    <a:pt x="3681" y="628"/>
                  </a:lnTo>
                  <a:cubicBezTo>
                    <a:pt x="3681" y="873"/>
                    <a:pt x="3471" y="1082"/>
                    <a:pt x="3227" y="1082"/>
                  </a:cubicBezTo>
                  <a:cubicBezTo>
                    <a:pt x="2966" y="1082"/>
                    <a:pt x="2757" y="873"/>
                    <a:pt x="2757" y="628"/>
                  </a:cubicBezTo>
                  <a:lnTo>
                    <a:pt x="2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8"/>
            <p:cNvSpPr/>
            <p:nvPr/>
          </p:nvSpPr>
          <p:spPr>
            <a:xfrm>
              <a:off x="2940988" y="3669075"/>
              <a:ext cx="161850" cy="254725"/>
            </a:xfrm>
            <a:custGeom>
              <a:avLst/>
              <a:gdLst/>
              <a:ahLst/>
              <a:cxnLst/>
              <a:rect l="l" t="t" r="r" b="b"/>
              <a:pathLst>
                <a:path w="6474" h="10189" extrusionOk="0">
                  <a:moveTo>
                    <a:pt x="3229" y="7695"/>
                  </a:moveTo>
                  <a:cubicBezTo>
                    <a:pt x="3490" y="7695"/>
                    <a:pt x="3699" y="7904"/>
                    <a:pt x="3699" y="8165"/>
                  </a:cubicBezTo>
                  <a:cubicBezTo>
                    <a:pt x="3699" y="8409"/>
                    <a:pt x="3490" y="8619"/>
                    <a:pt x="3229" y="8619"/>
                  </a:cubicBezTo>
                  <a:cubicBezTo>
                    <a:pt x="2984" y="8619"/>
                    <a:pt x="2775" y="8409"/>
                    <a:pt x="2775" y="8165"/>
                  </a:cubicBezTo>
                  <a:cubicBezTo>
                    <a:pt x="2775" y="7904"/>
                    <a:pt x="2984" y="7695"/>
                    <a:pt x="3229" y="7695"/>
                  </a:cubicBezTo>
                  <a:close/>
                  <a:moveTo>
                    <a:pt x="1012" y="0"/>
                  </a:moveTo>
                  <a:cubicBezTo>
                    <a:pt x="454" y="0"/>
                    <a:pt x="0" y="454"/>
                    <a:pt x="0" y="1012"/>
                  </a:cubicBezTo>
                  <a:lnTo>
                    <a:pt x="0" y="9177"/>
                  </a:lnTo>
                  <a:cubicBezTo>
                    <a:pt x="0" y="9735"/>
                    <a:pt x="454" y="10189"/>
                    <a:pt x="1012" y="10189"/>
                  </a:cubicBezTo>
                  <a:lnTo>
                    <a:pt x="5444" y="10189"/>
                  </a:lnTo>
                  <a:cubicBezTo>
                    <a:pt x="6002" y="10189"/>
                    <a:pt x="6474" y="9735"/>
                    <a:pt x="6474" y="9177"/>
                  </a:cubicBezTo>
                  <a:lnTo>
                    <a:pt x="6474" y="1012"/>
                  </a:lnTo>
                  <a:cubicBezTo>
                    <a:pt x="6474" y="454"/>
                    <a:pt x="6002" y="0"/>
                    <a:pt x="5444" y="0"/>
                  </a:cubicBezTo>
                  <a:lnTo>
                    <a:pt x="3699" y="0"/>
                  </a:lnTo>
                  <a:lnTo>
                    <a:pt x="3699" y="628"/>
                  </a:lnTo>
                  <a:cubicBezTo>
                    <a:pt x="3699" y="873"/>
                    <a:pt x="3490" y="1082"/>
                    <a:pt x="3229" y="1082"/>
                  </a:cubicBezTo>
                  <a:cubicBezTo>
                    <a:pt x="2984" y="1082"/>
                    <a:pt x="2775" y="873"/>
                    <a:pt x="2775" y="628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8"/>
            <p:cNvSpPr/>
            <p:nvPr/>
          </p:nvSpPr>
          <p:spPr>
            <a:xfrm>
              <a:off x="2940988" y="3529950"/>
              <a:ext cx="185400" cy="123900"/>
            </a:xfrm>
            <a:custGeom>
              <a:avLst/>
              <a:gdLst/>
              <a:ahLst/>
              <a:cxnLst/>
              <a:rect l="l" t="t" r="r" b="b"/>
              <a:pathLst>
                <a:path w="7416" h="4956" extrusionOk="0">
                  <a:moveTo>
                    <a:pt x="5113" y="1571"/>
                  </a:moveTo>
                  <a:cubicBezTo>
                    <a:pt x="5357" y="1571"/>
                    <a:pt x="5566" y="1780"/>
                    <a:pt x="5566" y="2025"/>
                  </a:cubicBezTo>
                  <a:cubicBezTo>
                    <a:pt x="5566" y="2286"/>
                    <a:pt x="5357" y="2495"/>
                    <a:pt x="5113" y="2495"/>
                  </a:cubicBezTo>
                  <a:lnTo>
                    <a:pt x="2303" y="2495"/>
                  </a:lnTo>
                  <a:cubicBezTo>
                    <a:pt x="2059" y="2495"/>
                    <a:pt x="1850" y="2286"/>
                    <a:pt x="1850" y="2025"/>
                  </a:cubicBezTo>
                  <a:cubicBezTo>
                    <a:pt x="1850" y="1780"/>
                    <a:pt x="2059" y="1571"/>
                    <a:pt x="2303" y="1571"/>
                  </a:cubicBezTo>
                  <a:close/>
                  <a:moveTo>
                    <a:pt x="454" y="1"/>
                  </a:moveTo>
                  <a:cubicBezTo>
                    <a:pt x="210" y="1"/>
                    <a:pt x="0" y="210"/>
                    <a:pt x="0" y="454"/>
                  </a:cubicBezTo>
                  <a:lnTo>
                    <a:pt x="0" y="3577"/>
                  </a:lnTo>
                  <a:cubicBezTo>
                    <a:pt x="0" y="3821"/>
                    <a:pt x="210" y="4030"/>
                    <a:pt x="454" y="4030"/>
                  </a:cubicBezTo>
                  <a:lnTo>
                    <a:pt x="1082" y="4030"/>
                  </a:lnTo>
                  <a:lnTo>
                    <a:pt x="1624" y="4763"/>
                  </a:lnTo>
                  <a:cubicBezTo>
                    <a:pt x="1710" y="4886"/>
                    <a:pt x="1850" y="4955"/>
                    <a:pt x="1989" y="4955"/>
                  </a:cubicBezTo>
                  <a:lnTo>
                    <a:pt x="2007" y="4955"/>
                  </a:lnTo>
                  <a:cubicBezTo>
                    <a:pt x="2147" y="4955"/>
                    <a:pt x="2287" y="4886"/>
                    <a:pt x="2373" y="4781"/>
                  </a:cubicBezTo>
                  <a:lnTo>
                    <a:pt x="2931" y="4030"/>
                  </a:lnTo>
                  <a:lnTo>
                    <a:pt x="6962" y="4030"/>
                  </a:lnTo>
                  <a:cubicBezTo>
                    <a:pt x="7206" y="4030"/>
                    <a:pt x="7416" y="3821"/>
                    <a:pt x="7416" y="3577"/>
                  </a:cubicBezTo>
                  <a:lnTo>
                    <a:pt x="7416" y="454"/>
                  </a:lnTo>
                  <a:cubicBezTo>
                    <a:pt x="7416" y="210"/>
                    <a:pt x="7206" y="1"/>
                    <a:pt x="6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8"/>
            <p:cNvSpPr/>
            <p:nvPr/>
          </p:nvSpPr>
          <p:spPr>
            <a:xfrm>
              <a:off x="2732513" y="3529950"/>
              <a:ext cx="185400" cy="123900"/>
            </a:xfrm>
            <a:custGeom>
              <a:avLst/>
              <a:gdLst/>
              <a:ahLst/>
              <a:cxnLst/>
              <a:rect l="l" t="t" r="r" b="b"/>
              <a:pathLst>
                <a:path w="7416" h="4956" extrusionOk="0">
                  <a:moveTo>
                    <a:pt x="5113" y="1571"/>
                  </a:moveTo>
                  <a:cubicBezTo>
                    <a:pt x="5357" y="1571"/>
                    <a:pt x="5566" y="1780"/>
                    <a:pt x="5566" y="2025"/>
                  </a:cubicBezTo>
                  <a:cubicBezTo>
                    <a:pt x="5566" y="2286"/>
                    <a:pt x="5357" y="2495"/>
                    <a:pt x="5113" y="2495"/>
                  </a:cubicBezTo>
                  <a:lnTo>
                    <a:pt x="2303" y="2495"/>
                  </a:lnTo>
                  <a:cubicBezTo>
                    <a:pt x="2059" y="2495"/>
                    <a:pt x="1849" y="2286"/>
                    <a:pt x="1849" y="2025"/>
                  </a:cubicBezTo>
                  <a:cubicBezTo>
                    <a:pt x="1849" y="1780"/>
                    <a:pt x="2059" y="1571"/>
                    <a:pt x="2303" y="1571"/>
                  </a:cubicBezTo>
                  <a:close/>
                  <a:moveTo>
                    <a:pt x="454" y="1"/>
                  </a:moveTo>
                  <a:cubicBezTo>
                    <a:pt x="209" y="1"/>
                    <a:pt x="0" y="210"/>
                    <a:pt x="0" y="454"/>
                  </a:cubicBezTo>
                  <a:lnTo>
                    <a:pt x="0" y="3577"/>
                  </a:lnTo>
                  <a:cubicBezTo>
                    <a:pt x="0" y="3821"/>
                    <a:pt x="209" y="4030"/>
                    <a:pt x="454" y="4030"/>
                  </a:cubicBezTo>
                  <a:lnTo>
                    <a:pt x="4484" y="4030"/>
                  </a:lnTo>
                  <a:lnTo>
                    <a:pt x="5059" y="4781"/>
                  </a:lnTo>
                  <a:cubicBezTo>
                    <a:pt x="5147" y="4886"/>
                    <a:pt x="5269" y="4955"/>
                    <a:pt x="5427" y="4955"/>
                  </a:cubicBezTo>
                  <a:cubicBezTo>
                    <a:pt x="5566" y="4955"/>
                    <a:pt x="5706" y="4886"/>
                    <a:pt x="5792" y="4763"/>
                  </a:cubicBezTo>
                  <a:lnTo>
                    <a:pt x="6334" y="4030"/>
                  </a:lnTo>
                  <a:lnTo>
                    <a:pt x="6962" y="4030"/>
                  </a:lnTo>
                  <a:cubicBezTo>
                    <a:pt x="7206" y="4030"/>
                    <a:pt x="7415" y="3821"/>
                    <a:pt x="7415" y="3577"/>
                  </a:cubicBezTo>
                  <a:lnTo>
                    <a:pt x="7415" y="454"/>
                  </a:lnTo>
                  <a:cubicBezTo>
                    <a:pt x="7415" y="210"/>
                    <a:pt x="7206" y="1"/>
                    <a:pt x="6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3" name="Google Shape;1743;p58"/>
          <p:cNvGrpSpPr/>
          <p:nvPr/>
        </p:nvGrpSpPr>
        <p:grpSpPr>
          <a:xfrm>
            <a:off x="3548135" y="3240148"/>
            <a:ext cx="273884" cy="353756"/>
            <a:chOff x="3432088" y="3529950"/>
            <a:chExt cx="304925" cy="393850"/>
          </a:xfrm>
        </p:grpSpPr>
        <p:sp>
          <p:nvSpPr>
            <p:cNvPr id="1744" name="Google Shape;1744;p58"/>
            <p:cNvSpPr/>
            <p:nvPr/>
          </p:nvSpPr>
          <p:spPr>
            <a:xfrm>
              <a:off x="3567313" y="3807775"/>
              <a:ext cx="38400" cy="116025"/>
            </a:xfrm>
            <a:custGeom>
              <a:avLst/>
              <a:gdLst/>
              <a:ahLst/>
              <a:cxnLst/>
              <a:rect l="l" t="t" r="r" b="b"/>
              <a:pathLst>
                <a:path w="1536" h="4641" extrusionOk="0">
                  <a:moveTo>
                    <a:pt x="0" y="0"/>
                  </a:moveTo>
                  <a:lnTo>
                    <a:pt x="0" y="4641"/>
                  </a:lnTo>
                  <a:lnTo>
                    <a:pt x="1535" y="464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8"/>
            <p:cNvSpPr/>
            <p:nvPr/>
          </p:nvSpPr>
          <p:spPr>
            <a:xfrm>
              <a:off x="3517163" y="3611500"/>
              <a:ext cx="138725" cy="138725"/>
            </a:xfrm>
            <a:custGeom>
              <a:avLst/>
              <a:gdLst/>
              <a:ahLst/>
              <a:cxnLst/>
              <a:rect l="l" t="t" r="r" b="b"/>
              <a:pathLst>
                <a:path w="5549" h="5549" extrusionOk="0">
                  <a:moveTo>
                    <a:pt x="3699" y="1379"/>
                  </a:moveTo>
                  <a:cubicBezTo>
                    <a:pt x="3960" y="1379"/>
                    <a:pt x="4169" y="1589"/>
                    <a:pt x="4169" y="1850"/>
                  </a:cubicBezTo>
                  <a:cubicBezTo>
                    <a:pt x="4169" y="2094"/>
                    <a:pt x="3960" y="2303"/>
                    <a:pt x="3699" y="2303"/>
                  </a:cubicBezTo>
                  <a:lnTo>
                    <a:pt x="1850" y="2303"/>
                  </a:lnTo>
                  <a:cubicBezTo>
                    <a:pt x="1606" y="2303"/>
                    <a:pt x="1396" y="2094"/>
                    <a:pt x="1396" y="1850"/>
                  </a:cubicBezTo>
                  <a:cubicBezTo>
                    <a:pt x="1396" y="1589"/>
                    <a:pt x="1606" y="1379"/>
                    <a:pt x="1850" y="1379"/>
                  </a:cubicBezTo>
                  <a:close/>
                  <a:moveTo>
                    <a:pt x="3699" y="3229"/>
                  </a:moveTo>
                  <a:cubicBezTo>
                    <a:pt x="3960" y="3229"/>
                    <a:pt x="4169" y="3438"/>
                    <a:pt x="4169" y="3699"/>
                  </a:cubicBezTo>
                  <a:cubicBezTo>
                    <a:pt x="4169" y="3943"/>
                    <a:pt x="3960" y="4153"/>
                    <a:pt x="3699" y="4153"/>
                  </a:cubicBezTo>
                  <a:lnTo>
                    <a:pt x="1850" y="4153"/>
                  </a:lnTo>
                  <a:cubicBezTo>
                    <a:pt x="1606" y="4153"/>
                    <a:pt x="1396" y="3943"/>
                    <a:pt x="1396" y="3699"/>
                  </a:cubicBezTo>
                  <a:cubicBezTo>
                    <a:pt x="1396" y="3438"/>
                    <a:pt x="1606" y="3229"/>
                    <a:pt x="1850" y="3229"/>
                  </a:cubicBezTo>
                  <a:close/>
                  <a:moveTo>
                    <a:pt x="2774" y="1"/>
                  </a:moveTo>
                  <a:cubicBezTo>
                    <a:pt x="1257" y="1"/>
                    <a:pt x="0" y="1240"/>
                    <a:pt x="0" y="2775"/>
                  </a:cubicBezTo>
                  <a:cubicBezTo>
                    <a:pt x="0" y="4292"/>
                    <a:pt x="1257" y="5548"/>
                    <a:pt x="2774" y="5548"/>
                  </a:cubicBezTo>
                  <a:cubicBezTo>
                    <a:pt x="4309" y="5548"/>
                    <a:pt x="5548" y="4292"/>
                    <a:pt x="5548" y="2775"/>
                  </a:cubicBezTo>
                  <a:cubicBezTo>
                    <a:pt x="5548" y="1240"/>
                    <a:pt x="4309" y="1"/>
                    <a:pt x="2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8"/>
            <p:cNvSpPr/>
            <p:nvPr/>
          </p:nvSpPr>
          <p:spPr>
            <a:xfrm>
              <a:off x="3432088" y="3529950"/>
              <a:ext cx="304925" cy="300975"/>
            </a:xfrm>
            <a:custGeom>
              <a:avLst/>
              <a:gdLst/>
              <a:ahLst/>
              <a:cxnLst/>
              <a:rect l="l" t="t" r="r" b="b"/>
              <a:pathLst>
                <a:path w="12197" h="12039" extrusionOk="0">
                  <a:moveTo>
                    <a:pt x="6177" y="1"/>
                  </a:moveTo>
                  <a:cubicBezTo>
                    <a:pt x="2862" y="1"/>
                    <a:pt x="159" y="2704"/>
                    <a:pt x="159" y="6019"/>
                  </a:cubicBezTo>
                  <a:cubicBezTo>
                    <a:pt x="159" y="7538"/>
                    <a:pt x="734" y="9003"/>
                    <a:pt x="1764" y="10120"/>
                  </a:cubicBezTo>
                  <a:lnTo>
                    <a:pt x="350" y="11201"/>
                  </a:lnTo>
                  <a:cubicBezTo>
                    <a:pt x="1" y="11480"/>
                    <a:pt x="175" y="12039"/>
                    <a:pt x="629" y="12039"/>
                  </a:cubicBezTo>
                  <a:lnTo>
                    <a:pt x="4485" y="12039"/>
                  </a:lnTo>
                  <a:lnTo>
                    <a:pt x="4485" y="10643"/>
                  </a:lnTo>
                  <a:cubicBezTo>
                    <a:pt x="4485" y="10399"/>
                    <a:pt x="4695" y="10189"/>
                    <a:pt x="4956" y="10189"/>
                  </a:cubicBezTo>
                  <a:lnTo>
                    <a:pt x="5723" y="10189"/>
                  </a:lnTo>
                  <a:lnTo>
                    <a:pt x="5723" y="9701"/>
                  </a:lnTo>
                  <a:cubicBezTo>
                    <a:pt x="3892" y="9473"/>
                    <a:pt x="2478" y="7921"/>
                    <a:pt x="2478" y="6037"/>
                  </a:cubicBezTo>
                  <a:cubicBezTo>
                    <a:pt x="2478" y="3995"/>
                    <a:pt x="4136" y="2339"/>
                    <a:pt x="6177" y="2339"/>
                  </a:cubicBezTo>
                  <a:cubicBezTo>
                    <a:pt x="8219" y="2339"/>
                    <a:pt x="9875" y="3995"/>
                    <a:pt x="9875" y="6037"/>
                  </a:cubicBezTo>
                  <a:cubicBezTo>
                    <a:pt x="9875" y="7921"/>
                    <a:pt x="8463" y="9473"/>
                    <a:pt x="6648" y="9701"/>
                  </a:cubicBezTo>
                  <a:lnTo>
                    <a:pt x="6648" y="10189"/>
                  </a:lnTo>
                  <a:lnTo>
                    <a:pt x="7416" y="10189"/>
                  </a:lnTo>
                  <a:cubicBezTo>
                    <a:pt x="7660" y="10189"/>
                    <a:pt x="7870" y="10399"/>
                    <a:pt x="7870" y="10643"/>
                  </a:cubicBezTo>
                  <a:lnTo>
                    <a:pt x="7870" y="11794"/>
                  </a:lnTo>
                  <a:cubicBezTo>
                    <a:pt x="8829" y="11515"/>
                    <a:pt x="9719" y="10992"/>
                    <a:pt x="10434" y="10259"/>
                  </a:cubicBezTo>
                  <a:cubicBezTo>
                    <a:pt x="11568" y="9124"/>
                    <a:pt x="12196" y="7624"/>
                    <a:pt x="12196" y="6019"/>
                  </a:cubicBezTo>
                  <a:cubicBezTo>
                    <a:pt x="12196" y="2704"/>
                    <a:pt x="9492" y="1"/>
                    <a:pt x="6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7" name="Google Shape;1747;p58"/>
          <p:cNvGrpSpPr/>
          <p:nvPr/>
        </p:nvGrpSpPr>
        <p:grpSpPr>
          <a:xfrm>
            <a:off x="4096217" y="3240058"/>
            <a:ext cx="358472" cy="353846"/>
            <a:chOff x="4042288" y="3529850"/>
            <a:chExt cx="399100" cy="393950"/>
          </a:xfrm>
        </p:grpSpPr>
        <p:sp>
          <p:nvSpPr>
            <p:cNvPr id="1748" name="Google Shape;1748;p58"/>
            <p:cNvSpPr/>
            <p:nvPr/>
          </p:nvSpPr>
          <p:spPr>
            <a:xfrm>
              <a:off x="4042288" y="3553500"/>
              <a:ext cx="374675" cy="370300"/>
            </a:xfrm>
            <a:custGeom>
              <a:avLst/>
              <a:gdLst/>
              <a:ahLst/>
              <a:cxnLst/>
              <a:rect l="l" t="t" r="r" b="b"/>
              <a:pathLst>
                <a:path w="14987" h="14812" extrusionOk="0">
                  <a:moveTo>
                    <a:pt x="8061" y="4623"/>
                  </a:moveTo>
                  <a:cubicBezTo>
                    <a:pt x="8305" y="4623"/>
                    <a:pt x="8514" y="4833"/>
                    <a:pt x="8514" y="5095"/>
                  </a:cubicBezTo>
                  <a:cubicBezTo>
                    <a:pt x="8514" y="5339"/>
                    <a:pt x="8305" y="5549"/>
                    <a:pt x="8061" y="5549"/>
                  </a:cubicBezTo>
                  <a:lnTo>
                    <a:pt x="4362" y="5549"/>
                  </a:lnTo>
                  <a:cubicBezTo>
                    <a:pt x="4100" y="5549"/>
                    <a:pt x="3909" y="5339"/>
                    <a:pt x="3909" y="5095"/>
                  </a:cubicBezTo>
                  <a:cubicBezTo>
                    <a:pt x="3909" y="4833"/>
                    <a:pt x="4100" y="4623"/>
                    <a:pt x="4362" y="4623"/>
                  </a:cubicBezTo>
                  <a:close/>
                  <a:moveTo>
                    <a:pt x="11759" y="6473"/>
                  </a:moveTo>
                  <a:cubicBezTo>
                    <a:pt x="12004" y="6473"/>
                    <a:pt x="12213" y="6682"/>
                    <a:pt x="12213" y="6926"/>
                  </a:cubicBezTo>
                  <a:cubicBezTo>
                    <a:pt x="12213" y="7189"/>
                    <a:pt x="12004" y="7398"/>
                    <a:pt x="11759" y="7398"/>
                  </a:cubicBezTo>
                  <a:lnTo>
                    <a:pt x="4362" y="7398"/>
                  </a:lnTo>
                  <a:cubicBezTo>
                    <a:pt x="4100" y="7398"/>
                    <a:pt x="3909" y="7189"/>
                    <a:pt x="3909" y="6926"/>
                  </a:cubicBezTo>
                  <a:cubicBezTo>
                    <a:pt x="3909" y="6682"/>
                    <a:pt x="4100" y="6473"/>
                    <a:pt x="4362" y="6473"/>
                  </a:cubicBezTo>
                  <a:close/>
                  <a:moveTo>
                    <a:pt x="11759" y="8322"/>
                  </a:moveTo>
                  <a:cubicBezTo>
                    <a:pt x="12004" y="8322"/>
                    <a:pt x="12213" y="8531"/>
                    <a:pt x="12213" y="8776"/>
                  </a:cubicBezTo>
                  <a:cubicBezTo>
                    <a:pt x="12213" y="9038"/>
                    <a:pt x="12004" y="9247"/>
                    <a:pt x="11759" y="9247"/>
                  </a:cubicBezTo>
                  <a:lnTo>
                    <a:pt x="4362" y="9247"/>
                  </a:lnTo>
                  <a:cubicBezTo>
                    <a:pt x="4100" y="9247"/>
                    <a:pt x="3909" y="9038"/>
                    <a:pt x="3909" y="8776"/>
                  </a:cubicBezTo>
                  <a:cubicBezTo>
                    <a:pt x="3909" y="8531"/>
                    <a:pt x="4100" y="8322"/>
                    <a:pt x="4362" y="8322"/>
                  </a:cubicBezTo>
                  <a:close/>
                  <a:moveTo>
                    <a:pt x="8061" y="10171"/>
                  </a:moveTo>
                  <a:cubicBezTo>
                    <a:pt x="8305" y="10171"/>
                    <a:pt x="8514" y="10381"/>
                    <a:pt x="8514" y="10625"/>
                  </a:cubicBezTo>
                  <a:cubicBezTo>
                    <a:pt x="8514" y="10887"/>
                    <a:pt x="8305" y="11097"/>
                    <a:pt x="8061" y="11097"/>
                  </a:cubicBezTo>
                  <a:lnTo>
                    <a:pt x="4362" y="11097"/>
                  </a:lnTo>
                  <a:cubicBezTo>
                    <a:pt x="4100" y="11097"/>
                    <a:pt x="3909" y="10887"/>
                    <a:pt x="3909" y="10625"/>
                  </a:cubicBezTo>
                  <a:cubicBezTo>
                    <a:pt x="3909" y="10381"/>
                    <a:pt x="4100" y="10171"/>
                    <a:pt x="4362" y="10171"/>
                  </a:cubicBezTo>
                  <a:close/>
                  <a:moveTo>
                    <a:pt x="7572" y="1"/>
                  </a:moveTo>
                  <a:cubicBezTo>
                    <a:pt x="3490" y="1"/>
                    <a:pt x="175" y="3316"/>
                    <a:pt x="175" y="7415"/>
                  </a:cubicBezTo>
                  <a:cubicBezTo>
                    <a:pt x="175" y="9334"/>
                    <a:pt x="925" y="11166"/>
                    <a:pt x="2234" y="12544"/>
                  </a:cubicBezTo>
                  <a:lnTo>
                    <a:pt x="350" y="13993"/>
                  </a:lnTo>
                  <a:cubicBezTo>
                    <a:pt x="1" y="14254"/>
                    <a:pt x="192" y="14812"/>
                    <a:pt x="629" y="14812"/>
                  </a:cubicBezTo>
                  <a:lnTo>
                    <a:pt x="7607" y="14812"/>
                  </a:lnTo>
                  <a:cubicBezTo>
                    <a:pt x="9578" y="14812"/>
                    <a:pt x="11427" y="14028"/>
                    <a:pt x="12823" y="12632"/>
                  </a:cubicBezTo>
                  <a:cubicBezTo>
                    <a:pt x="14219" y="11236"/>
                    <a:pt x="14986" y="9387"/>
                    <a:pt x="14986" y="7415"/>
                  </a:cubicBezTo>
                  <a:cubicBezTo>
                    <a:pt x="14986" y="6037"/>
                    <a:pt x="14603" y="4746"/>
                    <a:pt x="13958" y="3646"/>
                  </a:cubicBezTo>
                  <a:lnTo>
                    <a:pt x="12457" y="5147"/>
                  </a:lnTo>
                  <a:lnTo>
                    <a:pt x="10101" y="5619"/>
                  </a:lnTo>
                  <a:cubicBezTo>
                    <a:pt x="10060" y="5627"/>
                    <a:pt x="10018" y="5631"/>
                    <a:pt x="9978" y="5631"/>
                  </a:cubicBezTo>
                  <a:cubicBezTo>
                    <a:pt x="9597" y="5631"/>
                    <a:pt x="9290" y="5279"/>
                    <a:pt x="9369" y="4886"/>
                  </a:cubicBezTo>
                  <a:lnTo>
                    <a:pt x="9840" y="2530"/>
                  </a:lnTo>
                  <a:lnTo>
                    <a:pt x="11341" y="1029"/>
                  </a:lnTo>
                  <a:cubicBezTo>
                    <a:pt x="10241" y="385"/>
                    <a:pt x="8950" y="1"/>
                    <a:pt x="7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8"/>
            <p:cNvSpPr/>
            <p:nvPr/>
          </p:nvSpPr>
          <p:spPr>
            <a:xfrm>
              <a:off x="4387263" y="3529850"/>
              <a:ext cx="54125" cy="53750"/>
            </a:xfrm>
            <a:custGeom>
              <a:avLst/>
              <a:gdLst/>
              <a:ahLst/>
              <a:cxnLst/>
              <a:rect l="l" t="t" r="r" b="b"/>
              <a:pathLst>
                <a:path w="2165" h="2150" extrusionOk="0">
                  <a:moveTo>
                    <a:pt x="952" y="0"/>
                  </a:moveTo>
                  <a:cubicBezTo>
                    <a:pt x="874" y="0"/>
                    <a:pt x="795" y="31"/>
                    <a:pt x="734" y="91"/>
                  </a:cubicBezTo>
                  <a:lnTo>
                    <a:pt x="1" y="842"/>
                  </a:lnTo>
                  <a:lnTo>
                    <a:pt x="1292" y="2150"/>
                  </a:lnTo>
                  <a:lnTo>
                    <a:pt x="2043" y="1400"/>
                  </a:lnTo>
                  <a:cubicBezTo>
                    <a:pt x="2164" y="1278"/>
                    <a:pt x="2164" y="1086"/>
                    <a:pt x="2043" y="964"/>
                  </a:cubicBezTo>
                  <a:lnTo>
                    <a:pt x="1171" y="91"/>
                  </a:lnTo>
                  <a:cubicBezTo>
                    <a:pt x="1109" y="31"/>
                    <a:pt x="1031" y="0"/>
                    <a:pt x="9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8"/>
            <p:cNvSpPr/>
            <p:nvPr/>
          </p:nvSpPr>
          <p:spPr>
            <a:xfrm>
              <a:off x="4301363" y="3567000"/>
              <a:ext cx="102100" cy="102100"/>
            </a:xfrm>
            <a:custGeom>
              <a:avLst/>
              <a:gdLst/>
              <a:ahLst/>
              <a:cxnLst/>
              <a:rect l="l" t="t" r="r" b="b"/>
              <a:pathLst>
                <a:path w="4084" h="4084" extrusionOk="0">
                  <a:moveTo>
                    <a:pt x="2774" y="1"/>
                  </a:moveTo>
                  <a:lnTo>
                    <a:pt x="332" y="2443"/>
                  </a:lnTo>
                  <a:lnTo>
                    <a:pt x="1" y="4083"/>
                  </a:lnTo>
                  <a:lnTo>
                    <a:pt x="1641" y="3753"/>
                  </a:lnTo>
                  <a:lnTo>
                    <a:pt x="4083" y="1310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1" name="Google Shape;1751;p58"/>
          <p:cNvGrpSpPr/>
          <p:nvPr/>
        </p:nvGrpSpPr>
        <p:grpSpPr>
          <a:xfrm>
            <a:off x="4690129" y="3240148"/>
            <a:ext cx="354160" cy="353756"/>
            <a:chOff x="4703513" y="3529950"/>
            <a:chExt cx="394300" cy="393850"/>
          </a:xfrm>
        </p:grpSpPr>
        <p:sp>
          <p:nvSpPr>
            <p:cNvPr id="1752" name="Google Shape;1752;p58"/>
            <p:cNvSpPr/>
            <p:nvPr/>
          </p:nvSpPr>
          <p:spPr>
            <a:xfrm>
              <a:off x="4703513" y="3529950"/>
              <a:ext cx="328000" cy="328025"/>
            </a:xfrm>
            <a:custGeom>
              <a:avLst/>
              <a:gdLst/>
              <a:ahLst/>
              <a:cxnLst/>
              <a:rect l="l" t="t" r="r" b="b"/>
              <a:pathLst>
                <a:path w="13120" h="13121" extrusionOk="0">
                  <a:moveTo>
                    <a:pt x="7886" y="1"/>
                  </a:moveTo>
                  <a:cubicBezTo>
                    <a:pt x="3524" y="1"/>
                    <a:pt x="0" y="3525"/>
                    <a:pt x="0" y="7886"/>
                  </a:cubicBezTo>
                  <a:cubicBezTo>
                    <a:pt x="0" y="9822"/>
                    <a:pt x="715" y="11672"/>
                    <a:pt x="2006" y="13120"/>
                  </a:cubicBezTo>
                  <a:lnTo>
                    <a:pt x="4483" y="10625"/>
                  </a:lnTo>
                  <a:cubicBezTo>
                    <a:pt x="3803" y="10538"/>
                    <a:pt x="3280" y="9945"/>
                    <a:pt x="3280" y="9247"/>
                  </a:cubicBezTo>
                  <a:lnTo>
                    <a:pt x="3280" y="5130"/>
                  </a:lnTo>
                  <a:cubicBezTo>
                    <a:pt x="3280" y="4362"/>
                    <a:pt x="3908" y="3734"/>
                    <a:pt x="4676" y="3734"/>
                  </a:cubicBezTo>
                  <a:lnTo>
                    <a:pt x="11096" y="3734"/>
                  </a:lnTo>
                  <a:cubicBezTo>
                    <a:pt x="11183" y="3734"/>
                    <a:pt x="11270" y="3751"/>
                    <a:pt x="11357" y="3769"/>
                  </a:cubicBezTo>
                  <a:lnTo>
                    <a:pt x="13120" y="1990"/>
                  </a:lnTo>
                  <a:cubicBezTo>
                    <a:pt x="11671" y="699"/>
                    <a:pt x="9840" y="1"/>
                    <a:pt x="7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8"/>
            <p:cNvSpPr/>
            <p:nvPr/>
          </p:nvSpPr>
          <p:spPr>
            <a:xfrm>
              <a:off x="4864438" y="3652500"/>
              <a:ext cx="128250" cy="143075"/>
            </a:xfrm>
            <a:custGeom>
              <a:avLst/>
              <a:gdLst/>
              <a:ahLst/>
              <a:cxnLst/>
              <a:rect l="l" t="t" r="r" b="b"/>
              <a:pathLst>
                <a:path w="5130" h="5723" extrusionOk="0">
                  <a:moveTo>
                    <a:pt x="5078" y="0"/>
                  </a:moveTo>
                  <a:lnTo>
                    <a:pt x="0" y="5078"/>
                  </a:lnTo>
                  <a:cubicBezTo>
                    <a:pt x="18" y="5148"/>
                    <a:pt x="35" y="5199"/>
                    <a:pt x="35" y="5269"/>
                  </a:cubicBezTo>
                  <a:lnTo>
                    <a:pt x="35" y="5723"/>
                  </a:lnTo>
                  <a:lnTo>
                    <a:pt x="1135" y="4904"/>
                  </a:lnTo>
                  <a:cubicBezTo>
                    <a:pt x="1221" y="4834"/>
                    <a:pt x="1309" y="4816"/>
                    <a:pt x="1414" y="4816"/>
                  </a:cubicBezTo>
                  <a:lnTo>
                    <a:pt x="4659" y="4816"/>
                  </a:lnTo>
                  <a:cubicBezTo>
                    <a:pt x="4920" y="4816"/>
                    <a:pt x="5129" y="4606"/>
                    <a:pt x="5129" y="4345"/>
                  </a:cubicBezTo>
                  <a:lnTo>
                    <a:pt x="5129" y="228"/>
                  </a:lnTo>
                  <a:cubicBezTo>
                    <a:pt x="5129" y="140"/>
                    <a:pt x="5113" y="70"/>
                    <a:pt x="5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8"/>
            <p:cNvSpPr/>
            <p:nvPr/>
          </p:nvSpPr>
          <p:spPr>
            <a:xfrm>
              <a:off x="4808613" y="3646400"/>
              <a:ext cx="156150" cy="126500"/>
            </a:xfrm>
            <a:custGeom>
              <a:avLst/>
              <a:gdLst/>
              <a:ahLst/>
              <a:cxnLst/>
              <a:rect l="l" t="t" r="r" b="b"/>
              <a:pathLst>
                <a:path w="6246" h="5060" extrusionOk="0">
                  <a:moveTo>
                    <a:pt x="472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4589"/>
                  </a:lnTo>
                  <a:cubicBezTo>
                    <a:pt x="0" y="4850"/>
                    <a:pt x="209" y="5060"/>
                    <a:pt x="472" y="5060"/>
                  </a:cubicBezTo>
                  <a:lnTo>
                    <a:pt x="1205" y="5060"/>
                  </a:lnTo>
                  <a:lnTo>
                    <a:pt x="6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8"/>
            <p:cNvSpPr/>
            <p:nvPr/>
          </p:nvSpPr>
          <p:spPr>
            <a:xfrm>
              <a:off x="4769813" y="3595800"/>
              <a:ext cx="328000" cy="328000"/>
            </a:xfrm>
            <a:custGeom>
              <a:avLst/>
              <a:gdLst/>
              <a:ahLst/>
              <a:cxnLst/>
              <a:rect l="l" t="t" r="r" b="b"/>
              <a:pathLst>
                <a:path w="13120" h="13120" extrusionOk="0">
                  <a:moveTo>
                    <a:pt x="11131" y="0"/>
                  </a:moveTo>
                  <a:lnTo>
                    <a:pt x="9526" y="1605"/>
                  </a:lnTo>
                  <a:cubicBezTo>
                    <a:pt x="9717" y="1850"/>
                    <a:pt x="9840" y="2164"/>
                    <a:pt x="9840" y="2496"/>
                  </a:cubicBezTo>
                  <a:lnTo>
                    <a:pt x="9840" y="6613"/>
                  </a:lnTo>
                  <a:cubicBezTo>
                    <a:pt x="9840" y="7381"/>
                    <a:pt x="9212" y="7991"/>
                    <a:pt x="8444" y="7991"/>
                  </a:cubicBezTo>
                  <a:lnTo>
                    <a:pt x="5355" y="7991"/>
                  </a:lnTo>
                  <a:lnTo>
                    <a:pt x="3629" y="9300"/>
                  </a:lnTo>
                  <a:cubicBezTo>
                    <a:pt x="3547" y="9362"/>
                    <a:pt x="3455" y="9390"/>
                    <a:pt x="3365" y="9390"/>
                  </a:cubicBezTo>
                  <a:cubicBezTo>
                    <a:pt x="3125" y="9390"/>
                    <a:pt x="2896" y="9195"/>
                    <a:pt x="2896" y="8916"/>
                  </a:cubicBezTo>
                  <a:lnTo>
                    <a:pt x="2896" y="8235"/>
                  </a:lnTo>
                  <a:lnTo>
                    <a:pt x="0" y="11131"/>
                  </a:lnTo>
                  <a:cubicBezTo>
                    <a:pt x="1447" y="12422"/>
                    <a:pt x="3280" y="13120"/>
                    <a:pt x="5234" y="13120"/>
                  </a:cubicBezTo>
                  <a:cubicBezTo>
                    <a:pt x="9595" y="13120"/>
                    <a:pt x="13120" y="9596"/>
                    <a:pt x="13120" y="5252"/>
                  </a:cubicBezTo>
                  <a:cubicBezTo>
                    <a:pt x="13120" y="3298"/>
                    <a:pt x="12404" y="1449"/>
                    <a:pt x="11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6" name="Google Shape;1756;p58"/>
          <p:cNvGrpSpPr/>
          <p:nvPr/>
        </p:nvGrpSpPr>
        <p:grpSpPr>
          <a:xfrm>
            <a:off x="5276564" y="3240148"/>
            <a:ext cx="361638" cy="353756"/>
            <a:chOff x="5356413" y="3529950"/>
            <a:chExt cx="402625" cy="393850"/>
          </a:xfrm>
        </p:grpSpPr>
        <p:sp>
          <p:nvSpPr>
            <p:cNvPr id="1757" name="Google Shape;1757;p58"/>
            <p:cNvSpPr/>
            <p:nvPr/>
          </p:nvSpPr>
          <p:spPr>
            <a:xfrm>
              <a:off x="5474638" y="3529950"/>
              <a:ext cx="284400" cy="300975"/>
            </a:xfrm>
            <a:custGeom>
              <a:avLst/>
              <a:gdLst/>
              <a:ahLst/>
              <a:cxnLst/>
              <a:rect l="l" t="t" r="r" b="b"/>
              <a:pathLst>
                <a:path w="11376" h="12039" extrusionOk="0">
                  <a:moveTo>
                    <a:pt x="5181" y="1"/>
                  </a:moveTo>
                  <a:cubicBezTo>
                    <a:pt x="2983" y="1"/>
                    <a:pt x="1064" y="1187"/>
                    <a:pt x="0" y="2948"/>
                  </a:cubicBezTo>
                  <a:cubicBezTo>
                    <a:pt x="470" y="2862"/>
                    <a:pt x="959" y="2792"/>
                    <a:pt x="1466" y="2792"/>
                  </a:cubicBezTo>
                  <a:cubicBezTo>
                    <a:pt x="5286" y="2792"/>
                    <a:pt x="8409" y="5914"/>
                    <a:pt x="8409" y="9736"/>
                  </a:cubicBezTo>
                  <a:cubicBezTo>
                    <a:pt x="8409" y="10538"/>
                    <a:pt x="8270" y="11306"/>
                    <a:pt x="8007" y="12039"/>
                  </a:cubicBezTo>
                  <a:lnTo>
                    <a:pt x="10747" y="12039"/>
                  </a:lnTo>
                  <a:cubicBezTo>
                    <a:pt x="11182" y="12039"/>
                    <a:pt x="11375" y="11480"/>
                    <a:pt x="11026" y="11201"/>
                  </a:cubicBezTo>
                  <a:lnTo>
                    <a:pt x="9596" y="10120"/>
                  </a:lnTo>
                  <a:cubicBezTo>
                    <a:pt x="10624" y="9003"/>
                    <a:pt x="11201" y="7538"/>
                    <a:pt x="11201" y="6019"/>
                  </a:cubicBezTo>
                  <a:cubicBezTo>
                    <a:pt x="11201" y="2704"/>
                    <a:pt x="8496" y="1"/>
                    <a:pt x="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8"/>
            <p:cNvSpPr/>
            <p:nvPr/>
          </p:nvSpPr>
          <p:spPr>
            <a:xfrm>
              <a:off x="5447138" y="3732325"/>
              <a:ext cx="109500" cy="59350"/>
            </a:xfrm>
            <a:custGeom>
              <a:avLst/>
              <a:gdLst/>
              <a:ahLst/>
              <a:cxnLst/>
              <a:rect l="l" t="t" r="r" b="b"/>
              <a:pathLst>
                <a:path w="4380" h="2374" extrusionOk="0">
                  <a:moveTo>
                    <a:pt x="1187" y="1"/>
                  </a:moveTo>
                  <a:lnTo>
                    <a:pt x="0" y="1187"/>
                  </a:lnTo>
                  <a:lnTo>
                    <a:pt x="1187" y="2373"/>
                  </a:lnTo>
                  <a:lnTo>
                    <a:pt x="1187" y="2076"/>
                  </a:lnTo>
                  <a:cubicBezTo>
                    <a:pt x="1187" y="1832"/>
                    <a:pt x="1396" y="1623"/>
                    <a:pt x="1658" y="1623"/>
                  </a:cubicBezTo>
                  <a:cubicBezTo>
                    <a:pt x="1711" y="1629"/>
                    <a:pt x="1771" y="1631"/>
                    <a:pt x="1838" y="1631"/>
                  </a:cubicBezTo>
                  <a:cubicBezTo>
                    <a:pt x="1979" y="1631"/>
                    <a:pt x="2152" y="1622"/>
                    <a:pt x="2349" y="1622"/>
                  </a:cubicBezTo>
                  <a:cubicBezTo>
                    <a:pt x="2896" y="1622"/>
                    <a:pt x="3627" y="1691"/>
                    <a:pt x="4380" y="2216"/>
                  </a:cubicBezTo>
                  <a:cubicBezTo>
                    <a:pt x="3822" y="1309"/>
                    <a:pt x="2792" y="699"/>
                    <a:pt x="1640" y="699"/>
                  </a:cubicBezTo>
                  <a:cubicBezTo>
                    <a:pt x="1396" y="699"/>
                    <a:pt x="1187" y="489"/>
                    <a:pt x="1187" y="24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8"/>
            <p:cNvSpPr/>
            <p:nvPr/>
          </p:nvSpPr>
          <p:spPr>
            <a:xfrm>
              <a:off x="5356413" y="3622850"/>
              <a:ext cx="305325" cy="300950"/>
            </a:xfrm>
            <a:custGeom>
              <a:avLst/>
              <a:gdLst/>
              <a:ahLst/>
              <a:cxnLst/>
              <a:rect l="l" t="t" r="r" b="b"/>
              <a:pathLst>
                <a:path w="12213" h="12038" extrusionOk="0">
                  <a:moveTo>
                    <a:pt x="5272" y="2800"/>
                  </a:moveTo>
                  <a:cubicBezTo>
                    <a:pt x="5509" y="2800"/>
                    <a:pt x="5741" y="2980"/>
                    <a:pt x="5741" y="3263"/>
                  </a:cubicBezTo>
                  <a:lnTo>
                    <a:pt x="5741" y="4187"/>
                  </a:lnTo>
                  <a:cubicBezTo>
                    <a:pt x="6700" y="4292"/>
                    <a:pt x="7572" y="4729"/>
                    <a:pt x="8218" y="5374"/>
                  </a:cubicBezTo>
                  <a:cubicBezTo>
                    <a:pt x="9265" y="6420"/>
                    <a:pt x="9440" y="7485"/>
                    <a:pt x="9440" y="8793"/>
                  </a:cubicBezTo>
                  <a:cubicBezTo>
                    <a:pt x="9440" y="9037"/>
                    <a:pt x="9230" y="9247"/>
                    <a:pt x="8968" y="9247"/>
                  </a:cubicBezTo>
                  <a:cubicBezTo>
                    <a:pt x="8758" y="9247"/>
                    <a:pt x="8567" y="9107"/>
                    <a:pt x="8532" y="8881"/>
                  </a:cubicBezTo>
                  <a:cubicBezTo>
                    <a:pt x="8288" y="7746"/>
                    <a:pt x="7258" y="6927"/>
                    <a:pt x="6107" y="6927"/>
                  </a:cubicBezTo>
                  <a:lnTo>
                    <a:pt x="5741" y="6927"/>
                  </a:lnTo>
                  <a:lnTo>
                    <a:pt x="5741" y="7869"/>
                  </a:lnTo>
                  <a:cubicBezTo>
                    <a:pt x="5741" y="8152"/>
                    <a:pt x="5518" y="8339"/>
                    <a:pt x="5282" y="8339"/>
                  </a:cubicBezTo>
                  <a:cubicBezTo>
                    <a:pt x="5168" y="8339"/>
                    <a:pt x="5052" y="8296"/>
                    <a:pt x="4955" y="8200"/>
                  </a:cubicBezTo>
                  <a:lnTo>
                    <a:pt x="2652" y="5897"/>
                  </a:lnTo>
                  <a:cubicBezTo>
                    <a:pt x="2461" y="5706"/>
                    <a:pt x="2461" y="5427"/>
                    <a:pt x="2652" y="5234"/>
                  </a:cubicBezTo>
                  <a:lnTo>
                    <a:pt x="4955" y="2931"/>
                  </a:lnTo>
                  <a:cubicBezTo>
                    <a:pt x="5045" y="2841"/>
                    <a:pt x="5159" y="2800"/>
                    <a:pt x="5272" y="2800"/>
                  </a:cubicBezTo>
                  <a:close/>
                  <a:moveTo>
                    <a:pt x="6195" y="0"/>
                  </a:moveTo>
                  <a:cubicBezTo>
                    <a:pt x="2880" y="0"/>
                    <a:pt x="175" y="2705"/>
                    <a:pt x="175" y="6020"/>
                  </a:cubicBezTo>
                  <a:cubicBezTo>
                    <a:pt x="175" y="7555"/>
                    <a:pt x="751" y="9021"/>
                    <a:pt x="1780" y="10119"/>
                  </a:cubicBezTo>
                  <a:lnTo>
                    <a:pt x="349" y="11219"/>
                  </a:lnTo>
                  <a:cubicBezTo>
                    <a:pt x="0" y="11480"/>
                    <a:pt x="193" y="12038"/>
                    <a:pt x="629" y="12038"/>
                  </a:cubicBezTo>
                  <a:lnTo>
                    <a:pt x="6211" y="12038"/>
                  </a:lnTo>
                  <a:cubicBezTo>
                    <a:pt x="7816" y="12038"/>
                    <a:pt x="9317" y="11410"/>
                    <a:pt x="10451" y="10277"/>
                  </a:cubicBezTo>
                  <a:cubicBezTo>
                    <a:pt x="11585" y="9142"/>
                    <a:pt x="12213" y="7625"/>
                    <a:pt x="12213" y="6020"/>
                  </a:cubicBezTo>
                  <a:cubicBezTo>
                    <a:pt x="12213" y="2705"/>
                    <a:pt x="9509" y="0"/>
                    <a:pt x="6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58"/>
          <p:cNvGrpSpPr/>
          <p:nvPr/>
        </p:nvGrpSpPr>
        <p:grpSpPr>
          <a:xfrm>
            <a:off x="5866951" y="3240148"/>
            <a:ext cx="357686" cy="353756"/>
            <a:chOff x="6013713" y="3529950"/>
            <a:chExt cx="398225" cy="393850"/>
          </a:xfrm>
        </p:grpSpPr>
        <p:sp>
          <p:nvSpPr>
            <p:cNvPr id="1761" name="Google Shape;1761;p58"/>
            <p:cNvSpPr/>
            <p:nvPr/>
          </p:nvSpPr>
          <p:spPr>
            <a:xfrm>
              <a:off x="6157188" y="3645975"/>
              <a:ext cx="23175" cy="23125"/>
            </a:xfrm>
            <a:custGeom>
              <a:avLst/>
              <a:gdLst/>
              <a:ahLst/>
              <a:cxnLst/>
              <a:rect l="l" t="t" r="r" b="b"/>
              <a:pathLst>
                <a:path w="927" h="925" extrusionOk="0">
                  <a:moveTo>
                    <a:pt x="1" y="0"/>
                  </a:moveTo>
                  <a:lnTo>
                    <a:pt x="1" y="924"/>
                  </a:lnTo>
                  <a:lnTo>
                    <a:pt x="926" y="92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8"/>
            <p:cNvSpPr/>
            <p:nvPr/>
          </p:nvSpPr>
          <p:spPr>
            <a:xfrm>
              <a:off x="6249238" y="364597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1" y="0"/>
                  </a:moveTo>
                  <a:lnTo>
                    <a:pt x="1" y="924"/>
                  </a:ln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8"/>
            <p:cNvSpPr/>
            <p:nvPr/>
          </p:nvSpPr>
          <p:spPr>
            <a:xfrm>
              <a:off x="6013713" y="3529950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7119" y="3716"/>
                  </a:moveTo>
                  <a:cubicBezTo>
                    <a:pt x="7380" y="3716"/>
                    <a:pt x="7589" y="3925"/>
                    <a:pt x="7589" y="4188"/>
                  </a:cubicBezTo>
                  <a:lnTo>
                    <a:pt x="7589" y="6037"/>
                  </a:lnTo>
                  <a:cubicBezTo>
                    <a:pt x="7589" y="7310"/>
                    <a:pt x="6542" y="8340"/>
                    <a:pt x="5269" y="8340"/>
                  </a:cubicBezTo>
                  <a:cubicBezTo>
                    <a:pt x="5025" y="8340"/>
                    <a:pt x="4816" y="8131"/>
                    <a:pt x="4816" y="7886"/>
                  </a:cubicBezTo>
                  <a:cubicBezTo>
                    <a:pt x="4816" y="7624"/>
                    <a:pt x="5025" y="7415"/>
                    <a:pt x="5269" y="7415"/>
                  </a:cubicBezTo>
                  <a:cubicBezTo>
                    <a:pt x="5879" y="7415"/>
                    <a:pt x="6386" y="7031"/>
                    <a:pt x="6577" y="6491"/>
                  </a:cubicBezTo>
                  <a:lnTo>
                    <a:pt x="5269" y="6491"/>
                  </a:lnTo>
                  <a:cubicBezTo>
                    <a:pt x="5025" y="6491"/>
                    <a:pt x="4816" y="6281"/>
                    <a:pt x="4816" y="6037"/>
                  </a:cubicBezTo>
                  <a:lnTo>
                    <a:pt x="4816" y="4188"/>
                  </a:lnTo>
                  <a:cubicBezTo>
                    <a:pt x="4816" y="3925"/>
                    <a:pt x="5025" y="3716"/>
                    <a:pt x="5269" y="3716"/>
                  </a:cubicBezTo>
                  <a:close/>
                  <a:moveTo>
                    <a:pt x="10817" y="3716"/>
                  </a:moveTo>
                  <a:cubicBezTo>
                    <a:pt x="11062" y="3716"/>
                    <a:pt x="11271" y="3925"/>
                    <a:pt x="11271" y="4188"/>
                  </a:cubicBezTo>
                  <a:lnTo>
                    <a:pt x="11271" y="6037"/>
                  </a:lnTo>
                  <a:cubicBezTo>
                    <a:pt x="11271" y="7310"/>
                    <a:pt x="10241" y="8340"/>
                    <a:pt x="8968" y="8340"/>
                  </a:cubicBezTo>
                  <a:cubicBezTo>
                    <a:pt x="8706" y="8340"/>
                    <a:pt x="8514" y="8131"/>
                    <a:pt x="8514" y="7886"/>
                  </a:cubicBezTo>
                  <a:cubicBezTo>
                    <a:pt x="8514" y="7624"/>
                    <a:pt x="8706" y="7415"/>
                    <a:pt x="8968" y="7415"/>
                  </a:cubicBezTo>
                  <a:cubicBezTo>
                    <a:pt x="9561" y="7415"/>
                    <a:pt x="10085" y="7031"/>
                    <a:pt x="10276" y="6491"/>
                  </a:cubicBezTo>
                  <a:lnTo>
                    <a:pt x="8968" y="6491"/>
                  </a:lnTo>
                  <a:cubicBezTo>
                    <a:pt x="8706" y="6491"/>
                    <a:pt x="8496" y="6281"/>
                    <a:pt x="8496" y="6037"/>
                  </a:cubicBezTo>
                  <a:lnTo>
                    <a:pt x="8496" y="4188"/>
                  </a:lnTo>
                  <a:cubicBezTo>
                    <a:pt x="8496" y="3925"/>
                    <a:pt x="8706" y="3716"/>
                    <a:pt x="8968" y="3716"/>
                  </a:cubicBezTo>
                  <a:close/>
                  <a:moveTo>
                    <a:pt x="10817" y="9264"/>
                  </a:moveTo>
                  <a:cubicBezTo>
                    <a:pt x="11062" y="9264"/>
                    <a:pt x="11271" y="9473"/>
                    <a:pt x="11271" y="9718"/>
                  </a:cubicBezTo>
                  <a:cubicBezTo>
                    <a:pt x="11271" y="9980"/>
                    <a:pt x="11062" y="10189"/>
                    <a:pt x="10817" y="10189"/>
                  </a:cubicBezTo>
                  <a:lnTo>
                    <a:pt x="5269" y="10189"/>
                  </a:lnTo>
                  <a:cubicBezTo>
                    <a:pt x="5025" y="10189"/>
                    <a:pt x="4816" y="9980"/>
                    <a:pt x="4816" y="9718"/>
                  </a:cubicBezTo>
                  <a:cubicBezTo>
                    <a:pt x="4816" y="9473"/>
                    <a:pt x="5025" y="9264"/>
                    <a:pt x="5269" y="9264"/>
                  </a:cubicBezTo>
                  <a:close/>
                  <a:moveTo>
                    <a:pt x="10817" y="11113"/>
                  </a:moveTo>
                  <a:cubicBezTo>
                    <a:pt x="11062" y="11113"/>
                    <a:pt x="11271" y="11323"/>
                    <a:pt x="11271" y="11567"/>
                  </a:cubicBezTo>
                  <a:cubicBezTo>
                    <a:pt x="11271" y="11829"/>
                    <a:pt x="11062" y="12039"/>
                    <a:pt x="10817" y="12039"/>
                  </a:cubicBezTo>
                  <a:lnTo>
                    <a:pt x="5269" y="12039"/>
                  </a:lnTo>
                  <a:cubicBezTo>
                    <a:pt x="5025" y="12039"/>
                    <a:pt x="4816" y="11829"/>
                    <a:pt x="4816" y="11567"/>
                  </a:cubicBezTo>
                  <a:cubicBezTo>
                    <a:pt x="4816" y="11323"/>
                    <a:pt x="5025" y="11113"/>
                    <a:pt x="5269" y="11113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86"/>
                  </a:cubicBezTo>
                  <a:cubicBezTo>
                    <a:pt x="157" y="9927"/>
                    <a:pt x="959" y="11899"/>
                    <a:pt x="2390" y="13365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86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58"/>
          <p:cNvGrpSpPr/>
          <p:nvPr/>
        </p:nvGrpSpPr>
        <p:grpSpPr>
          <a:xfrm>
            <a:off x="6460863" y="3240148"/>
            <a:ext cx="353756" cy="353756"/>
            <a:chOff x="6674938" y="3529950"/>
            <a:chExt cx="393850" cy="393850"/>
          </a:xfrm>
        </p:grpSpPr>
        <p:sp>
          <p:nvSpPr>
            <p:cNvPr id="1765" name="Google Shape;1765;p58"/>
            <p:cNvSpPr/>
            <p:nvPr/>
          </p:nvSpPr>
          <p:spPr>
            <a:xfrm>
              <a:off x="6674938" y="3529950"/>
              <a:ext cx="138250" cy="122575"/>
            </a:xfrm>
            <a:custGeom>
              <a:avLst/>
              <a:gdLst/>
              <a:ahLst/>
              <a:cxnLst/>
              <a:rect l="l" t="t" r="r" b="b"/>
              <a:pathLst>
                <a:path w="5530" h="4903" extrusionOk="0">
                  <a:moveTo>
                    <a:pt x="0" y="1"/>
                  </a:moveTo>
                  <a:lnTo>
                    <a:pt x="0" y="3699"/>
                  </a:lnTo>
                  <a:lnTo>
                    <a:pt x="4117" y="3699"/>
                  </a:lnTo>
                  <a:cubicBezTo>
                    <a:pt x="4239" y="3699"/>
                    <a:pt x="4362" y="3734"/>
                    <a:pt x="4448" y="3821"/>
                  </a:cubicBezTo>
                  <a:lnTo>
                    <a:pt x="5530" y="4902"/>
                  </a:lnTo>
                  <a:lnTo>
                    <a:pt x="55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8"/>
            <p:cNvSpPr/>
            <p:nvPr/>
          </p:nvSpPr>
          <p:spPr>
            <a:xfrm>
              <a:off x="6930513" y="3553925"/>
              <a:ext cx="138275" cy="122600"/>
            </a:xfrm>
            <a:custGeom>
              <a:avLst/>
              <a:gdLst/>
              <a:ahLst/>
              <a:cxnLst/>
              <a:rect l="l" t="t" r="r" b="b"/>
              <a:pathLst>
                <a:path w="5531" h="4904" extrusionOk="0">
                  <a:moveTo>
                    <a:pt x="1" y="1"/>
                  </a:moveTo>
                  <a:lnTo>
                    <a:pt x="1" y="4904"/>
                  </a:lnTo>
                  <a:lnTo>
                    <a:pt x="1082" y="3857"/>
                  </a:lnTo>
                  <a:cubicBezTo>
                    <a:pt x="1169" y="3769"/>
                    <a:pt x="1292" y="3717"/>
                    <a:pt x="1413" y="3717"/>
                  </a:cubicBezTo>
                  <a:lnTo>
                    <a:pt x="5530" y="3717"/>
                  </a:lnTo>
                  <a:lnTo>
                    <a:pt x="55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8"/>
            <p:cNvSpPr/>
            <p:nvPr/>
          </p:nvSpPr>
          <p:spPr>
            <a:xfrm>
              <a:off x="6721588" y="3738450"/>
              <a:ext cx="161850" cy="115575"/>
            </a:xfrm>
            <a:custGeom>
              <a:avLst/>
              <a:gdLst/>
              <a:ahLst/>
              <a:cxnLst/>
              <a:rect l="l" t="t" r="r" b="b"/>
              <a:pathLst>
                <a:path w="6474" h="4623" extrusionOk="0">
                  <a:moveTo>
                    <a:pt x="175" y="0"/>
                  </a:moveTo>
                  <a:cubicBezTo>
                    <a:pt x="70" y="454"/>
                    <a:pt x="0" y="924"/>
                    <a:pt x="0" y="1413"/>
                  </a:cubicBezTo>
                  <a:cubicBezTo>
                    <a:pt x="0" y="2599"/>
                    <a:pt x="349" y="3699"/>
                    <a:pt x="942" y="4623"/>
                  </a:cubicBezTo>
                  <a:lnTo>
                    <a:pt x="5706" y="4623"/>
                  </a:lnTo>
                  <a:cubicBezTo>
                    <a:pt x="6124" y="4623"/>
                    <a:pt x="6473" y="4274"/>
                    <a:pt x="6473" y="3855"/>
                  </a:cubicBezTo>
                  <a:lnTo>
                    <a:pt x="6473" y="3541"/>
                  </a:lnTo>
                  <a:cubicBezTo>
                    <a:pt x="6473" y="3122"/>
                    <a:pt x="6124" y="2773"/>
                    <a:pt x="5706" y="2773"/>
                  </a:cubicBezTo>
                  <a:lnTo>
                    <a:pt x="4136" y="2773"/>
                  </a:lnTo>
                  <a:cubicBezTo>
                    <a:pt x="3873" y="2773"/>
                    <a:pt x="3664" y="2564"/>
                    <a:pt x="3664" y="2303"/>
                  </a:cubicBezTo>
                  <a:lnTo>
                    <a:pt x="3664" y="768"/>
                  </a:lnTo>
                  <a:cubicBezTo>
                    <a:pt x="3664" y="349"/>
                    <a:pt x="3333" y="0"/>
                    <a:pt x="2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8"/>
            <p:cNvSpPr/>
            <p:nvPr/>
          </p:nvSpPr>
          <p:spPr>
            <a:xfrm>
              <a:off x="6883413" y="3624175"/>
              <a:ext cx="138275" cy="206750"/>
            </a:xfrm>
            <a:custGeom>
              <a:avLst/>
              <a:gdLst/>
              <a:ahLst/>
              <a:cxnLst/>
              <a:rect l="l" t="t" r="r" b="b"/>
              <a:pathLst>
                <a:path w="5531" h="8270" extrusionOk="0">
                  <a:moveTo>
                    <a:pt x="0" y="0"/>
                  </a:moveTo>
                  <a:lnTo>
                    <a:pt x="0" y="3803"/>
                  </a:lnTo>
                  <a:cubicBezTo>
                    <a:pt x="0" y="4222"/>
                    <a:pt x="349" y="4571"/>
                    <a:pt x="768" y="4571"/>
                  </a:cubicBezTo>
                  <a:lnTo>
                    <a:pt x="2303" y="4571"/>
                  </a:lnTo>
                  <a:cubicBezTo>
                    <a:pt x="2564" y="4571"/>
                    <a:pt x="2774" y="4780"/>
                    <a:pt x="2774" y="5041"/>
                  </a:cubicBezTo>
                  <a:lnTo>
                    <a:pt x="2774" y="7502"/>
                  </a:lnTo>
                  <a:cubicBezTo>
                    <a:pt x="2774" y="7921"/>
                    <a:pt x="3106" y="8270"/>
                    <a:pt x="3541" y="8270"/>
                  </a:cubicBezTo>
                  <a:lnTo>
                    <a:pt x="5095" y="8270"/>
                  </a:lnTo>
                  <a:cubicBezTo>
                    <a:pt x="5374" y="7554"/>
                    <a:pt x="5530" y="6786"/>
                    <a:pt x="5530" y="5984"/>
                  </a:cubicBezTo>
                  <a:cubicBezTo>
                    <a:pt x="5530" y="4378"/>
                    <a:pt x="4902" y="2913"/>
                    <a:pt x="3855" y="1831"/>
                  </a:cubicBezTo>
                  <a:lnTo>
                    <a:pt x="3471" y="1831"/>
                  </a:lnTo>
                  <a:lnTo>
                    <a:pt x="1727" y="3524"/>
                  </a:lnTo>
                  <a:cubicBezTo>
                    <a:pt x="1639" y="3612"/>
                    <a:pt x="1530" y="3652"/>
                    <a:pt x="1422" y="3652"/>
                  </a:cubicBezTo>
                  <a:cubicBezTo>
                    <a:pt x="1188" y="3652"/>
                    <a:pt x="959" y="3467"/>
                    <a:pt x="959" y="3192"/>
                  </a:cubicBezTo>
                  <a:lnTo>
                    <a:pt x="959" y="156"/>
                  </a:lnTo>
                  <a:cubicBezTo>
                    <a:pt x="645" y="87"/>
                    <a:pt x="331" y="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8"/>
            <p:cNvSpPr/>
            <p:nvPr/>
          </p:nvSpPr>
          <p:spPr>
            <a:xfrm>
              <a:off x="6733788" y="3624175"/>
              <a:ext cx="264800" cy="299625"/>
            </a:xfrm>
            <a:custGeom>
              <a:avLst/>
              <a:gdLst/>
              <a:ahLst/>
              <a:cxnLst/>
              <a:rect l="l" t="t" r="r" b="b"/>
              <a:pathLst>
                <a:path w="10592" h="11985" extrusionOk="0">
                  <a:moveTo>
                    <a:pt x="5060" y="0"/>
                  </a:moveTo>
                  <a:cubicBezTo>
                    <a:pt x="4729" y="35"/>
                    <a:pt x="4415" y="87"/>
                    <a:pt x="4101" y="156"/>
                  </a:cubicBezTo>
                  <a:lnTo>
                    <a:pt x="4101" y="2233"/>
                  </a:lnTo>
                  <a:cubicBezTo>
                    <a:pt x="4101" y="2507"/>
                    <a:pt x="3873" y="2692"/>
                    <a:pt x="3633" y="2692"/>
                  </a:cubicBezTo>
                  <a:cubicBezTo>
                    <a:pt x="3522" y="2692"/>
                    <a:pt x="3409" y="2652"/>
                    <a:pt x="3315" y="2564"/>
                  </a:cubicBezTo>
                  <a:lnTo>
                    <a:pt x="1920" y="1186"/>
                  </a:lnTo>
                  <a:cubicBezTo>
                    <a:pt x="1082" y="1815"/>
                    <a:pt x="419" y="2669"/>
                    <a:pt x="1" y="3646"/>
                  </a:cubicBezTo>
                  <a:lnTo>
                    <a:pt x="2408" y="3646"/>
                  </a:lnTo>
                  <a:cubicBezTo>
                    <a:pt x="3350" y="3646"/>
                    <a:pt x="4101" y="4413"/>
                    <a:pt x="4101" y="5339"/>
                  </a:cubicBezTo>
                  <a:lnTo>
                    <a:pt x="4101" y="6420"/>
                  </a:lnTo>
                  <a:lnTo>
                    <a:pt x="5218" y="6420"/>
                  </a:lnTo>
                  <a:cubicBezTo>
                    <a:pt x="6142" y="6420"/>
                    <a:pt x="6909" y="7170"/>
                    <a:pt x="6909" y="8112"/>
                  </a:cubicBezTo>
                  <a:lnTo>
                    <a:pt x="6909" y="8426"/>
                  </a:lnTo>
                  <a:cubicBezTo>
                    <a:pt x="6909" y="9351"/>
                    <a:pt x="6142" y="10119"/>
                    <a:pt x="5218" y="10119"/>
                  </a:cubicBezTo>
                  <a:lnTo>
                    <a:pt x="1170" y="10119"/>
                  </a:lnTo>
                  <a:cubicBezTo>
                    <a:pt x="2269" y="11270"/>
                    <a:pt x="3804" y="11985"/>
                    <a:pt x="5514" y="11985"/>
                  </a:cubicBezTo>
                  <a:cubicBezTo>
                    <a:pt x="7660" y="11985"/>
                    <a:pt x="9526" y="10868"/>
                    <a:pt x="10591" y="9194"/>
                  </a:cubicBezTo>
                  <a:lnTo>
                    <a:pt x="9526" y="9194"/>
                  </a:lnTo>
                  <a:cubicBezTo>
                    <a:pt x="8584" y="9194"/>
                    <a:pt x="7835" y="8426"/>
                    <a:pt x="7835" y="7502"/>
                  </a:cubicBezTo>
                  <a:lnTo>
                    <a:pt x="7835" y="5495"/>
                  </a:lnTo>
                  <a:lnTo>
                    <a:pt x="6753" y="5495"/>
                  </a:lnTo>
                  <a:cubicBezTo>
                    <a:pt x="5828" y="5495"/>
                    <a:pt x="5060" y="4727"/>
                    <a:pt x="5060" y="3803"/>
                  </a:cubicBezTo>
                  <a:lnTo>
                    <a:pt x="5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0" name="Google Shape;1770;p58"/>
          <p:cNvGrpSpPr/>
          <p:nvPr/>
        </p:nvGrpSpPr>
        <p:grpSpPr>
          <a:xfrm>
            <a:off x="7050846" y="3282049"/>
            <a:ext cx="354160" cy="270156"/>
            <a:chOff x="7331788" y="3576600"/>
            <a:chExt cx="394300" cy="300775"/>
          </a:xfrm>
        </p:grpSpPr>
        <p:sp>
          <p:nvSpPr>
            <p:cNvPr id="1771" name="Google Shape;1771;p58"/>
            <p:cNvSpPr/>
            <p:nvPr/>
          </p:nvSpPr>
          <p:spPr>
            <a:xfrm>
              <a:off x="7425113" y="3692200"/>
              <a:ext cx="15275" cy="23125"/>
            </a:xfrm>
            <a:custGeom>
              <a:avLst/>
              <a:gdLst/>
              <a:ahLst/>
              <a:cxnLst/>
              <a:rect l="l" t="t" r="r" b="b"/>
              <a:pathLst>
                <a:path w="611" h="925" extrusionOk="0">
                  <a:moveTo>
                    <a:pt x="1" y="1"/>
                  </a:moveTo>
                  <a:lnTo>
                    <a:pt x="1" y="925"/>
                  </a:lnTo>
                  <a:lnTo>
                    <a:pt x="610" y="4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8"/>
            <p:cNvSpPr/>
            <p:nvPr/>
          </p:nvSpPr>
          <p:spPr>
            <a:xfrm>
              <a:off x="7331788" y="3576600"/>
              <a:ext cx="394300" cy="300775"/>
            </a:xfrm>
            <a:custGeom>
              <a:avLst/>
              <a:gdLst/>
              <a:ahLst/>
              <a:cxnLst/>
              <a:rect l="l" t="t" r="r" b="b"/>
              <a:pathLst>
                <a:path w="15772" h="12031" extrusionOk="0">
                  <a:moveTo>
                    <a:pt x="6960" y="3699"/>
                  </a:moveTo>
                  <a:cubicBezTo>
                    <a:pt x="7223" y="3699"/>
                    <a:pt x="7432" y="3909"/>
                    <a:pt x="7432" y="4171"/>
                  </a:cubicBezTo>
                  <a:lnTo>
                    <a:pt x="7432" y="6020"/>
                  </a:lnTo>
                  <a:cubicBezTo>
                    <a:pt x="7432" y="6265"/>
                    <a:pt x="7223" y="6474"/>
                    <a:pt x="6960" y="6474"/>
                  </a:cubicBezTo>
                  <a:cubicBezTo>
                    <a:pt x="6699" y="6474"/>
                    <a:pt x="6507" y="6265"/>
                    <a:pt x="6507" y="6020"/>
                  </a:cubicBezTo>
                  <a:lnTo>
                    <a:pt x="6507" y="4171"/>
                  </a:lnTo>
                  <a:cubicBezTo>
                    <a:pt x="6507" y="3909"/>
                    <a:pt x="6699" y="3699"/>
                    <a:pt x="6960" y="3699"/>
                  </a:cubicBezTo>
                  <a:close/>
                  <a:moveTo>
                    <a:pt x="10659" y="3699"/>
                  </a:moveTo>
                  <a:cubicBezTo>
                    <a:pt x="10903" y="3699"/>
                    <a:pt x="11113" y="3909"/>
                    <a:pt x="11113" y="4171"/>
                  </a:cubicBezTo>
                  <a:lnTo>
                    <a:pt x="11113" y="6020"/>
                  </a:lnTo>
                  <a:cubicBezTo>
                    <a:pt x="11113" y="6265"/>
                    <a:pt x="10903" y="6474"/>
                    <a:pt x="10659" y="6474"/>
                  </a:cubicBezTo>
                  <a:cubicBezTo>
                    <a:pt x="10398" y="6474"/>
                    <a:pt x="10189" y="6265"/>
                    <a:pt x="10189" y="6020"/>
                  </a:cubicBezTo>
                  <a:lnTo>
                    <a:pt x="10189" y="4171"/>
                  </a:lnTo>
                  <a:cubicBezTo>
                    <a:pt x="10189" y="3909"/>
                    <a:pt x="10398" y="3699"/>
                    <a:pt x="10659" y="3699"/>
                  </a:cubicBezTo>
                  <a:close/>
                  <a:moveTo>
                    <a:pt x="3267" y="3240"/>
                  </a:moveTo>
                  <a:cubicBezTo>
                    <a:pt x="3361" y="3240"/>
                    <a:pt x="3457" y="3269"/>
                    <a:pt x="3541" y="3334"/>
                  </a:cubicBezTo>
                  <a:lnTo>
                    <a:pt x="5390" y="4729"/>
                  </a:lnTo>
                  <a:cubicBezTo>
                    <a:pt x="5635" y="4904"/>
                    <a:pt x="5635" y="5270"/>
                    <a:pt x="5390" y="5462"/>
                  </a:cubicBezTo>
                  <a:lnTo>
                    <a:pt x="3541" y="6840"/>
                  </a:lnTo>
                  <a:cubicBezTo>
                    <a:pt x="3457" y="6905"/>
                    <a:pt x="3361" y="6934"/>
                    <a:pt x="3267" y="6934"/>
                  </a:cubicBezTo>
                  <a:cubicBezTo>
                    <a:pt x="3032" y="6934"/>
                    <a:pt x="2808" y="6749"/>
                    <a:pt x="2808" y="6474"/>
                  </a:cubicBezTo>
                  <a:lnTo>
                    <a:pt x="2808" y="3699"/>
                  </a:lnTo>
                  <a:cubicBezTo>
                    <a:pt x="2808" y="3425"/>
                    <a:pt x="3032" y="3240"/>
                    <a:pt x="3267" y="3240"/>
                  </a:cubicBezTo>
                  <a:close/>
                  <a:moveTo>
                    <a:pt x="8810" y="2775"/>
                  </a:moveTo>
                  <a:cubicBezTo>
                    <a:pt x="9054" y="2775"/>
                    <a:pt x="9263" y="2985"/>
                    <a:pt x="9263" y="3246"/>
                  </a:cubicBezTo>
                  <a:lnTo>
                    <a:pt x="9263" y="6928"/>
                  </a:lnTo>
                  <a:cubicBezTo>
                    <a:pt x="9263" y="7189"/>
                    <a:pt x="9054" y="7398"/>
                    <a:pt x="8810" y="7398"/>
                  </a:cubicBezTo>
                  <a:cubicBezTo>
                    <a:pt x="8549" y="7398"/>
                    <a:pt x="8339" y="7189"/>
                    <a:pt x="8339" y="6928"/>
                  </a:cubicBezTo>
                  <a:lnTo>
                    <a:pt x="8339" y="3246"/>
                  </a:lnTo>
                  <a:cubicBezTo>
                    <a:pt x="8339" y="2985"/>
                    <a:pt x="8549" y="2775"/>
                    <a:pt x="8810" y="2775"/>
                  </a:cubicBezTo>
                  <a:close/>
                  <a:moveTo>
                    <a:pt x="12508" y="2775"/>
                  </a:moveTo>
                  <a:cubicBezTo>
                    <a:pt x="12753" y="2775"/>
                    <a:pt x="12962" y="2985"/>
                    <a:pt x="12962" y="3246"/>
                  </a:cubicBezTo>
                  <a:lnTo>
                    <a:pt x="12962" y="6928"/>
                  </a:lnTo>
                  <a:cubicBezTo>
                    <a:pt x="12962" y="7189"/>
                    <a:pt x="12753" y="7398"/>
                    <a:pt x="12508" y="7398"/>
                  </a:cubicBezTo>
                  <a:cubicBezTo>
                    <a:pt x="12247" y="7398"/>
                    <a:pt x="12038" y="7189"/>
                    <a:pt x="12038" y="6928"/>
                  </a:cubicBezTo>
                  <a:lnTo>
                    <a:pt x="12038" y="3246"/>
                  </a:lnTo>
                  <a:cubicBezTo>
                    <a:pt x="12038" y="2985"/>
                    <a:pt x="12247" y="2775"/>
                    <a:pt x="12508" y="2775"/>
                  </a:cubicBezTo>
                  <a:close/>
                  <a:moveTo>
                    <a:pt x="5076" y="1"/>
                  </a:moveTo>
                  <a:cubicBezTo>
                    <a:pt x="2285" y="1"/>
                    <a:pt x="0" y="2269"/>
                    <a:pt x="0" y="5078"/>
                  </a:cubicBezTo>
                  <a:cubicBezTo>
                    <a:pt x="0" y="7328"/>
                    <a:pt x="1500" y="9317"/>
                    <a:pt x="3664" y="9945"/>
                  </a:cubicBezTo>
                  <a:lnTo>
                    <a:pt x="3664" y="11568"/>
                  </a:lnTo>
                  <a:cubicBezTo>
                    <a:pt x="3664" y="11851"/>
                    <a:pt x="3895" y="12031"/>
                    <a:pt x="4131" y="12031"/>
                  </a:cubicBezTo>
                  <a:cubicBezTo>
                    <a:pt x="4244" y="12031"/>
                    <a:pt x="4358" y="11990"/>
                    <a:pt x="4448" y="11899"/>
                  </a:cubicBezTo>
                  <a:lnTo>
                    <a:pt x="6193" y="10155"/>
                  </a:lnTo>
                  <a:lnTo>
                    <a:pt x="10677" y="10155"/>
                  </a:lnTo>
                  <a:cubicBezTo>
                    <a:pt x="13485" y="10155"/>
                    <a:pt x="15771" y="7870"/>
                    <a:pt x="15771" y="5078"/>
                  </a:cubicBezTo>
                  <a:cubicBezTo>
                    <a:pt x="15771" y="2269"/>
                    <a:pt x="13485" y="1"/>
                    <a:pt x="10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3" name="Google Shape;1773;p58"/>
          <p:cNvGrpSpPr/>
          <p:nvPr/>
        </p:nvGrpSpPr>
        <p:grpSpPr>
          <a:xfrm>
            <a:off x="1739430" y="2629798"/>
            <a:ext cx="353756" cy="353779"/>
            <a:chOff x="1418388" y="2850425"/>
            <a:chExt cx="393850" cy="393875"/>
          </a:xfrm>
        </p:grpSpPr>
        <p:sp>
          <p:nvSpPr>
            <p:cNvPr id="1774" name="Google Shape;1774;p58"/>
            <p:cNvSpPr/>
            <p:nvPr/>
          </p:nvSpPr>
          <p:spPr>
            <a:xfrm>
              <a:off x="1615538" y="307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8"/>
            <p:cNvSpPr/>
            <p:nvPr/>
          </p:nvSpPr>
          <p:spPr>
            <a:xfrm>
              <a:off x="1523063" y="2850425"/>
              <a:ext cx="184500" cy="221150"/>
            </a:xfrm>
            <a:custGeom>
              <a:avLst/>
              <a:gdLst/>
              <a:ahLst/>
              <a:cxnLst/>
              <a:rect l="l" t="t" r="r" b="b"/>
              <a:pathLst>
                <a:path w="7380" h="8846" extrusionOk="0">
                  <a:moveTo>
                    <a:pt x="2774" y="2652"/>
                  </a:moveTo>
                  <a:cubicBezTo>
                    <a:pt x="3018" y="2652"/>
                    <a:pt x="3227" y="2862"/>
                    <a:pt x="3227" y="3106"/>
                  </a:cubicBezTo>
                  <a:cubicBezTo>
                    <a:pt x="3227" y="3367"/>
                    <a:pt x="3018" y="3576"/>
                    <a:pt x="2774" y="3576"/>
                  </a:cubicBezTo>
                  <a:lnTo>
                    <a:pt x="1850" y="3576"/>
                  </a:lnTo>
                  <a:cubicBezTo>
                    <a:pt x="1587" y="3576"/>
                    <a:pt x="1378" y="3367"/>
                    <a:pt x="1378" y="3106"/>
                  </a:cubicBezTo>
                  <a:cubicBezTo>
                    <a:pt x="1378" y="2862"/>
                    <a:pt x="1587" y="2652"/>
                    <a:pt x="1850" y="2652"/>
                  </a:cubicBezTo>
                  <a:close/>
                  <a:moveTo>
                    <a:pt x="5530" y="2652"/>
                  </a:moveTo>
                  <a:cubicBezTo>
                    <a:pt x="5793" y="2652"/>
                    <a:pt x="6002" y="2862"/>
                    <a:pt x="6002" y="3106"/>
                  </a:cubicBezTo>
                  <a:cubicBezTo>
                    <a:pt x="6002" y="3367"/>
                    <a:pt x="5793" y="3576"/>
                    <a:pt x="5530" y="3576"/>
                  </a:cubicBezTo>
                  <a:lnTo>
                    <a:pt x="4623" y="3576"/>
                  </a:lnTo>
                  <a:cubicBezTo>
                    <a:pt x="4362" y="3576"/>
                    <a:pt x="4153" y="3367"/>
                    <a:pt x="4153" y="3106"/>
                  </a:cubicBezTo>
                  <a:cubicBezTo>
                    <a:pt x="4153" y="2862"/>
                    <a:pt x="4362" y="2652"/>
                    <a:pt x="4623" y="2652"/>
                  </a:cubicBezTo>
                  <a:close/>
                  <a:moveTo>
                    <a:pt x="5545" y="4958"/>
                  </a:moveTo>
                  <a:cubicBezTo>
                    <a:pt x="5639" y="4958"/>
                    <a:pt x="5733" y="4986"/>
                    <a:pt x="5809" y="5042"/>
                  </a:cubicBezTo>
                  <a:cubicBezTo>
                    <a:pt x="6019" y="5200"/>
                    <a:pt x="6054" y="5495"/>
                    <a:pt x="5914" y="5688"/>
                  </a:cubicBezTo>
                  <a:cubicBezTo>
                    <a:pt x="5603" y="6106"/>
                    <a:pt x="5114" y="6340"/>
                    <a:pt x="4612" y="6340"/>
                  </a:cubicBezTo>
                  <a:cubicBezTo>
                    <a:pt x="4299" y="6340"/>
                    <a:pt x="3981" y="6249"/>
                    <a:pt x="3699" y="6054"/>
                  </a:cubicBezTo>
                  <a:cubicBezTo>
                    <a:pt x="3410" y="6249"/>
                    <a:pt x="3090" y="6340"/>
                    <a:pt x="2778" y="6340"/>
                  </a:cubicBezTo>
                  <a:cubicBezTo>
                    <a:pt x="2277" y="6340"/>
                    <a:pt x="1794" y="6106"/>
                    <a:pt x="1483" y="5688"/>
                  </a:cubicBezTo>
                  <a:cubicBezTo>
                    <a:pt x="1326" y="5495"/>
                    <a:pt x="1361" y="5200"/>
                    <a:pt x="1571" y="5042"/>
                  </a:cubicBezTo>
                  <a:cubicBezTo>
                    <a:pt x="1654" y="4986"/>
                    <a:pt x="1749" y="4958"/>
                    <a:pt x="1843" y="4958"/>
                  </a:cubicBezTo>
                  <a:cubicBezTo>
                    <a:pt x="1984" y="4958"/>
                    <a:pt x="2122" y="5021"/>
                    <a:pt x="2215" y="5146"/>
                  </a:cubicBezTo>
                  <a:cubicBezTo>
                    <a:pt x="2355" y="5330"/>
                    <a:pt x="2564" y="5422"/>
                    <a:pt x="2772" y="5422"/>
                  </a:cubicBezTo>
                  <a:cubicBezTo>
                    <a:pt x="2979" y="5422"/>
                    <a:pt x="3184" y="5330"/>
                    <a:pt x="3315" y="5146"/>
                  </a:cubicBezTo>
                  <a:cubicBezTo>
                    <a:pt x="3411" y="5024"/>
                    <a:pt x="3550" y="4963"/>
                    <a:pt x="3690" y="4963"/>
                  </a:cubicBezTo>
                  <a:cubicBezTo>
                    <a:pt x="3830" y="4963"/>
                    <a:pt x="3969" y="5024"/>
                    <a:pt x="4065" y="5146"/>
                  </a:cubicBezTo>
                  <a:cubicBezTo>
                    <a:pt x="4204" y="5330"/>
                    <a:pt x="4409" y="5422"/>
                    <a:pt x="4615" y="5422"/>
                  </a:cubicBezTo>
                  <a:cubicBezTo>
                    <a:pt x="4820" y="5422"/>
                    <a:pt x="5025" y="5330"/>
                    <a:pt x="5164" y="5146"/>
                  </a:cubicBezTo>
                  <a:cubicBezTo>
                    <a:pt x="5258" y="5021"/>
                    <a:pt x="5403" y="4958"/>
                    <a:pt x="5545" y="4958"/>
                  </a:cubicBezTo>
                  <a:close/>
                  <a:moveTo>
                    <a:pt x="3699" y="1"/>
                  </a:moveTo>
                  <a:cubicBezTo>
                    <a:pt x="2408" y="1"/>
                    <a:pt x="1134" y="315"/>
                    <a:pt x="0" y="925"/>
                  </a:cubicBezTo>
                  <a:lnTo>
                    <a:pt x="0" y="943"/>
                  </a:lnTo>
                  <a:lnTo>
                    <a:pt x="0" y="4658"/>
                  </a:lnTo>
                  <a:cubicBezTo>
                    <a:pt x="0" y="6786"/>
                    <a:pt x="1587" y="8584"/>
                    <a:pt x="3699" y="8845"/>
                  </a:cubicBezTo>
                  <a:cubicBezTo>
                    <a:pt x="5793" y="8584"/>
                    <a:pt x="7379" y="6786"/>
                    <a:pt x="7379" y="4658"/>
                  </a:cubicBezTo>
                  <a:lnTo>
                    <a:pt x="7379" y="943"/>
                  </a:lnTo>
                  <a:cubicBezTo>
                    <a:pt x="6263" y="315"/>
                    <a:pt x="4972" y="1"/>
                    <a:pt x="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8"/>
            <p:cNvSpPr/>
            <p:nvPr/>
          </p:nvSpPr>
          <p:spPr>
            <a:xfrm>
              <a:off x="1418388" y="2951625"/>
              <a:ext cx="393850" cy="292675"/>
            </a:xfrm>
            <a:custGeom>
              <a:avLst/>
              <a:gdLst/>
              <a:ahLst/>
              <a:cxnLst/>
              <a:rect l="l" t="t" r="r" b="b"/>
              <a:pathLst>
                <a:path w="15754" h="11707" extrusionOk="0">
                  <a:moveTo>
                    <a:pt x="8810" y="6612"/>
                  </a:moveTo>
                  <a:cubicBezTo>
                    <a:pt x="9054" y="6612"/>
                    <a:pt x="9264" y="6821"/>
                    <a:pt x="9264" y="7065"/>
                  </a:cubicBezTo>
                  <a:cubicBezTo>
                    <a:pt x="9264" y="7327"/>
                    <a:pt x="9054" y="7537"/>
                    <a:pt x="8810" y="7537"/>
                  </a:cubicBezTo>
                  <a:lnTo>
                    <a:pt x="4187" y="7537"/>
                  </a:lnTo>
                  <a:cubicBezTo>
                    <a:pt x="3925" y="7537"/>
                    <a:pt x="3716" y="7327"/>
                    <a:pt x="3716" y="7065"/>
                  </a:cubicBezTo>
                  <a:cubicBezTo>
                    <a:pt x="3716" y="6821"/>
                    <a:pt x="3925" y="6612"/>
                    <a:pt x="4187" y="6612"/>
                  </a:cubicBezTo>
                  <a:close/>
                  <a:moveTo>
                    <a:pt x="11566" y="6612"/>
                  </a:moveTo>
                  <a:cubicBezTo>
                    <a:pt x="11829" y="6612"/>
                    <a:pt x="12038" y="6821"/>
                    <a:pt x="12038" y="7065"/>
                  </a:cubicBezTo>
                  <a:cubicBezTo>
                    <a:pt x="12038" y="7327"/>
                    <a:pt x="11829" y="7537"/>
                    <a:pt x="11566" y="7537"/>
                  </a:cubicBezTo>
                  <a:lnTo>
                    <a:pt x="10643" y="7537"/>
                  </a:lnTo>
                  <a:cubicBezTo>
                    <a:pt x="10398" y="7537"/>
                    <a:pt x="10189" y="7327"/>
                    <a:pt x="10189" y="7065"/>
                  </a:cubicBezTo>
                  <a:cubicBezTo>
                    <a:pt x="10189" y="6821"/>
                    <a:pt x="10398" y="6612"/>
                    <a:pt x="10643" y="6612"/>
                  </a:cubicBezTo>
                  <a:close/>
                  <a:moveTo>
                    <a:pt x="3262" y="0"/>
                  </a:moveTo>
                  <a:cubicBezTo>
                    <a:pt x="1361" y="733"/>
                    <a:pt x="0" y="2582"/>
                    <a:pt x="0" y="4745"/>
                  </a:cubicBezTo>
                  <a:cubicBezTo>
                    <a:pt x="0" y="7013"/>
                    <a:pt x="1501" y="9002"/>
                    <a:pt x="3664" y="9630"/>
                  </a:cubicBezTo>
                  <a:lnTo>
                    <a:pt x="3664" y="11252"/>
                  </a:lnTo>
                  <a:cubicBezTo>
                    <a:pt x="3664" y="11523"/>
                    <a:pt x="3886" y="11706"/>
                    <a:pt x="4121" y="11706"/>
                  </a:cubicBezTo>
                  <a:cubicBezTo>
                    <a:pt x="4235" y="11706"/>
                    <a:pt x="4352" y="11663"/>
                    <a:pt x="4448" y="11566"/>
                  </a:cubicBezTo>
                  <a:lnTo>
                    <a:pt x="6193" y="9822"/>
                  </a:lnTo>
                  <a:lnTo>
                    <a:pt x="10677" y="9822"/>
                  </a:lnTo>
                  <a:cubicBezTo>
                    <a:pt x="13486" y="9822"/>
                    <a:pt x="15754" y="7554"/>
                    <a:pt x="15754" y="4745"/>
                  </a:cubicBezTo>
                  <a:cubicBezTo>
                    <a:pt x="15754" y="2582"/>
                    <a:pt x="14393" y="733"/>
                    <a:pt x="12492" y="0"/>
                  </a:cubicBezTo>
                  <a:lnTo>
                    <a:pt x="12492" y="610"/>
                  </a:lnTo>
                  <a:cubicBezTo>
                    <a:pt x="12492" y="3210"/>
                    <a:pt x="10555" y="5390"/>
                    <a:pt x="7991" y="5722"/>
                  </a:cubicBezTo>
                  <a:lnTo>
                    <a:pt x="7886" y="5739"/>
                  </a:lnTo>
                  <a:lnTo>
                    <a:pt x="7763" y="5722"/>
                  </a:lnTo>
                  <a:cubicBezTo>
                    <a:pt x="5199" y="5408"/>
                    <a:pt x="3262" y="3210"/>
                    <a:pt x="3262" y="610"/>
                  </a:cubicBezTo>
                  <a:lnTo>
                    <a:pt x="3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7" name="Google Shape;1777;p58"/>
          <p:cNvGrpSpPr/>
          <p:nvPr/>
        </p:nvGrpSpPr>
        <p:grpSpPr>
          <a:xfrm>
            <a:off x="2392466" y="2629798"/>
            <a:ext cx="228031" cy="353756"/>
            <a:chOff x="2145438" y="2850425"/>
            <a:chExt cx="253875" cy="393850"/>
          </a:xfrm>
        </p:grpSpPr>
        <p:sp>
          <p:nvSpPr>
            <p:cNvPr id="1778" name="Google Shape;1778;p58"/>
            <p:cNvSpPr/>
            <p:nvPr/>
          </p:nvSpPr>
          <p:spPr>
            <a:xfrm>
              <a:off x="2214813" y="2989550"/>
              <a:ext cx="115150" cy="115625"/>
            </a:xfrm>
            <a:custGeom>
              <a:avLst/>
              <a:gdLst/>
              <a:ahLst/>
              <a:cxnLst/>
              <a:rect l="l" t="t" r="r" b="b"/>
              <a:pathLst>
                <a:path w="4606" h="4625" extrusionOk="0">
                  <a:moveTo>
                    <a:pt x="924" y="1850"/>
                  </a:moveTo>
                  <a:cubicBezTo>
                    <a:pt x="1168" y="1850"/>
                    <a:pt x="1378" y="2059"/>
                    <a:pt x="1378" y="2303"/>
                  </a:cubicBezTo>
                  <a:cubicBezTo>
                    <a:pt x="1378" y="2565"/>
                    <a:pt x="1168" y="2775"/>
                    <a:pt x="924" y="2775"/>
                  </a:cubicBezTo>
                  <a:cubicBezTo>
                    <a:pt x="663" y="2775"/>
                    <a:pt x="454" y="2565"/>
                    <a:pt x="454" y="2303"/>
                  </a:cubicBezTo>
                  <a:cubicBezTo>
                    <a:pt x="454" y="2059"/>
                    <a:pt x="663" y="1850"/>
                    <a:pt x="924" y="1850"/>
                  </a:cubicBezTo>
                  <a:close/>
                  <a:moveTo>
                    <a:pt x="2303" y="1850"/>
                  </a:moveTo>
                  <a:cubicBezTo>
                    <a:pt x="2564" y="1850"/>
                    <a:pt x="2773" y="2059"/>
                    <a:pt x="2773" y="2303"/>
                  </a:cubicBezTo>
                  <a:cubicBezTo>
                    <a:pt x="2773" y="2565"/>
                    <a:pt x="2564" y="2775"/>
                    <a:pt x="2303" y="2775"/>
                  </a:cubicBezTo>
                  <a:cubicBezTo>
                    <a:pt x="2041" y="2775"/>
                    <a:pt x="1849" y="2565"/>
                    <a:pt x="1849" y="2303"/>
                  </a:cubicBezTo>
                  <a:cubicBezTo>
                    <a:pt x="1849" y="2059"/>
                    <a:pt x="2041" y="1850"/>
                    <a:pt x="2303" y="1850"/>
                  </a:cubicBezTo>
                  <a:close/>
                  <a:moveTo>
                    <a:pt x="3699" y="1850"/>
                  </a:moveTo>
                  <a:cubicBezTo>
                    <a:pt x="3943" y="1850"/>
                    <a:pt x="4152" y="2059"/>
                    <a:pt x="4152" y="2303"/>
                  </a:cubicBezTo>
                  <a:cubicBezTo>
                    <a:pt x="4152" y="2565"/>
                    <a:pt x="3943" y="2775"/>
                    <a:pt x="3699" y="2775"/>
                  </a:cubicBezTo>
                  <a:cubicBezTo>
                    <a:pt x="3436" y="2775"/>
                    <a:pt x="3227" y="2565"/>
                    <a:pt x="3227" y="2303"/>
                  </a:cubicBezTo>
                  <a:cubicBezTo>
                    <a:pt x="3227" y="2059"/>
                    <a:pt x="3436" y="1850"/>
                    <a:pt x="3699" y="1850"/>
                  </a:cubicBezTo>
                  <a:close/>
                  <a:moveTo>
                    <a:pt x="2303" y="0"/>
                  </a:moveTo>
                  <a:cubicBezTo>
                    <a:pt x="1029" y="0"/>
                    <a:pt x="0" y="1030"/>
                    <a:pt x="0" y="2303"/>
                  </a:cubicBezTo>
                  <a:cubicBezTo>
                    <a:pt x="0" y="2810"/>
                    <a:pt x="156" y="3298"/>
                    <a:pt x="454" y="3699"/>
                  </a:cubicBezTo>
                  <a:cubicBezTo>
                    <a:pt x="558" y="3838"/>
                    <a:pt x="575" y="4031"/>
                    <a:pt x="505" y="4187"/>
                  </a:cubicBezTo>
                  <a:lnTo>
                    <a:pt x="279" y="4624"/>
                  </a:lnTo>
                  <a:lnTo>
                    <a:pt x="2303" y="4624"/>
                  </a:lnTo>
                  <a:cubicBezTo>
                    <a:pt x="3576" y="4624"/>
                    <a:pt x="4606" y="3577"/>
                    <a:pt x="4606" y="2303"/>
                  </a:cubicBezTo>
                  <a:cubicBezTo>
                    <a:pt x="4606" y="1030"/>
                    <a:pt x="3576" y="0"/>
                    <a:pt x="2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8"/>
            <p:cNvSpPr/>
            <p:nvPr/>
          </p:nvSpPr>
          <p:spPr>
            <a:xfrm>
              <a:off x="2145438" y="2850425"/>
              <a:ext cx="253875" cy="393850"/>
            </a:xfrm>
            <a:custGeom>
              <a:avLst/>
              <a:gdLst/>
              <a:ahLst/>
              <a:cxnLst/>
              <a:rect l="l" t="t" r="r" b="b"/>
              <a:pathLst>
                <a:path w="10155" h="15754" extrusionOk="0">
                  <a:moveTo>
                    <a:pt x="5548" y="1413"/>
                  </a:moveTo>
                  <a:cubicBezTo>
                    <a:pt x="5793" y="1413"/>
                    <a:pt x="6002" y="1622"/>
                    <a:pt x="6002" y="1867"/>
                  </a:cubicBezTo>
                  <a:cubicBezTo>
                    <a:pt x="6002" y="2129"/>
                    <a:pt x="5793" y="2338"/>
                    <a:pt x="5548" y="2338"/>
                  </a:cubicBezTo>
                  <a:lnTo>
                    <a:pt x="4624" y="2338"/>
                  </a:lnTo>
                  <a:cubicBezTo>
                    <a:pt x="4362" y="2338"/>
                    <a:pt x="4153" y="2129"/>
                    <a:pt x="4153" y="1867"/>
                  </a:cubicBezTo>
                  <a:cubicBezTo>
                    <a:pt x="4153" y="1622"/>
                    <a:pt x="4362" y="1413"/>
                    <a:pt x="4624" y="1413"/>
                  </a:cubicBezTo>
                  <a:close/>
                  <a:moveTo>
                    <a:pt x="5078" y="4641"/>
                  </a:moveTo>
                  <a:cubicBezTo>
                    <a:pt x="6858" y="4641"/>
                    <a:pt x="8305" y="6089"/>
                    <a:pt x="8305" y="7868"/>
                  </a:cubicBezTo>
                  <a:cubicBezTo>
                    <a:pt x="8305" y="9666"/>
                    <a:pt x="6858" y="11113"/>
                    <a:pt x="5078" y="11113"/>
                  </a:cubicBezTo>
                  <a:lnTo>
                    <a:pt x="2303" y="11113"/>
                  </a:lnTo>
                  <a:cubicBezTo>
                    <a:pt x="1973" y="11113"/>
                    <a:pt x="1745" y="10747"/>
                    <a:pt x="1903" y="10433"/>
                  </a:cubicBezTo>
                  <a:lnTo>
                    <a:pt x="2322" y="9578"/>
                  </a:lnTo>
                  <a:cubicBezTo>
                    <a:pt x="2007" y="9073"/>
                    <a:pt x="1850" y="8479"/>
                    <a:pt x="1850" y="7868"/>
                  </a:cubicBezTo>
                  <a:cubicBezTo>
                    <a:pt x="1850" y="6089"/>
                    <a:pt x="3298" y="4641"/>
                    <a:pt x="5078" y="4641"/>
                  </a:cubicBezTo>
                  <a:close/>
                  <a:moveTo>
                    <a:pt x="6002" y="13416"/>
                  </a:moveTo>
                  <a:cubicBezTo>
                    <a:pt x="6264" y="13416"/>
                    <a:pt x="6456" y="13625"/>
                    <a:pt x="6456" y="13870"/>
                  </a:cubicBezTo>
                  <a:cubicBezTo>
                    <a:pt x="6456" y="14132"/>
                    <a:pt x="6264" y="14341"/>
                    <a:pt x="6002" y="14341"/>
                  </a:cubicBezTo>
                  <a:lnTo>
                    <a:pt x="4153" y="14341"/>
                  </a:lnTo>
                  <a:cubicBezTo>
                    <a:pt x="3908" y="14341"/>
                    <a:pt x="3699" y="14132"/>
                    <a:pt x="3699" y="13870"/>
                  </a:cubicBezTo>
                  <a:cubicBezTo>
                    <a:pt x="3699" y="13625"/>
                    <a:pt x="3908" y="13416"/>
                    <a:pt x="4153" y="13416"/>
                  </a:cubicBezTo>
                  <a:close/>
                  <a:moveTo>
                    <a:pt x="1379" y="1"/>
                  </a:moveTo>
                  <a:cubicBezTo>
                    <a:pt x="629" y="1"/>
                    <a:pt x="0" y="610"/>
                    <a:pt x="0" y="1378"/>
                  </a:cubicBezTo>
                  <a:lnTo>
                    <a:pt x="0" y="14376"/>
                  </a:lnTo>
                  <a:cubicBezTo>
                    <a:pt x="0" y="15126"/>
                    <a:pt x="629" y="15754"/>
                    <a:pt x="1379" y="15754"/>
                  </a:cubicBezTo>
                  <a:lnTo>
                    <a:pt x="8777" y="15754"/>
                  </a:lnTo>
                  <a:cubicBezTo>
                    <a:pt x="9544" y="15754"/>
                    <a:pt x="10154" y="15126"/>
                    <a:pt x="10154" y="14376"/>
                  </a:cubicBezTo>
                  <a:lnTo>
                    <a:pt x="10154" y="1378"/>
                  </a:lnTo>
                  <a:cubicBezTo>
                    <a:pt x="10154" y="610"/>
                    <a:pt x="9544" y="1"/>
                    <a:pt x="8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0" name="Google Shape;1780;p58"/>
          <p:cNvGrpSpPr/>
          <p:nvPr/>
        </p:nvGrpSpPr>
        <p:grpSpPr>
          <a:xfrm>
            <a:off x="2915847" y="2629798"/>
            <a:ext cx="357708" cy="353756"/>
            <a:chOff x="2728138" y="2850425"/>
            <a:chExt cx="398250" cy="393850"/>
          </a:xfrm>
        </p:grpSpPr>
        <p:sp>
          <p:nvSpPr>
            <p:cNvPr id="1781" name="Google Shape;1781;p58"/>
            <p:cNvSpPr/>
            <p:nvPr/>
          </p:nvSpPr>
          <p:spPr>
            <a:xfrm>
              <a:off x="2848513" y="3000875"/>
              <a:ext cx="161850" cy="104300"/>
            </a:xfrm>
            <a:custGeom>
              <a:avLst/>
              <a:gdLst/>
              <a:ahLst/>
              <a:cxnLst/>
              <a:rect l="l" t="t" r="r" b="b"/>
              <a:pathLst>
                <a:path w="6474" h="4172" extrusionOk="0">
                  <a:moveTo>
                    <a:pt x="1" y="1"/>
                  </a:moveTo>
                  <a:lnTo>
                    <a:pt x="1" y="4171"/>
                  </a:lnTo>
                  <a:lnTo>
                    <a:pt x="6474" y="4171"/>
                  </a:lnTo>
                  <a:lnTo>
                    <a:pt x="6474" y="1"/>
                  </a:lnTo>
                  <a:lnTo>
                    <a:pt x="3525" y="2234"/>
                  </a:lnTo>
                  <a:cubicBezTo>
                    <a:pt x="3438" y="2295"/>
                    <a:pt x="3338" y="2326"/>
                    <a:pt x="3239" y="2326"/>
                  </a:cubicBezTo>
                  <a:cubicBezTo>
                    <a:pt x="3141" y="2326"/>
                    <a:pt x="3045" y="2295"/>
                    <a:pt x="2967" y="2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8"/>
            <p:cNvSpPr/>
            <p:nvPr/>
          </p:nvSpPr>
          <p:spPr>
            <a:xfrm>
              <a:off x="2871663" y="2989550"/>
              <a:ext cx="115575" cy="43225"/>
            </a:xfrm>
            <a:custGeom>
              <a:avLst/>
              <a:gdLst/>
              <a:ahLst/>
              <a:cxnLst/>
              <a:rect l="l" t="t" r="r" b="b"/>
              <a:pathLst>
                <a:path w="4623" h="1729" extrusionOk="0">
                  <a:moveTo>
                    <a:pt x="0" y="0"/>
                  </a:moveTo>
                  <a:lnTo>
                    <a:pt x="2320" y="1728"/>
                  </a:lnTo>
                  <a:lnTo>
                    <a:pt x="4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8"/>
            <p:cNvSpPr/>
            <p:nvPr/>
          </p:nvSpPr>
          <p:spPr>
            <a:xfrm>
              <a:off x="2728138" y="2850425"/>
              <a:ext cx="398250" cy="393850"/>
            </a:xfrm>
            <a:custGeom>
              <a:avLst/>
              <a:gdLst/>
              <a:ahLst/>
              <a:cxnLst/>
              <a:rect l="l" t="t" r="r" b="b"/>
              <a:pathLst>
                <a:path w="15930" h="15754" extrusionOk="0">
                  <a:moveTo>
                    <a:pt x="11743" y="4641"/>
                  </a:moveTo>
                  <a:cubicBezTo>
                    <a:pt x="12004" y="4641"/>
                    <a:pt x="12213" y="4851"/>
                    <a:pt x="12213" y="5095"/>
                  </a:cubicBezTo>
                  <a:lnTo>
                    <a:pt x="12213" y="10643"/>
                  </a:lnTo>
                  <a:cubicBezTo>
                    <a:pt x="12213" y="10904"/>
                    <a:pt x="12004" y="11113"/>
                    <a:pt x="11743" y="11113"/>
                  </a:cubicBezTo>
                  <a:lnTo>
                    <a:pt x="4362" y="11113"/>
                  </a:lnTo>
                  <a:cubicBezTo>
                    <a:pt x="4101" y="11113"/>
                    <a:pt x="3909" y="10904"/>
                    <a:pt x="3909" y="10643"/>
                  </a:cubicBezTo>
                  <a:lnTo>
                    <a:pt x="3909" y="5095"/>
                  </a:lnTo>
                  <a:cubicBezTo>
                    <a:pt x="3909" y="4851"/>
                    <a:pt x="4101" y="4641"/>
                    <a:pt x="4362" y="4641"/>
                  </a:cubicBezTo>
                  <a:close/>
                  <a:moveTo>
                    <a:pt x="8061" y="1"/>
                  </a:moveTo>
                  <a:cubicBezTo>
                    <a:pt x="3699" y="1"/>
                    <a:pt x="175" y="3525"/>
                    <a:pt x="175" y="7868"/>
                  </a:cubicBezTo>
                  <a:cubicBezTo>
                    <a:pt x="175" y="9927"/>
                    <a:pt x="978" y="11899"/>
                    <a:pt x="2391" y="13364"/>
                  </a:cubicBezTo>
                  <a:lnTo>
                    <a:pt x="350" y="14935"/>
                  </a:lnTo>
                  <a:cubicBezTo>
                    <a:pt x="1" y="15196"/>
                    <a:pt x="193" y="15754"/>
                    <a:pt x="629" y="15754"/>
                  </a:cubicBezTo>
                  <a:lnTo>
                    <a:pt x="8096" y="15754"/>
                  </a:lnTo>
                  <a:cubicBezTo>
                    <a:pt x="12406" y="15737"/>
                    <a:pt x="15930" y="12230"/>
                    <a:pt x="15930" y="7868"/>
                  </a:cubicBezTo>
                  <a:cubicBezTo>
                    <a:pt x="15930" y="3525"/>
                    <a:pt x="12406" y="1"/>
                    <a:pt x="8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58"/>
          <p:cNvGrpSpPr/>
          <p:nvPr/>
        </p:nvGrpSpPr>
        <p:grpSpPr>
          <a:xfrm>
            <a:off x="3506234" y="2629798"/>
            <a:ext cx="357686" cy="353756"/>
            <a:chOff x="3385438" y="2850425"/>
            <a:chExt cx="398225" cy="393850"/>
          </a:xfrm>
        </p:grpSpPr>
        <p:sp>
          <p:nvSpPr>
            <p:cNvPr id="1785" name="Google Shape;1785;p58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8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8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8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8"/>
          <p:cNvGrpSpPr/>
          <p:nvPr/>
        </p:nvGrpSpPr>
        <p:grpSpPr>
          <a:xfrm>
            <a:off x="4100147" y="2629798"/>
            <a:ext cx="353756" cy="353756"/>
            <a:chOff x="4046663" y="2850425"/>
            <a:chExt cx="393850" cy="393850"/>
          </a:xfrm>
        </p:grpSpPr>
        <p:sp>
          <p:nvSpPr>
            <p:cNvPr id="1790" name="Google Shape;1790;p58"/>
            <p:cNvSpPr/>
            <p:nvPr/>
          </p:nvSpPr>
          <p:spPr>
            <a:xfrm>
              <a:off x="4136038" y="3058900"/>
              <a:ext cx="261300" cy="185375"/>
            </a:xfrm>
            <a:custGeom>
              <a:avLst/>
              <a:gdLst/>
              <a:ahLst/>
              <a:cxnLst/>
              <a:rect l="l" t="t" r="r" b="b"/>
              <a:pathLst>
                <a:path w="10452" h="7415" extrusionOk="0">
                  <a:moveTo>
                    <a:pt x="9527" y="1850"/>
                  </a:moveTo>
                  <a:lnTo>
                    <a:pt x="9527" y="2339"/>
                  </a:lnTo>
                  <a:cubicBezTo>
                    <a:pt x="9527" y="2949"/>
                    <a:pt x="9126" y="3472"/>
                    <a:pt x="8585" y="3646"/>
                  </a:cubicBezTo>
                  <a:cubicBezTo>
                    <a:pt x="8603" y="3472"/>
                    <a:pt x="8619" y="3297"/>
                    <a:pt x="8619" y="3106"/>
                  </a:cubicBezTo>
                  <a:lnTo>
                    <a:pt x="8619" y="1850"/>
                  </a:lnTo>
                  <a:close/>
                  <a:moveTo>
                    <a:pt x="455" y="1"/>
                  </a:moveTo>
                  <a:cubicBezTo>
                    <a:pt x="194" y="1"/>
                    <a:pt x="1" y="210"/>
                    <a:pt x="1" y="454"/>
                  </a:cubicBezTo>
                  <a:lnTo>
                    <a:pt x="1" y="3106"/>
                  </a:lnTo>
                  <a:cubicBezTo>
                    <a:pt x="1" y="5479"/>
                    <a:pt x="1920" y="7415"/>
                    <a:pt x="4311" y="7415"/>
                  </a:cubicBezTo>
                  <a:cubicBezTo>
                    <a:pt x="6142" y="7415"/>
                    <a:pt x="7712" y="6263"/>
                    <a:pt x="8324" y="4642"/>
                  </a:cubicBezTo>
                  <a:cubicBezTo>
                    <a:pt x="9527" y="4554"/>
                    <a:pt x="10452" y="3560"/>
                    <a:pt x="10452" y="2339"/>
                  </a:cubicBezTo>
                  <a:lnTo>
                    <a:pt x="10452" y="1378"/>
                  </a:lnTo>
                  <a:cubicBezTo>
                    <a:pt x="10452" y="1134"/>
                    <a:pt x="10259" y="925"/>
                    <a:pt x="9998" y="925"/>
                  </a:cubicBezTo>
                  <a:lnTo>
                    <a:pt x="8619" y="925"/>
                  </a:lnTo>
                  <a:lnTo>
                    <a:pt x="8619" y="454"/>
                  </a:lnTo>
                  <a:cubicBezTo>
                    <a:pt x="8619" y="210"/>
                    <a:pt x="8410" y="1"/>
                    <a:pt x="8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8"/>
            <p:cNvSpPr/>
            <p:nvPr/>
          </p:nvSpPr>
          <p:spPr>
            <a:xfrm>
              <a:off x="4046663" y="2850425"/>
              <a:ext cx="184500" cy="196000"/>
            </a:xfrm>
            <a:custGeom>
              <a:avLst/>
              <a:gdLst/>
              <a:ahLst/>
              <a:cxnLst/>
              <a:rect l="l" t="t" r="r" b="b"/>
              <a:pathLst>
                <a:path w="7380" h="7840" extrusionOk="0">
                  <a:moveTo>
                    <a:pt x="2338" y="2792"/>
                  </a:moveTo>
                  <a:cubicBezTo>
                    <a:pt x="2599" y="2792"/>
                    <a:pt x="2792" y="3001"/>
                    <a:pt x="2792" y="3262"/>
                  </a:cubicBezTo>
                  <a:cubicBezTo>
                    <a:pt x="2792" y="3507"/>
                    <a:pt x="2599" y="3716"/>
                    <a:pt x="2338" y="3716"/>
                  </a:cubicBezTo>
                  <a:cubicBezTo>
                    <a:pt x="2076" y="3716"/>
                    <a:pt x="1884" y="3507"/>
                    <a:pt x="1884" y="3262"/>
                  </a:cubicBezTo>
                  <a:cubicBezTo>
                    <a:pt x="1884" y="3001"/>
                    <a:pt x="2076" y="2792"/>
                    <a:pt x="2338" y="2792"/>
                  </a:cubicBezTo>
                  <a:close/>
                  <a:moveTo>
                    <a:pt x="3716" y="2792"/>
                  </a:moveTo>
                  <a:cubicBezTo>
                    <a:pt x="3978" y="2792"/>
                    <a:pt x="4187" y="3001"/>
                    <a:pt x="4187" y="3262"/>
                  </a:cubicBezTo>
                  <a:cubicBezTo>
                    <a:pt x="4187" y="3507"/>
                    <a:pt x="3978" y="3716"/>
                    <a:pt x="3716" y="3716"/>
                  </a:cubicBezTo>
                  <a:cubicBezTo>
                    <a:pt x="3471" y="3716"/>
                    <a:pt x="3262" y="3507"/>
                    <a:pt x="3262" y="3262"/>
                  </a:cubicBezTo>
                  <a:cubicBezTo>
                    <a:pt x="3262" y="3001"/>
                    <a:pt x="3471" y="2792"/>
                    <a:pt x="3716" y="2792"/>
                  </a:cubicBezTo>
                  <a:close/>
                  <a:moveTo>
                    <a:pt x="5111" y="2792"/>
                  </a:moveTo>
                  <a:cubicBezTo>
                    <a:pt x="5355" y="2792"/>
                    <a:pt x="5565" y="3001"/>
                    <a:pt x="5565" y="3262"/>
                  </a:cubicBezTo>
                  <a:cubicBezTo>
                    <a:pt x="5565" y="3507"/>
                    <a:pt x="5355" y="3716"/>
                    <a:pt x="5111" y="3716"/>
                  </a:cubicBezTo>
                  <a:cubicBezTo>
                    <a:pt x="4850" y="3716"/>
                    <a:pt x="4641" y="3507"/>
                    <a:pt x="4641" y="3262"/>
                  </a:cubicBezTo>
                  <a:cubicBezTo>
                    <a:pt x="4641" y="3001"/>
                    <a:pt x="4850" y="2792"/>
                    <a:pt x="5111" y="2792"/>
                  </a:cubicBezTo>
                  <a:close/>
                  <a:moveTo>
                    <a:pt x="454" y="1"/>
                  </a:moveTo>
                  <a:cubicBezTo>
                    <a:pt x="210" y="1"/>
                    <a:pt x="0" y="210"/>
                    <a:pt x="0" y="454"/>
                  </a:cubicBezTo>
                  <a:lnTo>
                    <a:pt x="0" y="6002"/>
                  </a:lnTo>
                  <a:cubicBezTo>
                    <a:pt x="0" y="6246"/>
                    <a:pt x="210" y="6456"/>
                    <a:pt x="454" y="6456"/>
                  </a:cubicBezTo>
                  <a:lnTo>
                    <a:pt x="3541" y="6456"/>
                  </a:lnTo>
                  <a:lnTo>
                    <a:pt x="5269" y="7747"/>
                  </a:lnTo>
                  <a:cubicBezTo>
                    <a:pt x="5353" y="7811"/>
                    <a:pt x="5448" y="7840"/>
                    <a:pt x="5542" y="7840"/>
                  </a:cubicBezTo>
                  <a:cubicBezTo>
                    <a:pt x="5778" y="7840"/>
                    <a:pt x="6002" y="7655"/>
                    <a:pt x="6002" y="7380"/>
                  </a:cubicBezTo>
                  <a:lnTo>
                    <a:pt x="6002" y="6456"/>
                  </a:lnTo>
                  <a:lnTo>
                    <a:pt x="6926" y="6456"/>
                  </a:lnTo>
                  <a:cubicBezTo>
                    <a:pt x="7170" y="6456"/>
                    <a:pt x="7379" y="6246"/>
                    <a:pt x="7379" y="6002"/>
                  </a:cubicBezTo>
                  <a:lnTo>
                    <a:pt x="7379" y="454"/>
                  </a:lnTo>
                  <a:cubicBezTo>
                    <a:pt x="7379" y="210"/>
                    <a:pt x="7170" y="1"/>
                    <a:pt x="6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8"/>
            <p:cNvSpPr/>
            <p:nvPr/>
          </p:nvSpPr>
          <p:spPr>
            <a:xfrm>
              <a:off x="4255138" y="2850425"/>
              <a:ext cx="185375" cy="196000"/>
            </a:xfrm>
            <a:custGeom>
              <a:avLst/>
              <a:gdLst/>
              <a:ahLst/>
              <a:cxnLst/>
              <a:rect l="l" t="t" r="r" b="b"/>
              <a:pathLst>
                <a:path w="7415" h="7840" extrusionOk="0">
                  <a:moveTo>
                    <a:pt x="2303" y="2792"/>
                  </a:moveTo>
                  <a:cubicBezTo>
                    <a:pt x="2564" y="2792"/>
                    <a:pt x="2774" y="3001"/>
                    <a:pt x="2774" y="3262"/>
                  </a:cubicBezTo>
                  <a:cubicBezTo>
                    <a:pt x="2774" y="3507"/>
                    <a:pt x="2564" y="3716"/>
                    <a:pt x="2303" y="3716"/>
                  </a:cubicBezTo>
                  <a:cubicBezTo>
                    <a:pt x="2059" y="3716"/>
                    <a:pt x="1850" y="3507"/>
                    <a:pt x="1850" y="3262"/>
                  </a:cubicBezTo>
                  <a:cubicBezTo>
                    <a:pt x="1850" y="3001"/>
                    <a:pt x="2059" y="2792"/>
                    <a:pt x="2303" y="2792"/>
                  </a:cubicBezTo>
                  <a:close/>
                  <a:moveTo>
                    <a:pt x="3699" y="2792"/>
                  </a:moveTo>
                  <a:cubicBezTo>
                    <a:pt x="3943" y="2792"/>
                    <a:pt x="4153" y="3001"/>
                    <a:pt x="4153" y="3262"/>
                  </a:cubicBezTo>
                  <a:cubicBezTo>
                    <a:pt x="4153" y="3507"/>
                    <a:pt x="3943" y="3716"/>
                    <a:pt x="3699" y="3716"/>
                  </a:cubicBezTo>
                  <a:cubicBezTo>
                    <a:pt x="3437" y="3716"/>
                    <a:pt x="3227" y="3507"/>
                    <a:pt x="3227" y="3262"/>
                  </a:cubicBezTo>
                  <a:cubicBezTo>
                    <a:pt x="3227" y="3001"/>
                    <a:pt x="3437" y="2792"/>
                    <a:pt x="3699" y="2792"/>
                  </a:cubicBezTo>
                  <a:close/>
                  <a:moveTo>
                    <a:pt x="5077" y="2792"/>
                  </a:moveTo>
                  <a:cubicBezTo>
                    <a:pt x="5339" y="2792"/>
                    <a:pt x="5548" y="3001"/>
                    <a:pt x="5548" y="3262"/>
                  </a:cubicBezTo>
                  <a:cubicBezTo>
                    <a:pt x="5548" y="3507"/>
                    <a:pt x="5339" y="3716"/>
                    <a:pt x="5077" y="3716"/>
                  </a:cubicBezTo>
                  <a:cubicBezTo>
                    <a:pt x="4816" y="3716"/>
                    <a:pt x="4623" y="3507"/>
                    <a:pt x="4623" y="3262"/>
                  </a:cubicBezTo>
                  <a:cubicBezTo>
                    <a:pt x="4623" y="3001"/>
                    <a:pt x="4816" y="2792"/>
                    <a:pt x="5077" y="2792"/>
                  </a:cubicBezTo>
                  <a:close/>
                  <a:moveTo>
                    <a:pt x="454" y="1"/>
                  </a:moveTo>
                  <a:cubicBezTo>
                    <a:pt x="210" y="1"/>
                    <a:pt x="0" y="210"/>
                    <a:pt x="0" y="454"/>
                  </a:cubicBezTo>
                  <a:lnTo>
                    <a:pt x="0" y="6002"/>
                  </a:lnTo>
                  <a:cubicBezTo>
                    <a:pt x="0" y="6246"/>
                    <a:pt x="210" y="6456"/>
                    <a:pt x="454" y="6456"/>
                  </a:cubicBezTo>
                  <a:lnTo>
                    <a:pt x="1378" y="6456"/>
                  </a:lnTo>
                  <a:lnTo>
                    <a:pt x="1378" y="7380"/>
                  </a:lnTo>
                  <a:cubicBezTo>
                    <a:pt x="1378" y="7655"/>
                    <a:pt x="1602" y="7840"/>
                    <a:pt x="1845" y="7840"/>
                  </a:cubicBezTo>
                  <a:cubicBezTo>
                    <a:pt x="1941" y="7840"/>
                    <a:pt x="2040" y="7811"/>
                    <a:pt x="2129" y="7747"/>
                  </a:cubicBezTo>
                  <a:lnTo>
                    <a:pt x="3839" y="6456"/>
                  </a:lnTo>
                  <a:lnTo>
                    <a:pt x="6961" y="6456"/>
                  </a:lnTo>
                  <a:cubicBezTo>
                    <a:pt x="7205" y="6456"/>
                    <a:pt x="7414" y="6246"/>
                    <a:pt x="7414" y="6002"/>
                  </a:cubicBezTo>
                  <a:lnTo>
                    <a:pt x="7414" y="454"/>
                  </a:lnTo>
                  <a:cubicBezTo>
                    <a:pt x="7414" y="210"/>
                    <a:pt x="7205" y="1"/>
                    <a:pt x="6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3" name="Google Shape;1793;p58"/>
          <p:cNvGrpSpPr/>
          <p:nvPr/>
        </p:nvGrpSpPr>
        <p:grpSpPr>
          <a:xfrm>
            <a:off x="4686581" y="2629798"/>
            <a:ext cx="361211" cy="353756"/>
            <a:chOff x="4699563" y="2850425"/>
            <a:chExt cx="402150" cy="393850"/>
          </a:xfrm>
        </p:grpSpPr>
        <p:sp>
          <p:nvSpPr>
            <p:cNvPr id="1794" name="Google Shape;1794;p58"/>
            <p:cNvSpPr/>
            <p:nvPr/>
          </p:nvSpPr>
          <p:spPr>
            <a:xfrm>
              <a:off x="4699563" y="2850425"/>
              <a:ext cx="256475" cy="254275"/>
            </a:xfrm>
            <a:custGeom>
              <a:avLst/>
              <a:gdLst/>
              <a:ahLst/>
              <a:cxnLst/>
              <a:rect l="l" t="t" r="r" b="b"/>
              <a:pathLst>
                <a:path w="10259" h="10171" extrusionOk="0">
                  <a:moveTo>
                    <a:pt x="5252" y="1"/>
                  </a:moveTo>
                  <a:cubicBezTo>
                    <a:pt x="2443" y="1"/>
                    <a:pt x="158" y="2285"/>
                    <a:pt x="158" y="5077"/>
                  </a:cubicBezTo>
                  <a:cubicBezTo>
                    <a:pt x="158" y="6351"/>
                    <a:pt x="629" y="7554"/>
                    <a:pt x="1466" y="8479"/>
                  </a:cubicBezTo>
                  <a:lnTo>
                    <a:pt x="349" y="9352"/>
                  </a:lnTo>
                  <a:cubicBezTo>
                    <a:pt x="0" y="9613"/>
                    <a:pt x="193" y="10171"/>
                    <a:pt x="629" y="10171"/>
                  </a:cubicBezTo>
                  <a:lnTo>
                    <a:pt x="4380" y="10171"/>
                  </a:lnTo>
                  <a:cubicBezTo>
                    <a:pt x="4432" y="8775"/>
                    <a:pt x="4955" y="7502"/>
                    <a:pt x="5793" y="6472"/>
                  </a:cubicBezTo>
                  <a:lnTo>
                    <a:pt x="4171" y="6472"/>
                  </a:lnTo>
                  <a:lnTo>
                    <a:pt x="3839" y="7135"/>
                  </a:lnTo>
                  <a:cubicBezTo>
                    <a:pt x="3764" y="7297"/>
                    <a:pt x="3602" y="7397"/>
                    <a:pt x="3433" y="7397"/>
                  </a:cubicBezTo>
                  <a:cubicBezTo>
                    <a:pt x="3364" y="7397"/>
                    <a:pt x="3294" y="7380"/>
                    <a:pt x="3229" y="7345"/>
                  </a:cubicBezTo>
                  <a:cubicBezTo>
                    <a:pt x="3001" y="7240"/>
                    <a:pt x="2897" y="6961"/>
                    <a:pt x="3019" y="6735"/>
                  </a:cubicBezTo>
                  <a:lnTo>
                    <a:pt x="4834" y="3036"/>
                  </a:lnTo>
                  <a:cubicBezTo>
                    <a:pt x="4921" y="2862"/>
                    <a:pt x="5087" y="2775"/>
                    <a:pt x="5252" y="2775"/>
                  </a:cubicBezTo>
                  <a:cubicBezTo>
                    <a:pt x="5418" y="2775"/>
                    <a:pt x="5584" y="2862"/>
                    <a:pt x="5671" y="3036"/>
                  </a:cubicBezTo>
                  <a:lnTo>
                    <a:pt x="6892" y="5444"/>
                  </a:lnTo>
                  <a:cubicBezTo>
                    <a:pt x="7835" y="4728"/>
                    <a:pt x="9003" y="4292"/>
                    <a:pt x="10259" y="4223"/>
                  </a:cubicBezTo>
                  <a:cubicBezTo>
                    <a:pt x="9858" y="1815"/>
                    <a:pt x="7765" y="1"/>
                    <a:pt x="5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8"/>
            <p:cNvSpPr/>
            <p:nvPr/>
          </p:nvSpPr>
          <p:spPr>
            <a:xfrm>
              <a:off x="4815163" y="2957275"/>
              <a:ext cx="32300" cy="32300"/>
            </a:xfrm>
            <a:custGeom>
              <a:avLst/>
              <a:gdLst/>
              <a:ahLst/>
              <a:cxnLst/>
              <a:rect l="l" t="t" r="r" b="b"/>
              <a:pathLst>
                <a:path w="1292" h="1292" extrusionOk="0">
                  <a:moveTo>
                    <a:pt x="628" y="0"/>
                  </a:moveTo>
                  <a:lnTo>
                    <a:pt x="0" y="1291"/>
                  </a:lnTo>
                  <a:lnTo>
                    <a:pt x="1291" y="129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8"/>
            <p:cNvSpPr/>
            <p:nvPr/>
          </p:nvSpPr>
          <p:spPr>
            <a:xfrm>
              <a:off x="4832163" y="2978650"/>
              <a:ext cx="269550" cy="265625"/>
            </a:xfrm>
            <a:custGeom>
              <a:avLst/>
              <a:gdLst/>
              <a:ahLst/>
              <a:cxnLst/>
              <a:rect l="l" t="t" r="r" b="b"/>
              <a:pathLst>
                <a:path w="10782" h="10625" extrusionOk="0">
                  <a:moveTo>
                    <a:pt x="5304" y="3001"/>
                  </a:moveTo>
                  <a:cubicBezTo>
                    <a:pt x="5566" y="3001"/>
                    <a:pt x="5757" y="3211"/>
                    <a:pt x="5757" y="3472"/>
                  </a:cubicBezTo>
                  <a:lnTo>
                    <a:pt x="5757" y="3925"/>
                  </a:lnTo>
                  <a:lnTo>
                    <a:pt x="7153" y="3925"/>
                  </a:lnTo>
                  <a:cubicBezTo>
                    <a:pt x="7415" y="3925"/>
                    <a:pt x="7607" y="4118"/>
                    <a:pt x="7607" y="4379"/>
                  </a:cubicBezTo>
                  <a:cubicBezTo>
                    <a:pt x="7607" y="4641"/>
                    <a:pt x="7415" y="4833"/>
                    <a:pt x="7153" y="4833"/>
                  </a:cubicBezTo>
                  <a:lnTo>
                    <a:pt x="6683" y="4833"/>
                  </a:lnTo>
                  <a:cubicBezTo>
                    <a:pt x="6648" y="5461"/>
                    <a:pt x="6404" y="6037"/>
                    <a:pt x="6037" y="6507"/>
                  </a:cubicBezTo>
                  <a:cubicBezTo>
                    <a:pt x="6431" y="6686"/>
                    <a:pt x="6770" y="6697"/>
                    <a:pt x="6978" y="6697"/>
                  </a:cubicBezTo>
                  <a:cubicBezTo>
                    <a:pt x="7008" y="6697"/>
                    <a:pt x="7035" y="6696"/>
                    <a:pt x="7060" y="6696"/>
                  </a:cubicBezTo>
                  <a:cubicBezTo>
                    <a:pt x="7098" y="6696"/>
                    <a:pt x="7130" y="6697"/>
                    <a:pt x="7153" y="6700"/>
                  </a:cubicBezTo>
                  <a:cubicBezTo>
                    <a:pt x="7397" y="6700"/>
                    <a:pt x="7607" y="6909"/>
                    <a:pt x="7607" y="7154"/>
                  </a:cubicBezTo>
                  <a:cubicBezTo>
                    <a:pt x="7607" y="7415"/>
                    <a:pt x="7397" y="7624"/>
                    <a:pt x="7153" y="7624"/>
                  </a:cubicBezTo>
                  <a:cubicBezTo>
                    <a:pt x="7142" y="7623"/>
                    <a:pt x="7126" y="7622"/>
                    <a:pt x="7107" y="7622"/>
                  </a:cubicBezTo>
                  <a:cubicBezTo>
                    <a:pt x="7065" y="7622"/>
                    <a:pt x="7005" y="7624"/>
                    <a:pt x="6929" y="7624"/>
                  </a:cubicBezTo>
                  <a:cubicBezTo>
                    <a:pt x="6597" y="7624"/>
                    <a:pt x="5971" y="7584"/>
                    <a:pt x="5304" y="7154"/>
                  </a:cubicBezTo>
                  <a:cubicBezTo>
                    <a:pt x="4638" y="7584"/>
                    <a:pt x="4001" y="7624"/>
                    <a:pt x="3672" y="7624"/>
                  </a:cubicBezTo>
                  <a:cubicBezTo>
                    <a:pt x="3596" y="7624"/>
                    <a:pt x="3537" y="7622"/>
                    <a:pt x="3497" y="7622"/>
                  </a:cubicBezTo>
                  <a:cubicBezTo>
                    <a:pt x="3479" y="7622"/>
                    <a:pt x="3464" y="7623"/>
                    <a:pt x="3454" y="7624"/>
                  </a:cubicBezTo>
                  <a:cubicBezTo>
                    <a:pt x="3210" y="7624"/>
                    <a:pt x="3001" y="7415"/>
                    <a:pt x="3001" y="7154"/>
                  </a:cubicBezTo>
                  <a:cubicBezTo>
                    <a:pt x="3001" y="6909"/>
                    <a:pt x="3210" y="6700"/>
                    <a:pt x="3454" y="6700"/>
                  </a:cubicBezTo>
                  <a:cubicBezTo>
                    <a:pt x="3478" y="6697"/>
                    <a:pt x="3509" y="6696"/>
                    <a:pt x="3548" y="6696"/>
                  </a:cubicBezTo>
                  <a:cubicBezTo>
                    <a:pt x="3572" y="6696"/>
                    <a:pt x="3600" y="6697"/>
                    <a:pt x="3629" y="6697"/>
                  </a:cubicBezTo>
                  <a:cubicBezTo>
                    <a:pt x="3838" y="6697"/>
                    <a:pt x="4177" y="6686"/>
                    <a:pt x="4571" y="6507"/>
                  </a:cubicBezTo>
                  <a:cubicBezTo>
                    <a:pt x="4205" y="6037"/>
                    <a:pt x="3961" y="5461"/>
                    <a:pt x="3926" y="4833"/>
                  </a:cubicBezTo>
                  <a:lnTo>
                    <a:pt x="3454" y="4833"/>
                  </a:lnTo>
                  <a:cubicBezTo>
                    <a:pt x="3210" y="4833"/>
                    <a:pt x="3001" y="4641"/>
                    <a:pt x="3001" y="4379"/>
                  </a:cubicBezTo>
                  <a:cubicBezTo>
                    <a:pt x="3001" y="4118"/>
                    <a:pt x="3210" y="3925"/>
                    <a:pt x="3454" y="3925"/>
                  </a:cubicBezTo>
                  <a:lnTo>
                    <a:pt x="4850" y="3925"/>
                  </a:lnTo>
                  <a:lnTo>
                    <a:pt x="4850" y="3472"/>
                  </a:lnTo>
                  <a:cubicBezTo>
                    <a:pt x="4850" y="3211"/>
                    <a:pt x="5043" y="3001"/>
                    <a:pt x="5304" y="3001"/>
                  </a:cubicBezTo>
                  <a:close/>
                  <a:moveTo>
                    <a:pt x="5304" y="1"/>
                  </a:moveTo>
                  <a:cubicBezTo>
                    <a:pt x="2373" y="1"/>
                    <a:pt x="0" y="2390"/>
                    <a:pt x="0" y="5321"/>
                  </a:cubicBezTo>
                  <a:cubicBezTo>
                    <a:pt x="0" y="8287"/>
                    <a:pt x="2408" y="10625"/>
                    <a:pt x="5287" y="10625"/>
                  </a:cubicBezTo>
                  <a:lnTo>
                    <a:pt x="10154" y="10625"/>
                  </a:lnTo>
                  <a:cubicBezTo>
                    <a:pt x="10591" y="10625"/>
                    <a:pt x="10782" y="10067"/>
                    <a:pt x="10433" y="9806"/>
                  </a:cubicBezTo>
                  <a:lnTo>
                    <a:pt x="9247" y="8880"/>
                  </a:lnTo>
                  <a:cubicBezTo>
                    <a:pt x="10119" y="7903"/>
                    <a:pt x="10626" y="6630"/>
                    <a:pt x="10626" y="5321"/>
                  </a:cubicBezTo>
                  <a:cubicBezTo>
                    <a:pt x="10626" y="2390"/>
                    <a:pt x="8235" y="1"/>
                    <a:pt x="5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8"/>
            <p:cNvSpPr/>
            <p:nvPr/>
          </p:nvSpPr>
          <p:spPr>
            <a:xfrm>
              <a:off x="4953413" y="3099450"/>
              <a:ext cx="22700" cy="27525"/>
            </a:xfrm>
            <a:custGeom>
              <a:avLst/>
              <a:gdLst/>
              <a:ahLst/>
              <a:cxnLst/>
              <a:rect l="l" t="t" r="r" b="b"/>
              <a:pathLst>
                <a:path w="908" h="1101" extrusionOk="0">
                  <a:moveTo>
                    <a:pt x="0" y="1"/>
                  </a:moveTo>
                  <a:cubicBezTo>
                    <a:pt x="35" y="419"/>
                    <a:pt x="210" y="803"/>
                    <a:pt x="454" y="1100"/>
                  </a:cubicBezTo>
                  <a:cubicBezTo>
                    <a:pt x="698" y="803"/>
                    <a:pt x="872" y="419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58"/>
          <p:cNvGrpSpPr/>
          <p:nvPr/>
        </p:nvGrpSpPr>
        <p:grpSpPr>
          <a:xfrm>
            <a:off x="5312604" y="2629798"/>
            <a:ext cx="289535" cy="353756"/>
            <a:chOff x="5396538" y="2850425"/>
            <a:chExt cx="322350" cy="393850"/>
          </a:xfrm>
        </p:grpSpPr>
        <p:sp>
          <p:nvSpPr>
            <p:cNvPr id="1799" name="Google Shape;1799;p58"/>
            <p:cNvSpPr/>
            <p:nvPr/>
          </p:nvSpPr>
          <p:spPr>
            <a:xfrm>
              <a:off x="5442763" y="2850425"/>
              <a:ext cx="138300" cy="58475"/>
            </a:xfrm>
            <a:custGeom>
              <a:avLst/>
              <a:gdLst/>
              <a:ahLst/>
              <a:cxnLst/>
              <a:rect l="l" t="t" r="r" b="b"/>
              <a:pathLst>
                <a:path w="5532" h="2339" extrusionOk="0">
                  <a:moveTo>
                    <a:pt x="454" y="1"/>
                  </a:moveTo>
                  <a:cubicBezTo>
                    <a:pt x="210" y="1"/>
                    <a:pt x="1" y="210"/>
                    <a:pt x="1" y="454"/>
                  </a:cubicBezTo>
                  <a:lnTo>
                    <a:pt x="1" y="2338"/>
                  </a:lnTo>
                  <a:lnTo>
                    <a:pt x="5532" y="2338"/>
                  </a:lnTo>
                  <a:lnTo>
                    <a:pt x="5532" y="454"/>
                  </a:lnTo>
                  <a:cubicBezTo>
                    <a:pt x="5532" y="210"/>
                    <a:pt x="5339" y="1"/>
                    <a:pt x="5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8"/>
            <p:cNvSpPr/>
            <p:nvPr/>
          </p:nvSpPr>
          <p:spPr>
            <a:xfrm>
              <a:off x="5442763" y="3185825"/>
              <a:ext cx="138300" cy="58450"/>
            </a:xfrm>
            <a:custGeom>
              <a:avLst/>
              <a:gdLst/>
              <a:ahLst/>
              <a:cxnLst/>
              <a:rect l="l" t="t" r="r" b="b"/>
              <a:pathLst>
                <a:path w="5532" h="2338" extrusionOk="0">
                  <a:moveTo>
                    <a:pt x="1" y="0"/>
                  </a:moveTo>
                  <a:lnTo>
                    <a:pt x="1" y="1884"/>
                  </a:lnTo>
                  <a:cubicBezTo>
                    <a:pt x="1" y="2128"/>
                    <a:pt x="210" y="2338"/>
                    <a:pt x="454" y="2338"/>
                  </a:cubicBezTo>
                  <a:lnTo>
                    <a:pt x="5078" y="2338"/>
                  </a:lnTo>
                  <a:cubicBezTo>
                    <a:pt x="5323" y="2338"/>
                    <a:pt x="5532" y="2128"/>
                    <a:pt x="5532" y="1884"/>
                  </a:cubicBezTo>
                  <a:lnTo>
                    <a:pt x="55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8"/>
            <p:cNvSpPr/>
            <p:nvPr/>
          </p:nvSpPr>
          <p:spPr>
            <a:xfrm>
              <a:off x="5396538" y="2931975"/>
              <a:ext cx="229450" cy="230775"/>
            </a:xfrm>
            <a:custGeom>
              <a:avLst/>
              <a:gdLst/>
              <a:ahLst/>
              <a:cxnLst/>
              <a:rect l="l" t="t" r="r" b="b"/>
              <a:pathLst>
                <a:path w="9178" h="9231" extrusionOk="0">
                  <a:moveTo>
                    <a:pt x="1379" y="0"/>
                  </a:moveTo>
                  <a:cubicBezTo>
                    <a:pt x="612" y="0"/>
                    <a:pt x="1" y="612"/>
                    <a:pt x="1" y="1379"/>
                  </a:cubicBezTo>
                  <a:lnTo>
                    <a:pt x="1" y="7851"/>
                  </a:lnTo>
                  <a:cubicBezTo>
                    <a:pt x="1" y="8602"/>
                    <a:pt x="612" y="9230"/>
                    <a:pt x="1379" y="9230"/>
                  </a:cubicBezTo>
                  <a:lnTo>
                    <a:pt x="7851" y="9230"/>
                  </a:lnTo>
                  <a:cubicBezTo>
                    <a:pt x="8479" y="9230"/>
                    <a:pt x="9003" y="8811"/>
                    <a:pt x="9177" y="8253"/>
                  </a:cubicBezTo>
                  <a:lnTo>
                    <a:pt x="5583" y="8253"/>
                  </a:lnTo>
                  <a:cubicBezTo>
                    <a:pt x="4555" y="8253"/>
                    <a:pt x="4101" y="6944"/>
                    <a:pt x="4920" y="6316"/>
                  </a:cubicBezTo>
                  <a:lnTo>
                    <a:pt x="5078" y="6194"/>
                  </a:lnTo>
                  <a:cubicBezTo>
                    <a:pt x="3717" y="4275"/>
                    <a:pt x="3943" y="1658"/>
                    <a:pt x="5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8"/>
            <p:cNvSpPr/>
            <p:nvPr/>
          </p:nvSpPr>
          <p:spPr>
            <a:xfrm>
              <a:off x="5524338" y="2920625"/>
              <a:ext cx="194550" cy="194550"/>
            </a:xfrm>
            <a:custGeom>
              <a:avLst/>
              <a:gdLst/>
              <a:ahLst/>
              <a:cxnLst/>
              <a:rect l="l" t="t" r="r" b="b"/>
              <a:pathLst>
                <a:path w="7782" h="7782" extrusionOk="0">
                  <a:moveTo>
                    <a:pt x="5025" y="2513"/>
                  </a:moveTo>
                  <a:cubicBezTo>
                    <a:pt x="5270" y="2513"/>
                    <a:pt x="5479" y="2722"/>
                    <a:pt x="5479" y="2967"/>
                  </a:cubicBezTo>
                  <a:cubicBezTo>
                    <a:pt x="5479" y="3229"/>
                    <a:pt x="5270" y="3438"/>
                    <a:pt x="5025" y="3438"/>
                  </a:cubicBezTo>
                  <a:lnTo>
                    <a:pt x="2739" y="3438"/>
                  </a:lnTo>
                  <a:cubicBezTo>
                    <a:pt x="2478" y="3438"/>
                    <a:pt x="2269" y="3229"/>
                    <a:pt x="2269" y="2967"/>
                  </a:cubicBezTo>
                  <a:cubicBezTo>
                    <a:pt x="2269" y="2722"/>
                    <a:pt x="2478" y="2513"/>
                    <a:pt x="2739" y="2513"/>
                  </a:cubicBezTo>
                  <a:close/>
                  <a:moveTo>
                    <a:pt x="5042" y="4362"/>
                  </a:moveTo>
                  <a:cubicBezTo>
                    <a:pt x="5305" y="4362"/>
                    <a:pt x="5514" y="4572"/>
                    <a:pt x="5514" y="4816"/>
                  </a:cubicBezTo>
                  <a:cubicBezTo>
                    <a:pt x="5514" y="5078"/>
                    <a:pt x="5305" y="5288"/>
                    <a:pt x="5042" y="5288"/>
                  </a:cubicBezTo>
                  <a:lnTo>
                    <a:pt x="2739" y="5288"/>
                  </a:lnTo>
                  <a:cubicBezTo>
                    <a:pt x="2478" y="5288"/>
                    <a:pt x="2269" y="5078"/>
                    <a:pt x="2269" y="4816"/>
                  </a:cubicBezTo>
                  <a:cubicBezTo>
                    <a:pt x="2269" y="4572"/>
                    <a:pt x="2478" y="4362"/>
                    <a:pt x="2739" y="4362"/>
                  </a:cubicBezTo>
                  <a:close/>
                  <a:moveTo>
                    <a:pt x="3905" y="1"/>
                  </a:moveTo>
                  <a:cubicBezTo>
                    <a:pt x="3895" y="1"/>
                    <a:pt x="3884" y="1"/>
                    <a:pt x="3874" y="1"/>
                  </a:cubicBezTo>
                  <a:cubicBezTo>
                    <a:pt x="1727" y="19"/>
                    <a:pt x="1" y="1780"/>
                    <a:pt x="18" y="3909"/>
                  </a:cubicBezTo>
                  <a:cubicBezTo>
                    <a:pt x="18" y="5043"/>
                    <a:pt x="506" y="6072"/>
                    <a:pt x="1309" y="6788"/>
                  </a:cubicBezTo>
                  <a:lnTo>
                    <a:pt x="367" y="7503"/>
                  </a:lnTo>
                  <a:cubicBezTo>
                    <a:pt x="245" y="7591"/>
                    <a:pt x="315" y="7782"/>
                    <a:pt x="471" y="7782"/>
                  </a:cubicBezTo>
                  <a:lnTo>
                    <a:pt x="3909" y="7782"/>
                  </a:lnTo>
                  <a:cubicBezTo>
                    <a:pt x="6054" y="7765"/>
                    <a:pt x="7782" y="6037"/>
                    <a:pt x="7782" y="3892"/>
                  </a:cubicBezTo>
                  <a:cubicBezTo>
                    <a:pt x="7782" y="1739"/>
                    <a:pt x="6054" y="1"/>
                    <a:pt x="3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3" name="Google Shape;1803;p58"/>
          <p:cNvGrpSpPr/>
          <p:nvPr/>
        </p:nvGrpSpPr>
        <p:grpSpPr>
          <a:xfrm>
            <a:off x="5870454" y="2629798"/>
            <a:ext cx="354183" cy="353756"/>
            <a:chOff x="6017613" y="2850425"/>
            <a:chExt cx="394325" cy="393850"/>
          </a:xfrm>
        </p:grpSpPr>
        <p:sp>
          <p:nvSpPr>
            <p:cNvPr id="1804" name="Google Shape;1804;p58"/>
            <p:cNvSpPr/>
            <p:nvPr/>
          </p:nvSpPr>
          <p:spPr>
            <a:xfrm>
              <a:off x="6226563" y="2850425"/>
              <a:ext cx="45800" cy="46675"/>
            </a:xfrm>
            <a:custGeom>
              <a:avLst/>
              <a:gdLst/>
              <a:ahLst/>
              <a:cxnLst/>
              <a:rect l="l" t="t" r="r" b="b"/>
              <a:pathLst>
                <a:path w="1832" h="1867" extrusionOk="0">
                  <a:moveTo>
                    <a:pt x="0" y="1"/>
                  </a:moveTo>
                  <a:lnTo>
                    <a:pt x="0" y="1867"/>
                  </a:lnTo>
                  <a:lnTo>
                    <a:pt x="1832" y="1867"/>
                  </a:lnTo>
                  <a:lnTo>
                    <a:pt x="1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8"/>
            <p:cNvSpPr/>
            <p:nvPr/>
          </p:nvSpPr>
          <p:spPr>
            <a:xfrm>
              <a:off x="6295463" y="2850425"/>
              <a:ext cx="46275" cy="46675"/>
            </a:xfrm>
            <a:custGeom>
              <a:avLst/>
              <a:gdLst/>
              <a:ahLst/>
              <a:cxnLst/>
              <a:rect l="l" t="t" r="r" b="b"/>
              <a:pathLst>
                <a:path w="1851" h="1867" extrusionOk="0">
                  <a:moveTo>
                    <a:pt x="1" y="1"/>
                  </a:moveTo>
                  <a:lnTo>
                    <a:pt x="1" y="1867"/>
                  </a:lnTo>
                  <a:lnTo>
                    <a:pt x="1850" y="1867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8"/>
            <p:cNvSpPr/>
            <p:nvPr/>
          </p:nvSpPr>
          <p:spPr>
            <a:xfrm>
              <a:off x="6364813" y="2850425"/>
              <a:ext cx="47125" cy="46675"/>
            </a:xfrm>
            <a:custGeom>
              <a:avLst/>
              <a:gdLst/>
              <a:ahLst/>
              <a:cxnLst/>
              <a:rect l="l" t="t" r="r" b="b"/>
              <a:pathLst>
                <a:path w="1885" h="1867" extrusionOk="0">
                  <a:moveTo>
                    <a:pt x="0" y="1"/>
                  </a:moveTo>
                  <a:lnTo>
                    <a:pt x="0" y="1867"/>
                  </a:lnTo>
                  <a:lnTo>
                    <a:pt x="1884" y="1867"/>
                  </a:lnTo>
                  <a:lnTo>
                    <a:pt x="1884" y="454"/>
                  </a:lnTo>
                  <a:cubicBezTo>
                    <a:pt x="1884" y="210"/>
                    <a:pt x="1675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8"/>
            <p:cNvSpPr/>
            <p:nvPr/>
          </p:nvSpPr>
          <p:spPr>
            <a:xfrm>
              <a:off x="6017613" y="2850425"/>
              <a:ext cx="185850" cy="46675"/>
            </a:xfrm>
            <a:custGeom>
              <a:avLst/>
              <a:gdLst/>
              <a:ahLst/>
              <a:cxnLst/>
              <a:rect l="l" t="t" r="r" b="b"/>
              <a:pathLst>
                <a:path w="7434" h="1867" extrusionOk="0">
                  <a:moveTo>
                    <a:pt x="473" y="1"/>
                  </a:moveTo>
                  <a:cubicBezTo>
                    <a:pt x="210" y="1"/>
                    <a:pt x="1" y="210"/>
                    <a:pt x="1" y="454"/>
                  </a:cubicBezTo>
                  <a:lnTo>
                    <a:pt x="1" y="1867"/>
                  </a:lnTo>
                  <a:lnTo>
                    <a:pt x="7433" y="1867"/>
                  </a:lnTo>
                  <a:lnTo>
                    <a:pt x="7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8"/>
            <p:cNvSpPr/>
            <p:nvPr/>
          </p:nvSpPr>
          <p:spPr>
            <a:xfrm>
              <a:off x="6165038" y="2978650"/>
              <a:ext cx="184550" cy="59775"/>
            </a:xfrm>
            <a:custGeom>
              <a:avLst/>
              <a:gdLst/>
              <a:ahLst/>
              <a:cxnLst/>
              <a:rect l="l" t="t" r="r" b="b"/>
              <a:pathLst>
                <a:path w="7382" h="2391" extrusionOk="0">
                  <a:moveTo>
                    <a:pt x="908" y="1"/>
                  </a:moveTo>
                  <a:cubicBezTo>
                    <a:pt x="403" y="1"/>
                    <a:pt x="1" y="401"/>
                    <a:pt x="1" y="908"/>
                  </a:cubicBezTo>
                  <a:cubicBezTo>
                    <a:pt x="1" y="1431"/>
                    <a:pt x="403" y="1832"/>
                    <a:pt x="908" y="1832"/>
                  </a:cubicBezTo>
                  <a:lnTo>
                    <a:pt x="4450" y="1832"/>
                  </a:lnTo>
                  <a:cubicBezTo>
                    <a:pt x="4607" y="1832"/>
                    <a:pt x="4746" y="1920"/>
                    <a:pt x="4834" y="2041"/>
                  </a:cubicBezTo>
                  <a:lnTo>
                    <a:pt x="5060" y="2390"/>
                  </a:lnTo>
                  <a:lnTo>
                    <a:pt x="5304" y="2041"/>
                  </a:lnTo>
                  <a:cubicBezTo>
                    <a:pt x="5392" y="1920"/>
                    <a:pt x="5532" y="1832"/>
                    <a:pt x="5688" y="1832"/>
                  </a:cubicBezTo>
                  <a:lnTo>
                    <a:pt x="6456" y="1832"/>
                  </a:lnTo>
                  <a:cubicBezTo>
                    <a:pt x="6962" y="1832"/>
                    <a:pt x="7381" y="1431"/>
                    <a:pt x="7381" y="908"/>
                  </a:cubicBezTo>
                  <a:cubicBezTo>
                    <a:pt x="7381" y="401"/>
                    <a:pt x="6962" y="1"/>
                    <a:pt x="6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8"/>
            <p:cNvSpPr/>
            <p:nvPr/>
          </p:nvSpPr>
          <p:spPr>
            <a:xfrm>
              <a:off x="6080013" y="3116900"/>
              <a:ext cx="184500" cy="60225"/>
            </a:xfrm>
            <a:custGeom>
              <a:avLst/>
              <a:gdLst/>
              <a:ahLst/>
              <a:cxnLst/>
              <a:rect l="l" t="t" r="r" b="b"/>
              <a:pathLst>
                <a:path w="7380" h="2409" extrusionOk="0">
                  <a:moveTo>
                    <a:pt x="924" y="1"/>
                  </a:moveTo>
                  <a:cubicBezTo>
                    <a:pt x="419" y="1"/>
                    <a:pt x="0" y="419"/>
                    <a:pt x="0" y="926"/>
                  </a:cubicBezTo>
                  <a:cubicBezTo>
                    <a:pt x="0" y="1431"/>
                    <a:pt x="419" y="1850"/>
                    <a:pt x="924" y="1850"/>
                  </a:cubicBezTo>
                  <a:lnTo>
                    <a:pt x="1692" y="1850"/>
                  </a:lnTo>
                  <a:cubicBezTo>
                    <a:pt x="1850" y="1850"/>
                    <a:pt x="1989" y="1920"/>
                    <a:pt x="2076" y="2059"/>
                  </a:cubicBezTo>
                  <a:lnTo>
                    <a:pt x="2320" y="2408"/>
                  </a:lnTo>
                  <a:lnTo>
                    <a:pt x="2548" y="2059"/>
                  </a:lnTo>
                  <a:cubicBezTo>
                    <a:pt x="2634" y="1920"/>
                    <a:pt x="2774" y="1850"/>
                    <a:pt x="2931" y="1850"/>
                  </a:cubicBezTo>
                  <a:lnTo>
                    <a:pt x="6472" y="1850"/>
                  </a:lnTo>
                  <a:cubicBezTo>
                    <a:pt x="6979" y="1850"/>
                    <a:pt x="7379" y="1431"/>
                    <a:pt x="7379" y="926"/>
                  </a:cubicBezTo>
                  <a:cubicBezTo>
                    <a:pt x="7379" y="419"/>
                    <a:pt x="6979" y="1"/>
                    <a:pt x="6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8"/>
            <p:cNvSpPr/>
            <p:nvPr/>
          </p:nvSpPr>
          <p:spPr>
            <a:xfrm>
              <a:off x="6017613" y="2920200"/>
              <a:ext cx="394325" cy="324075"/>
            </a:xfrm>
            <a:custGeom>
              <a:avLst/>
              <a:gdLst/>
              <a:ahLst/>
              <a:cxnLst/>
              <a:rect l="l" t="t" r="r" b="b"/>
              <a:pathLst>
                <a:path w="15773" h="12963" extrusionOk="0">
                  <a:moveTo>
                    <a:pt x="12353" y="1413"/>
                  </a:moveTo>
                  <a:cubicBezTo>
                    <a:pt x="13365" y="1413"/>
                    <a:pt x="14202" y="2234"/>
                    <a:pt x="14202" y="3246"/>
                  </a:cubicBezTo>
                  <a:cubicBezTo>
                    <a:pt x="14202" y="4275"/>
                    <a:pt x="13365" y="5095"/>
                    <a:pt x="12353" y="5095"/>
                  </a:cubicBezTo>
                  <a:lnTo>
                    <a:pt x="11829" y="5095"/>
                  </a:lnTo>
                  <a:lnTo>
                    <a:pt x="11341" y="5810"/>
                  </a:lnTo>
                  <a:cubicBezTo>
                    <a:pt x="11254" y="5949"/>
                    <a:pt x="11110" y="6019"/>
                    <a:pt x="10964" y="6019"/>
                  </a:cubicBezTo>
                  <a:cubicBezTo>
                    <a:pt x="10818" y="6019"/>
                    <a:pt x="10670" y="5949"/>
                    <a:pt x="10573" y="5810"/>
                  </a:cubicBezTo>
                  <a:lnTo>
                    <a:pt x="10103" y="5095"/>
                  </a:lnTo>
                  <a:lnTo>
                    <a:pt x="6805" y="5095"/>
                  </a:lnTo>
                  <a:cubicBezTo>
                    <a:pt x="5793" y="5095"/>
                    <a:pt x="4974" y="4275"/>
                    <a:pt x="4974" y="3246"/>
                  </a:cubicBezTo>
                  <a:cubicBezTo>
                    <a:pt x="4974" y="2234"/>
                    <a:pt x="5793" y="1413"/>
                    <a:pt x="6805" y="1413"/>
                  </a:cubicBezTo>
                  <a:close/>
                  <a:moveTo>
                    <a:pt x="8968" y="6945"/>
                  </a:moveTo>
                  <a:cubicBezTo>
                    <a:pt x="9980" y="6945"/>
                    <a:pt x="10801" y="7782"/>
                    <a:pt x="10801" y="8794"/>
                  </a:cubicBezTo>
                  <a:cubicBezTo>
                    <a:pt x="10801" y="9806"/>
                    <a:pt x="9980" y="10643"/>
                    <a:pt x="8968" y="10643"/>
                  </a:cubicBezTo>
                  <a:lnTo>
                    <a:pt x="5672" y="10643"/>
                  </a:lnTo>
                  <a:lnTo>
                    <a:pt x="5200" y="11358"/>
                  </a:lnTo>
                  <a:cubicBezTo>
                    <a:pt x="5104" y="11497"/>
                    <a:pt x="4956" y="11567"/>
                    <a:pt x="4810" y="11567"/>
                  </a:cubicBezTo>
                  <a:cubicBezTo>
                    <a:pt x="4664" y="11567"/>
                    <a:pt x="4520" y="11497"/>
                    <a:pt x="4432" y="11358"/>
                  </a:cubicBezTo>
                  <a:lnTo>
                    <a:pt x="3944" y="10643"/>
                  </a:lnTo>
                  <a:lnTo>
                    <a:pt x="3420" y="10643"/>
                  </a:lnTo>
                  <a:cubicBezTo>
                    <a:pt x="2409" y="10643"/>
                    <a:pt x="1571" y="9806"/>
                    <a:pt x="1571" y="8794"/>
                  </a:cubicBezTo>
                  <a:cubicBezTo>
                    <a:pt x="1571" y="7782"/>
                    <a:pt x="2409" y="6945"/>
                    <a:pt x="3420" y="6945"/>
                  </a:cubicBezTo>
                  <a:close/>
                  <a:moveTo>
                    <a:pt x="1" y="1"/>
                  </a:moveTo>
                  <a:lnTo>
                    <a:pt x="1" y="12509"/>
                  </a:lnTo>
                  <a:cubicBezTo>
                    <a:pt x="1" y="12753"/>
                    <a:pt x="210" y="12963"/>
                    <a:pt x="473" y="12963"/>
                  </a:cubicBezTo>
                  <a:lnTo>
                    <a:pt x="15302" y="12963"/>
                  </a:lnTo>
                  <a:cubicBezTo>
                    <a:pt x="15563" y="12963"/>
                    <a:pt x="15772" y="12753"/>
                    <a:pt x="15772" y="12509"/>
                  </a:cubicBezTo>
                  <a:lnTo>
                    <a:pt x="15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58"/>
          <p:cNvGrpSpPr/>
          <p:nvPr/>
        </p:nvGrpSpPr>
        <p:grpSpPr>
          <a:xfrm>
            <a:off x="6460863" y="2629798"/>
            <a:ext cx="353756" cy="353779"/>
            <a:chOff x="6674938" y="2850425"/>
            <a:chExt cx="393850" cy="393875"/>
          </a:xfrm>
        </p:grpSpPr>
        <p:sp>
          <p:nvSpPr>
            <p:cNvPr id="1812" name="Google Shape;1812;p58"/>
            <p:cNvSpPr/>
            <p:nvPr/>
          </p:nvSpPr>
          <p:spPr>
            <a:xfrm>
              <a:off x="6790938" y="2850425"/>
              <a:ext cx="161825" cy="161400"/>
            </a:xfrm>
            <a:custGeom>
              <a:avLst/>
              <a:gdLst/>
              <a:ahLst/>
              <a:cxnLst/>
              <a:rect l="l" t="t" r="r" b="b"/>
              <a:pathLst>
                <a:path w="6473" h="6456" extrusionOk="0">
                  <a:moveTo>
                    <a:pt x="4493" y="2120"/>
                  </a:moveTo>
                  <a:cubicBezTo>
                    <a:pt x="4611" y="2120"/>
                    <a:pt x="4729" y="2163"/>
                    <a:pt x="4816" y="2250"/>
                  </a:cubicBezTo>
                  <a:cubicBezTo>
                    <a:pt x="5007" y="2443"/>
                    <a:pt x="5007" y="2722"/>
                    <a:pt x="4816" y="2913"/>
                  </a:cubicBezTo>
                  <a:lnTo>
                    <a:pt x="3106" y="4623"/>
                  </a:lnTo>
                  <a:cubicBezTo>
                    <a:pt x="3010" y="4719"/>
                    <a:pt x="2892" y="4768"/>
                    <a:pt x="2774" y="4768"/>
                  </a:cubicBezTo>
                  <a:cubicBezTo>
                    <a:pt x="2656" y="4768"/>
                    <a:pt x="2539" y="4719"/>
                    <a:pt x="2443" y="4623"/>
                  </a:cubicBezTo>
                  <a:lnTo>
                    <a:pt x="1518" y="3716"/>
                  </a:lnTo>
                  <a:cubicBezTo>
                    <a:pt x="1343" y="3525"/>
                    <a:pt x="1343" y="3246"/>
                    <a:pt x="1518" y="3053"/>
                  </a:cubicBezTo>
                  <a:cubicBezTo>
                    <a:pt x="1614" y="2966"/>
                    <a:pt x="1736" y="2922"/>
                    <a:pt x="1856" y="2922"/>
                  </a:cubicBezTo>
                  <a:cubicBezTo>
                    <a:pt x="1976" y="2922"/>
                    <a:pt x="2094" y="2966"/>
                    <a:pt x="2181" y="3053"/>
                  </a:cubicBezTo>
                  <a:lnTo>
                    <a:pt x="2774" y="3646"/>
                  </a:lnTo>
                  <a:lnTo>
                    <a:pt x="4170" y="2250"/>
                  </a:lnTo>
                  <a:cubicBezTo>
                    <a:pt x="4257" y="2163"/>
                    <a:pt x="4375" y="2120"/>
                    <a:pt x="4493" y="2120"/>
                  </a:cubicBezTo>
                  <a:close/>
                  <a:moveTo>
                    <a:pt x="3228" y="1"/>
                  </a:moveTo>
                  <a:cubicBezTo>
                    <a:pt x="1448" y="1"/>
                    <a:pt x="1" y="1448"/>
                    <a:pt x="1" y="3227"/>
                  </a:cubicBezTo>
                  <a:cubicBezTo>
                    <a:pt x="1" y="5007"/>
                    <a:pt x="1448" y="6456"/>
                    <a:pt x="3228" y="6456"/>
                  </a:cubicBezTo>
                  <a:cubicBezTo>
                    <a:pt x="5025" y="6456"/>
                    <a:pt x="6473" y="5007"/>
                    <a:pt x="6473" y="3227"/>
                  </a:cubicBezTo>
                  <a:cubicBezTo>
                    <a:pt x="6473" y="1448"/>
                    <a:pt x="5025" y="1"/>
                    <a:pt x="3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8"/>
            <p:cNvSpPr/>
            <p:nvPr/>
          </p:nvSpPr>
          <p:spPr>
            <a:xfrm>
              <a:off x="6674938" y="2942450"/>
              <a:ext cx="393850" cy="301850"/>
            </a:xfrm>
            <a:custGeom>
              <a:avLst/>
              <a:gdLst/>
              <a:ahLst/>
              <a:cxnLst/>
              <a:rect l="l" t="t" r="r" b="b"/>
              <a:pathLst>
                <a:path w="15754" h="12074" extrusionOk="0">
                  <a:moveTo>
                    <a:pt x="4187" y="4624"/>
                  </a:moveTo>
                  <a:cubicBezTo>
                    <a:pt x="4431" y="4624"/>
                    <a:pt x="4641" y="4833"/>
                    <a:pt x="4641" y="5094"/>
                  </a:cubicBezTo>
                  <a:cubicBezTo>
                    <a:pt x="4641" y="5339"/>
                    <a:pt x="4431" y="5548"/>
                    <a:pt x="4187" y="5548"/>
                  </a:cubicBezTo>
                  <a:lnTo>
                    <a:pt x="3262" y="5548"/>
                  </a:lnTo>
                  <a:cubicBezTo>
                    <a:pt x="3001" y="5548"/>
                    <a:pt x="2791" y="5339"/>
                    <a:pt x="2791" y="5094"/>
                  </a:cubicBezTo>
                  <a:cubicBezTo>
                    <a:pt x="2791" y="4833"/>
                    <a:pt x="3001" y="4624"/>
                    <a:pt x="3262" y="4624"/>
                  </a:cubicBezTo>
                  <a:close/>
                  <a:moveTo>
                    <a:pt x="12492" y="4624"/>
                  </a:moveTo>
                  <a:cubicBezTo>
                    <a:pt x="12753" y="4624"/>
                    <a:pt x="12962" y="4833"/>
                    <a:pt x="12962" y="5094"/>
                  </a:cubicBezTo>
                  <a:cubicBezTo>
                    <a:pt x="12962" y="5339"/>
                    <a:pt x="12753" y="5548"/>
                    <a:pt x="12492" y="5548"/>
                  </a:cubicBezTo>
                  <a:lnTo>
                    <a:pt x="6036" y="5548"/>
                  </a:lnTo>
                  <a:cubicBezTo>
                    <a:pt x="5774" y="5548"/>
                    <a:pt x="5565" y="5339"/>
                    <a:pt x="5565" y="5094"/>
                  </a:cubicBezTo>
                  <a:cubicBezTo>
                    <a:pt x="5565" y="4833"/>
                    <a:pt x="5774" y="4624"/>
                    <a:pt x="6036" y="4624"/>
                  </a:cubicBezTo>
                  <a:close/>
                  <a:moveTo>
                    <a:pt x="12492" y="6473"/>
                  </a:moveTo>
                  <a:cubicBezTo>
                    <a:pt x="12753" y="6473"/>
                    <a:pt x="12962" y="6683"/>
                    <a:pt x="12962" y="6927"/>
                  </a:cubicBezTo>
                  <a:cubicBezTo>
                    <a:pt x="12962" y="7188"/>
                    <a:pt x="12753" y="7397"/>
                    <a:pt x="12492" y="7397"/>
                  </a:cubicBezTo>
                  <a:lnTo>
                    <a:pt x="3262" y="7397"/>
                  </a:lnTo>
                  <a:cubicBezTo>
                    <a:pt x="3001" y="7397"/>
                    <a:pt x="2791" y="7188"/>
                    <a:pt x="2791" y="6927"/>
                  </a:cubicBezTo>
                  <a:cubicBezTo>
                    <a:pt x="2791" y="6683"/>
                    <a:pt x="3001" y="6473"/>
                    <a:pt x="3262" y="6473"/>
                  </a:cubicBezTo>
                  <a:close/>
                  <a:moveTo>
                    <a:pt x="454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11619"/>
                  </a:lnTo>
                  <a:cubicBezTo>
                    <a:pt x="0" y="11890"/>
                    <a:pt x="222" y="12073"/>
                    <a:pt x="457" y="12073"/>
                  </a:cubicBezTo>
                  <a:cubicBezTo>
                    <a:pt x="571" y="12073"/>
                    <a:pt x="688" y="12030"/>
                    <a:pt x="784" y="11933"/>
                  </a:cubicBezTo>
                  <a:lnTo>
                    <a:pt x="3454" y="9281"/>
                  </a:lnTo>
                  <a:lnTo>
                    <a:pt x="15300" y="9281"/>
                  </a:lnTo>
                  <a:cubicBezTo>
                    <a:pt x="15544" y="9281"/>
                    <a:pt x="15753" y="9072"/>
                    <a:pt x="15753" y="8811"/>
                  </a:cubicBezTo>
                  <a:lnTo>
                    <a:pt x="15753" y="472"/>
                  </a:lnTo>
                  <a:cubicBezTo>
                    <a:pt x="15753" y="209"/>
                    <a:pt x="15544" y="0"/>
                    <a:pt x="15300" y="0"/>
                  </a:cubicBezTo>
                  <a:lnTo>
                    <a:pt x="12003" y="0"/>
                  </a:lnTo>
                  <a:cubicBezTo>
                    <a:pt x="11776" y="2077"/>
                    <a:pt x="10014" y="3699"/>
                    <a:pt x="7868" y="3699"/>
                  </a:cubicBezTo>
                  <a:cubicBezTo>
                    <a:pt x="5739" y="3699"/>
                    <a:pt x="3978" y="2077"/>
                    <a:pt x="3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58"/>
          <p:cNvGrpSpPr/>
          <p:nvPr/>
        </p:nvGrpSpPr>
        <p:grpSpPr>
          <a:xfrm>
            <a:off x="7050846" y="2629798"/>
            <a:ext cx="354160" cy="353756"/>
            <a:chOff x="7331788" y="2850425"/>
            <a:chExt cx="394300" cy="393850"/>
          </a:xfrm>
        </p:grpSpPr>
        <p:sp>
          <p:nvSpPr>
            <p:cNvPr id="1815" name="Google Shape;1815;p58"/>
            <p:cNvSpPr/>
            <p:nvPr/>
          </p:nvSpPr>
          <p:spPr>
            <a:xfrm>
              <a:off x="7488788" y="3047125"/>
              <a:ext cx="81150" cy="81150"/>
            </a:xfrm>
            <a:custGeom>
              <a:avLst/>
              <a:gdLst/>
              <a:ahLst/>
              <a:cxnLst/>
              <a:rect l="l" t="t" r="r" b="b"/>
              <a:pathLst>
                <a:path w="3246" h="3246" extrusionOk="0">
                  <a:moveTo>
                    <a:pt x="1623" y="0"/>
                  </a:moveTo>
                  <a:cubicBezTo>
                    <a:pt x="733" y="0"/>
                    <a:pt x="1" y="733"/>
                    <a:pt x="1" y="1623"/>
                  </a:cubicBezTo>
                  <a:cubicBezTo>
                    <a:pt x="1" y="2512"/>
                    <a:pt x="733" y="3245"/>
                    <a:pt x="1623" y="3245"/>
                  </a:cubicBezTo>
                  <a:cubicBezTo>
                    <a:pt x="2513" y="3245"/>
                    <a:pt x="3246" y="2512"/>
                    <a:pt x="3246" y="1623"/>
                  </a:cubicBezTo>
                  <a:cubicBezTo>
                    <a:pt x="3246" y="733"/>
                    <a:pt x="2513" y="0"/>
                    <a:pt x="1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8"/>
            <p:cNvSpPr/>
            <p:nvPr/>
          </p:nvSpPr>
          <p:spPr>
            <a:xfrm>
              <a:off x="7331788" y="2850425"/>
              <a:ext cx="394300" cy="196825"/>
            </a:xfrm>
            <a:custGeom>
              <a:avLst/>
              <a:gdLst/>
              <a:ahLst/>
              <a:cxnLst/>
              <a:rect l="l" t="t" r="r" b="b"/>
              <a:pathLst>
                <a:path w="15772" h="7873" extrusionOk="0">
                  <a:moveTo>
                    <a:pt x="3734" y="1867"/>
                  </a:moveTo>
                  <a:cubicBezTo>
                    <a:pt x="3978" y="1867"/>
                    <a:pt x="4187" y="2076"/>
                    <a:pt x="4187" y="2338"/>
                  </a:cubicBezTo>
                  <a:cubicBezTo>
                    <a:pt x="4187" y="2583"/>
                    <a:pt x="3978" y="2792"/>
                    <a:pt x="3734" y="2792"/>
                  </a:cubicBezTo>
                  <a:lnTo>
                    <a:pt x="2338" y="2792"/>
                  </a:lnTo>
                  <a:cubicBezTo>
                    <a:pt x="2094" y="2792"/>
                    <a:pt x="1884" y="2583"/>
                    <a:pt x="1884" y="2338"/>
                  </a:cubicBezTo>
                  <a:cubicBezTo>
                    <a:pt x="1884" y="2076"/>
                    <a:pt x="2094" y="1867"/>
                    <a:pt x="2338" y="1867"/>
                  </a:cubicBezTo>
                  <a:close/>
                  <a:moveTo>
                    <a:pt x="13416" y="1867"/>
                  </a:moveTo>
                  <a:cubicBezTo>
                    <a:pt x="13678" y="1867"/>
                    <a:pt x="13887" y="2076"/>
                    <a:pt x="13887" y="2338"/>
                  </a:cubicBezTo>
                  <a:cubicBezTo>
                    <a:pt x="13887" y="2583"/>
                    <a:pt x="13678" y="2792"/>
                    <a:pt x="13416" y="2792"/>
                  </a:cubicBezTo>
                  <a:lnTo>
                    <a:pt x="5583" y="2792"/>
                  </a:lnTo>
                  <a:cubicBezTo>
                    <a:pt x="5320" y="2792"/>
                    <a:pt x="5111" y="2583"/>
                    <a:pt x="5111" y="2338"/>
                  </a:cubicBezTo>
                  <a:cubicBezTo>
                    <a:pt x="5111" y="2076"/>
                    <a:pt x="5320" y="1867"/>
                    <a:pt x="5583" y="1867"/>
                  </a:cubicBezTo>
                  <a:close/>
                  <a:moveTo>
                    <a:pt x="6960" y="3716"/>
                  </a:moveTo>
                  <a:cubicBezTo>
                    <a:pt x="7223" y="3716"/>
                    <a:pt x="7432" y="3925"/>
                    <a:pt x="7432" y="4188"/>
                  </a:cubicBezTo>
                  <a:cubicBezTo>
                    <a:pt x="7432" y="4432"/>
                    <a:pt x="7223" y="4641"/>
                    <a:pt x="6960" y="4641"/>
                  </a:cubicBezTo>
                  <a:lnTo>
                    <a:pt x="2338" y="4641"/>
                  </a:lnTo>
                  <a:cubicBezTo>
                    <a:pt x="2094" y="4641"/>
                    <a:pt x="1884" y="4432"/>
                    <a:pt x="1884" y="4188"/>
                  </a:cubicBezTo>
                  <a:cubicBezTo>
                    <a:pt x="1884" y="3925"/>
                    <a:pt x="2094" y="3716"/>
                    <a:pt x="2338" y="3716"/>
                  </a:cubicBezTo>
                  <a:close/>
                  <a:moveTo>
                    <a:pt x="13434" y="3716"/>
                  </a:moveTo>
                  <a:cubicBezTo>
                    <a:pt x="13678" y="3716"/>
                    <a:pt x="13887" y="3925"/>
                    <a:pt x="13887" y="4188"/>
                  </a:cubicBezTo>
                  <a:cubicBezTo>
                    <a:pt x="13887" y="4432"/>
                    <a:pt x="13678" y="4641"/>
                    <a:pt x="13434" y="4641"/>
                  </a:cubicBezTo>
                  <a:lnTo>
                    <a:pt x="8810" y="4641"/>
                  </a:lnTo>
                  <a:cubicBezTo>
                    <a:pt x="8549" y="4641"/>
                    <a:pt x="8339" y="4432"/>
                    <a:pt x="8339" y="4188"/>
                  </a:cubicBezTo>
                  <a:cubicBezTo>
                    <a:pt x="8339" y="3925"/>
                    <a:pt x="8549" y="3716"/>
                    <a:pt x="8810" y="3716"/>
                  </a:cubicBezTo>
                  <a:close/>
                  <a:moveTo>
                    <a:pt x="470" y="1"/>
                  </a:moveTo>
                  <a:cubicBezTo>
                    <a:pt x="209" y="1"/>
                    <a:pt x="0" y="210"/>
                    <a:pt x="0" y="454"/>
                  </a:cubicBezTo>
                  <a:lnTo>
                    <a:pt x="0" y="6019"/>
                  </a:lnTo>
                  <a:cubicBezTo>
                    <a:pt x="0" y="6281"/>
                    <a:pt x="209" y="6491"/>
                    <a:pt x="470" y="6491"/>
                  </a:cubicBezTo>
                  <a:lnTo>
                    <a:pt x="1640" y="6491"/>
                  </a:lnTo>
                  <a:lnTo>
                    <a:pt x="2424" y="7677"/>
                  </a:lnTo>
                  <a:cubicBezTo>
                    <a:pt x="2512" y="7807"/>
                    <a:pt x="2656" y="7873"/>
                    <a:pt x="2802" y="7873"/>
                  </a:cubicBezTo>
                  <a:cubicBezTo>
                    <a:pt x="2948" y="7873"/>
                    <a:pt x="3096" y="7807"/>
                    <a:pt x="3192" y="7677"/>
                  </a:cubicBezTo>
                  <a:lnTo>
                    <a:pt x="3978" y="6491"/>
                  </a:lnTo>
                  <a:lnTo>
                    <a:pt x="6769" y="6491"/>
                  </a:lnTo>
                  <a:lnTo>
                    <a:pt x="7554" y="7275"/>
                  </a:lnTo>
                  <a:cubicBezTo>
                    <a:pt x="7641" y="7371"/>
                    <a:pt x="7759" y="7419"/>
                    <a:pt x="7879" y="7419"/>
                  </a:cubicBezTo>
                  <a:cubicBezTo>
                    <a:pt x="7999" y="7419"/>
                    <a:pt x="8121" y="7371"/>
                    <a:pt x="8217" y="7275"/>
                  </a:cubicBezTo>
                  <a:lnTo>
                    <a:pt x="9002" y="6491"/>
                  </a:lnTo>
                  <a:lnTo>
                    <a:pt x="11794" y="6491"/>
                  </a:lnTo>
                  <a:lnTo>
                    <a:pt x="12578" y="7677"/>
                  </a:lnTo>
                  <a:cubicBezTo>
                    <a:pt x="12697" y="7855"/>
                    <a:pt x="12892" y="7869"/>
                    <a:pt x="12947" y="7869"/>
                  </a:cubicBezTo>
                  <a:cubicBezTo>
                    <a:pt x="12957" y="7869"/>
                    <a:pt x="12962" y="7868"/>
                    <a:pt x="12962" y="7868"/>
                  </a:cubicBezTo>
                  <a:cubicBezTo>
                    <a:pt x="13120" y="7868"/>
                    <a:pt x="13259" y="7798"/>
                    <a:pt x="13346" y="7677"/>
                  </a:cubicBezTo>
                  <a:lnTo>
                    <a:pt x="14132" y="6491"/>
                  </a:lnTo>
                  <a:lnTo>
                    <a:pt x="15300" y="6491"/>
                  </a:lnTo>
                  <a:cubicBezTo>
                    <a:pt x="15562" y="6491"/>
                    <a:pt x="15771" y="6281"/>
                    <a:pt x="15771" y="6019"/>
                  </a:cubicBezTo>
                  <a:lnTo>
                    <a:pt x="15771" y="454"/>
                  </a:lnTo>
                  <a:cubicBezTo>
                    <a:pt x="15771" y="210"/>
                    <a:pt x="15562" y="1"/>
                    <a:pt x="15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8"/>
            <p:cNvSpPr/>
            <p:nvPr/>
          </p:nvSpPr>
          <p:spPr>
            <a:xfrm>
              <a:off x="7586488" y="3151375"/>
              <a:ext cx="139600" cy="92900"/>
            </a:xfrm>
            <a:custGeom>
              <a:avLst/>
              <a:gdLst/>
              <a:ahLst/>
              <a:cxnLst/>
              <a:rect l="l" t="t" r="r" b="b"/>
              <a:pathLst>
                <a:path w="5584" h="3716" extrusionOk="0">
                  <a:moveTo>
                    <a:pt x="2790" y="0"/>
                  </a:moveTo>
                  <a:cubicBezTo>
                    <a:pt x="2779" y="0"/>
                    <a:pt x="2768" y="0"/>
                    <a:pt x="2757" y="0"/>
                  </a:cubicBezTo>
                  <a:cubicBezTo>
                    <a:pt x="1239" y="0"/>
                    <a:pt x="1" y="1273"/>
                    <a:pt x="1" y="2809"/>
                  </a:cubicBezTo>
                  <a:lnTo>
                    <a:pt x="1" y="3716"/>
                  </a:lnTo>
                  <a:lnTo>
                    <a:pt x="5112" y="3716"/>
                  </a:lnTo>
                  <a:cubicBezTo>
                    <a:pt x="5374" y="3716"/>
                    <a:pt x="5583" y="3506"/>
                    <a:pt x="5583" y="3262"/>
                  </a:cubicBezTo>
                  <a:lnTo>
                    <a:pt x="5583" y="2774"/>
                  </a:lnTo>
                  <a:cubicBezTo>
                    <a:pt x="5583" y="1249"/>
                    <a:pt x="4327" y="0"/>
                    <a:pt x="2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8"/>
            <p:cNvSpPr/>
            <p:nvPr/>
          </p:nvSpPr>
          <p:spPr>
            <a:xfrm>
              <a:off x="7616163" y="3070250"/>
              <a:ext cx="81125" cy="81150"/>
            </a:xfrm>
            <a:custGeom>
              <a:avLst/>
              <a:gdLst/>
              <a:ahLst/>
              <a:cxnLst/>
              <a:rect l="l" t="t" r="r" b="b"/>
              <a:pathLst>
                <a:path w="3245" h="3246" extrusionOk="0">
                  <a:moveTo>
                    <a:pt x="1622" y="0"/>
                  </a:moveTo>
                  <a:cubicBezTo>
                    <a:pt x="733" y="0"/>
                    <a:pt x="0" y="733"/>
                    <a:pt x="0" y="1622"/>
                  </a:cubicBezTo>
                  <a:cubicBezTo>
                    <a:pt x="0" y="2513"/>
                    <a:pt x="733" y="3245"/>
                    <a:pt x="1622" y="3245"/>
                  </a:cubicBezTo>
                  <a:cubicBezTo>
                    <a:pt x="2512" y="3245"/>
                    <a:pt x="3245" y="2513"/>
                    <a:pt x="3245" y="1622"/>
                  </a:cubicBezTo>
                  <a:cubicBezTo>
                    <a:pt x="3245" y="733"/>
                    <a:pt x="2512" y="0"/>
                    <a:pt x="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8"/>
            <p:cNvSpPr/>
            <p:nvPr/>
          </p:nvSpPr>
          <p:spPr>
            <a:xfrm>
              <a:off x="7467863" y="3128250"/>
              <a:ext cx="122550" cy="116025"/>
            </a:xfrm>
            <a:custGeom>
              <a:avLst/>
              <a:gdLst/>
              <a:ahLst/>
              <a:cxnLst/>
              <a:rect l="l" t="t" r="r" b="b"/>
              <a:pathLst>
                <a:path w="4902" h="4641" extrusionOk="0">
                  <a:moveTo>
                    <a:pt x="2443" y="0"/>
                  </a:moveTo>
                  <a:cubicBezTo>
                    <a:pt x="1466" y="0"/>
                    <a:pt x="593" y="419"/>
                    <a:pt x="0" y="1117"/>
                  </a:cubicBezTo>
                  <a:cubicBezTo>
                    <a:pt x="645" y="1780"/>
                    <a:pt x="1047" y="2687"/>
                    <a:pt x="1047" y="3699"/>
                  </a:cubicBezTo>
                  <a:lnTo>
                    <a:pt x="1047" y="4641"/>
                  </a:lnTo>
                  <a:lnTo>
                    <a:pt x="3820" y="4641"/>
                  </a:lnTo>
                  <a:lnTo>
                    <a:pt x="3820" y="3752"/>
                  </a:lnTo>
                  <a:cubicBezTo>
                    <a:pt x="3820" y="2722"/>
                    <a:pt x="4239" y="1798"/>
                    <a:pt x="4902" y="1117"/>
                  </a:cubicBezTo>
                  <a:cubicBezTo>
                    <a:pt x="4292" y="437"/>
                    <a:pt x="3420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8"/>
            <p:cNvSpPr/>
            <p:nvPr/>
          </p:nvSpPr>
          <p:spPr>
            <a:xfrm>
              <a:off x="7331788" y="3151375"/>
              <a:ext cx="139575" cy="92900"/>
            </a:xfrm>
            <a:custGeom>
              <a:avLst/>
              <a:gdLst/>
              <a:ahLst/>
              <a:cxnLst/>
              <a:rect l="l" t="t" r="r" b="b"/>
              <a:pathLst>
                <a:path w="5583" h="3716" extrusionOk="0">
                  <a:moveTo>
                    <a:pt x="2790" y="0"/>
                  </a:moveTo>
                  <a:cubicBezTo>
                    <a:pt x="2779" y="0"/>
                    <a:pt x="2768" y="0"/>
                    <a:pt x="2757" y="0"/>
                  </a:cubicBezTo>
                  <a:cubicBezTo>
                    <a:pt x="1221" y="0"/>
                    <a:pt x="0" y="1273"/>
                    <a:pt x="0" y="2809"/>
                  </a:cubicBezTo>
                  <a:lnTo>
                    <a:pt x="0" y="3262"/>
                  </a:lnTo>
                  <a:cubicBezTo>
                    <a:pt x="0" y="3506"/>
                    <a:pt x="209" y="3716"/>
                    <a:pt x="470" y="3716"/>
                  </a:cubicBezTo>
                  <a:lnTo>
                    <a:pt x="5583" y="3716"/>
                  </a:lnTo>
                  <a:lnTo>
                    <a:pt x="5583" y="2774"/>
                  </a:lnTo>
                  <a:cubicBezTo>
                    <a:pt x="5583" y="1249"/>
                    <a:pt x="4327" y="0"/>
                    <a:pt x="2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8"/>
            <p:cNvSpPr/>
            <p:nvPr/>
          </p:nvSpPr>
          <p:spPr>
            <a:xfrm>
              <a:off x="7361438" y="3070250"/>
              <a:ext cx="81150" cy="81150"/>
            </a:xfrm>
            <a:custGeom>
              <a:avLst/>
              <a:gdLst/>
              <a:ahLst/>
              <a:cxnLst/>
              <a:rect l="l" t="t" r="r" b="b"/>
              <a:pathLst>
                <a:path w="3246" h="3246" extrusionOk="0">
                  <a:moveTo>
                    <a:pt x="1622" y="0"/>
                  </a:moveTo>
                  <a:cubicBezTo>
                    <a:pt x="733" y="0"/>
                    <a:pt x="0" y="733"/>
                    <a:pt x="0" y="1622"/>
                  </a:cubicBezTo>
                  <a:cubicBezTo>
                    <a:pt x="0" y="2513"/>
                    <a:pt x="733" y="3245"/>
                    <a:pt x="1622" y="3245"/>
                  </a:cubicBezTo>
                  <a:cubicBezTo>
                    <a:pt x="2513" y="3245"/>
                    <a:pt x="3245" y="2513"/>
                    <a:pt x="3245" y="1622"/>
                  </a:cubicBezTo>
                  <a:cubicBezTo>
                    <a:pt x="3245" y="733"/>
                    <a:pt x="2513" y="0"/>
                    <a:pt x="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2" name="Google Shape;1822;p58"/>
          <p:cNvGrpSpPr/>
          <p:nvPr/>
        </p:nvGrpSpPr>
        <p:grpSpPr>
          <a:xfrm>
            <a:off x="1739430" y="2040602"/>
            <a:ext cx="353756" cy="311069"/>
            <a:chOff x="1418388" y="2194450"/>
            <a:chExt cx="393850" cy="346325"/>
          </a:xfrm>
        </p:grpSpPr>
        <p:sp>
          <p:nvSpPr>
            <p:cNvPr id="1823" name="Google Shape;1823;p58"/>
            <p:cNvSpPr/>
            <p:nvPr/>
          </p:nvSpPr>
          <p:spPr>
            <a:xfrm>
              <a:off x="1580638" y="24945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50"/>
                  </a:lnTo>
                  <a:lnTo>
                    <a:pt x="2774" y="1850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8"/>
            <p:cNvSpPr/>
            <p:nvPr/>
          </p:nvSpPr>
          <p:spPr>
            <a:xfrm>
              <a:off x="1673088" y="2494525"/>
              <a:ext cx="139150" cy="46250"/>
            </a:xfrm>
            <a:custGeom>
              <a:avLst/>
              <a:gdLst/>
              <a:ahLst/>
              <a:cxnLst/>
              <a:rect l="l" t="t" r="r" b="b"/>
              <a:pathLst>
                <a:path w="5566" h="1850" extrusionOk="0">
                  <a:moveTo>
                    <a:pt x="1" y="0"/>
                  </a:moveTo>
                  <a:lnTo>
                    <a:pt x="1" y="1850"/>
                  </a:lnTo>
                  <a:lnTo>
                    <a:pt x="4188" y="1850"/>
                  </a:lnTo>
                  <a:cubicBezTo>
                    <a:pt x="4956" y="1850"/>
                    <a:pt x="5566" y="1238"/>
                    <a:pt x="5566" y="471"/>
                  </a:cubicBezTo>
                  <a:lnTo>
                    <a:pt x="55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8"/>
            <p:cNvSpPr/>
            <p:nvPr/>
          </p:nvSpPr>
          <p:spPr>
            <a:xfrm>
              <a:off x="1418388" y="2494525"/>
              <a:ext cx="139125" cy="46250"/>
            </a:xfrm>
            <a:custGeom>
              <a:avLst/>
              <a:gdLst/>
              <a:ahLst/>
              <a:cxnLst/>
              <a:rect l="l" t="t" r="r" b="b"/>
              <a:pathLst>
                <a:path w="5565" h="1850" extrusionOk="0">
                  <a:moveTo>
                    <a:pt x="0" y="0"/>
                  </a:moveTo>
                  <a:lnTo>
                    <a:pt x="0" y="471"/>
                  </a:lnTo>
                  <a:cubicBezTo>
                    <a:pt x="0" y="1238"/>
                    <a:pt x="628" y="1850"/>
                    <a:pt x="1378" y="1850"/>
                  </a:cubicBezTo>
                  <a:lnTo>
                    <a:pt x="5565" y="1850"/>
                  </a:lnTo>
                  <a:lnTo>
                    <a:pt x="55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8"/>
            <p:cNvSpPr/>
            <p:nvPr/>
          </p:nvSpPr>
          <p:spPr>
            <a:xfrm>
              <a:off x="1418388" y="2310000"/>
              <a:ext cx="162275" cy="99475"/>
            </a:xfrm>
            <a:custGeom>
              <a:avLst/>
              <a:gdLst/>
              <a:ahLst/>
              <a:cxnLst/>
              <a:rect l="l" t="t" r="r" b="b"/>
              <a:pathLst>
                <a:path w="6491" h="3979" extrusionOk="0">
                  <a:moveTo>
                    <a:pt x="0" y="1"/>
                  </a:moveTo>
                  <a:lnTo>
                    <a:pt x="0" y="2776"/>
                  </a:lnTo>
                  <a:lnTo>
                    <a:pt x="5076" y="2776"/>
                  </a:lnTo>
                  <a:cubicBezTo>
                    <a:pt x="5199" y="2776"/>
                    <a:pt x="5321" y="2811"/>
                    <a:pt x="5409" y="2897"/>
                  </a:cubicBezTo>
                  <a:lnTo>
                    <a:pt x="6490" y="3979"/>
                  </a:lnTo>
                  <a:lnTo>
                    <a:pt x="6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8"/>
            <p:cNvSpPr/>
            <p:nvPr/>
          </p:nvSpPr>
          <p:spPr>
            <a:xfrm>
              <a:off x="1649963" y="2263775"/>
              <a:ext cx="162275" cy="99050"/>
            </a:xfrm>
            <a:custGeom>
              <a:avLst/>
              <a:gdLst/>
              <a:ahLst/>
              <a:cxnLst/>
              <a:rect l="l" t="t" r="r" b="b"/>
              <a:pathLst>
                <a:path w="6491" h="3962" extrusionOk="0">
                  <a:moveTo>
                    <a:pt x="1" y="1"/>
                  </a:moveTo>
                  <a:lnTo>
                    <a:pt x="1" y="3962"/>
                  </a:lnTo>
                  <a:lnTo>
                    <a:pt x="1065" y="2915"/>
                  </a:lnTo>
                  <a:cubicBezTo>
                    <a:pt x="1152" y="2827"/>
                    <a:pt x="1257" y="2775"/>
                    <a:pt x="1380" y="2775"/>
                  </a:cubicBezTo>
                  <a:lnTo>
                    <a:pt x="6491" y="2775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8"/>
            <p:cNvSpPr/>
            <p:nvPr/>
          </p:nvSpPr>
          <p:spPr>
            <a:xfrm>
              <a:off x="1442363" y="2194450"/>
              <a:ext cx="346325" cy="276975"/>
            </a:xfrm>
            <a:custGeom>
              <a:avLst/>
              <a:gdLst/>
              <a:ahLst/>
              <a:cxnLst/>
              <a:rect l="l" t="t" r="r" b="b"/>
              <a:pathLst>
                <a:path w="13853" h="11079" extrusionOk="0">
                  <a:moveTo>
                    <a:pt x="454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3699"/>
                  </a:lnTo>
                  <a:lnTo>
                    <a:pt x="6002" y="3699"/>
                  </a:lnTo>
                  <a:cubicBezTo>
                    <a:pt x="6246" y="3699"/>
                    <a:pt x="6455" y="3908"/>
                    <a:pt x="6455" y="4153"/>
                  </a:cubicBezTo>
                  <a:lnTo>
                    <a:pt x="6455" y="9701"/>
                  </a:lnTo>
                  <a:cubicBezTo>
                    <a:pt x="6455" y="9892"/>
                    <a:pt x="6351" y="10049"/>
                    <a:pt x="6176" y="10119"/>
                  </a:cubicBezTo>
                  <a:cubicBezTo>
                    <a:pt x="6124" y="10154"/>
                    <a:pt x="6055" y="10171"/>
                    <a:pt x="6002" y="10171"/>
                  </a:cubicBezTo>
                  <a:cubicBezTo>
                    <a:pt x="5880" y="10171"/>
                    <a:pt x="5757" y="10119"/>
                    <a:pt x="5671" y="10031"/>
                  </a:cubicBezTo>
                  <a:lnTo>
                    <a:pt x="3926" y="8322"/>
                  </a:lnTo>
                  <a:lnTo>
                    <a:pt x="0" y="8322"/>
                  </a:lnTo>
                  <a:lnTo>
                    <a:pt x="0" y="11078"/>
                  </a:lnTo>
                  <a:lnTo>
                    <a:pt x="13852" y="11078"/>
                  </a:lnTo>
                  <a:lnTo>
                    <a:pt x="13852" y="6472"/>
                  </a:lnTo>
                  <a:lnTo>
                    <a:pt x="9875" y="6472"/>
                  </a:lnTo>
                  <a:lnTo>
                    <a:pt x="8165" y="8182"/>
                  </a:lnTo>
                  <a:cubicBezTo>
                    <a:pt x="8078" y="8270"/>
                    <a:pt x="7956" y="8322"/>
                    <a:pt x="7851" y="8322"/>
                  </a:cubicBezTo>
                  <a:cubicBezTo>
                    <a:pt x="7781" y="8322"/>
                    <a:pt x="7730" y="8305"/>
                    <a:pt x="7660" y="8287"/>
                  </a:cubicBezTo>
                  <a:cubicBezTo>
                    <a:pt x="7502" y="8217"/>
                    <a:pt x="7381" y="8042"/>
                    <a:pt x="7381" y="7851"/>
                  </a:cubicBezTo>
                  <a:lnTo>
                    <a:pt x="7381" y="2320"/>
                  </a:lnTo>
                  <a:cubicBezTo>
                    <a:pt x="7381" y="2059"/>
                    <a:pt x="7590" y="1850"/>
                    <a:pt x="7851" y="1850"/>
                  </a:cubicBezTo>
                  <a:lnTo>
                    <a:pt x="13852" y="1850"/>
                  </a:lnTo>
                  <a:lnTo>
                    <a:pt x="13852" y="471"/>
                  </a:lnTo>
                  <a:cubicBezTo>
                    <a:pt x="13852" y="210"/>
                    <a:pt x="13643" y="0"/>
                    <a:pt x="1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58"/>
          <p:cNvGrpSpPr/>
          <p:nvPr/>
        </p:nvGrpSpPr>
        <p:grpSpPr>
          <a:xfrm>
            <a:off x="2329413" y="2019449"/>
            <a:ext cx="354160" cy="353756"/>
            <a:chOff x="2075238" y="2170900"/>
            <a:chExt cx="394300" cy="393850"/>
          </a:xfrm>
        </p:grpSpPr>
        <p:sp>
          <p:nvSpPr>
            <p:cNvPr id="1830" name="Google Shape;1830;p58"/>
            <p:cNvSpPr/>
            <p:nvPr/>
          </p:nvSpPr>
          <p:spPr>
            <a:xfrm>
              <a:off x="2214338" y="2303900"/>
              <a:ext cx="116050" cy="127400"/>
            </a:xfrm>
            <a:custGeom>
              <a:avLst/>
              <a:gdLst/>
              <a:ahLst/>
              <a:cxnLst/>
              <a:rect l="l" t="t" r="r" b="b"/>
              <a:pathLst>
                <a:path w="4642" h="5096" extrusionOk="0">
                  <a:moveTo>
                    <a:pt x="2322" y="1"/>
                  </a:moveTo>
                  <a:cubicBezTo>
                    <a:pt x="1554" y="1"/>
                    <a:pt x="926" y="629"/>
                    <a:pt x="926" y="1396"/>
                  </a:cubicBezTo>
                  <a:cubicBezTo>
                    <a:pt x="926" y="1833"/>
                    <a:pt x="1136" y="2234"/>
                    <a:pt x="1466" y="2478"/>
                  </a:cubicBezTo>
                  <a:cubicBezTo>
                    <a:pt x="612" y="2827"/>
                    <a:pt x="1" y="3664"/>
                    <a:pt x="1" y="4641"/>
                  </a:cubicBezTo>
                  <a:cubicBezTo>
                    <a:pt x="1" y="4886"/>
                    <a:pt x="210" y="5095"/>
                    <a:pt x="473" y="5095"/>
                  </a:cubicBezTo>
                  <a:lnTo>
                    <a:pt x="4171" y="5095"/>
                  </a:lnTo>
                  <a:cubicBezTo>
                    <a:pt x="4432" y="5095"/>
                    <a:pt x="4642" y="4886"/>
                    <a:pt x="4642" y="4641"/>
                  </a:cubicBezTo>
                  <a:cubicBezTo>
                    <a:pt x="4642" y="3664"/>
                    <a:pt x="4032" y="2827"/>
                    <a:pt x="3176" y="2478"/>
                  </a:cubicBezTo>
                  <a:cubicBezTo>
                    <a:pt x="3508" y="2234"/>
                    <a:pt x="3718" y="1833"/>
                    <a:pt x="3718" y="1396"/>
                  </a:cubicBezTo>
                  <a:cubicBezTo>
                    <a:pt x="3718" y="629"/>
                    <a:pt x="3090" y="1"/>
                    <a:pt x="2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2304063" y="2170900"/>
              <a:ext cx="165475" cy="117775"/>
            </a:xfrm>
            <a:custGeom>
              <a:avLst/>
              <a:gdLst/>
              <a:ahLst/>
              <a:cxnLst/>
              <a:rect l="l" t="t" r="r" b="b"/>
              <a:pathLst>
                <a:path w="6619" h="4711" extrusionOk="0">
                  <a:moveTo>
                    <a:pt x="4472" y="1885"/>
                  </a:moveTo>
                  <a:cubicBezTo>
                    <a:pt x="4735" y="1885"/>
                    <a:pt x="4926" y="2094"/>
                    <a:pt x="4926" y="2355"/>
                  </a:cubicBezTo>
                  <a:cubicBezTo>
                    <a:pt x="4926" y="2599"/>
                    <a:pt x="4735" y="2808"/>
                    <a:pt x="4472" y="2808"/>
                  </a:cubicBezTo>
                  <a:lnTo>
                    <a:pt x="3530" y="2808"/>
                  </a:lnTo>
                  <a:cubicBezTo>
                    <a:pt x="3269" y="2808"/>
                    <a:pt x="3060" y="2599"/>
                    <a:pt x="3060" y="2355"/>
                  </a:cubicBezTo>
                  <a:cubicBezTo>
                    <a:pt x="3060" y="2094"/>
                    <a:pt x="3269" y="1885"/>
                    <a:pt x="3530" y="1885"/>
                  </a:cubicBezTo>
                  <a:close/>
                  <a:moveTo>
                    <a:pt x="1681" y="0"/>
                  </a:moveTo>
                  <a:cubicBezTo>
                    <a:pt x="1524" y="0"/>
                    <a:pt x="1385" y="140"/>
                    <a:pt x="1385" y="296"/>
                  </a:cubicBezTo>
                  <a:lnTo>
                    <a:pt x="1385" y="1291"/>
                  </a:lnTo>
                  <a:lnTo>
                    <a:pt x="76" y="3297"/>
                  </a:lnTo>
                  <a:cubicBezTo>
                    <a:pt x="1" y="3403"/>
                    <a:pt x="82" y="3535"/>
                    <a:pt x="195" y="3535"/>
                  </a:cubicBezTo>
                  <a:cubicBezTo>
                    <a:pt x="213" y="3535"/>
                    <a:pt x="231" y="3531"/>
                    <a:pt x="250" y="3524"/>
                  </a:cubicBezTo>
                  <a:lnTo>
                    <a:pt x="1385" y="3141"/>
                  </a:lnTo>
                  <a:lnTo>
                    <a:pt x="1385" y="4397"/>
                  </a:lnTo>
                  <a:cubicBezTo>
                    <a:pt x="1385" y="4571"/>
                    <a:pt x="1524" y="4711"/>
                    <a:pt x="1681" y="4711"/>
                  </a:cubicBezTo>
                  <a:lnTo>
                    <a:pt x="6305" y="4711"/>
                  </a:lnTo>
                  <a:cubicBezTo>
                    <a:pt x="6479" y="4711"/>
                    <a:pt x="6619" y="4571"/>
                    <a:pt x="6619" y="4397"/>
                  </a:cubicBezTo>
                  <a:lnTo>
                    <a:pt x="6619" y="296"/>
                  </a:lnTo>
                  <a:cubicBezTo>
                    <a:pt x="6619" y="140"/>
                    <a:pt x="6479" y="0"/>
                    <a:pt x="6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2238363" y="2206100"/>
              <a:ext cx="68475" cy="24550"/>
            </a:xfrm>
            <a:custGeom>
              <a:avLst/>
              <a:gdLst/>
              <a:ahLst/>
              <a:cxnLst/>
              <a:rect l="l" t="t" r="r" b="b"/>
              <a:pathLst>
                <a:path w="2739" h="982" extrusionOk="0">
                  <a:moveTo>
                    <a:pt x="1363" y="1"/>
                  </a:moveTo>
                  <a:cubicBezTo>
                    <a:pt x="903" y="1"/>
                    <a:pt x="445" y="49"/>
                    <a:pt x="0" y="144"/>
                  </a:cubicBezTo>
                  <a:lnTo>
                    <a:pt x="540" y="982"/>
                  </a:lnTo>
                  <a:cubicBezTo>
                    <a:pt x="816" y="945"/>
                    <a:pt x="1101" y="923"/>
                    <a:pt x="1391" y="923"/>
                  </a:cubicBezTo>
                  <a:cubicBezTo>
                    <a:pt x="1652" y="923"/>
                    <a:pt x="1916" y="941"/>
                    <a:pt x="2180" y="982"/>
                  </a:cubicBezTo>
                  <a:lnTo>
                    <a:pt x="2739" y="144"/>
                  </a:lnTo>
                  <a:cubicBezTo>
                    <a:pt x="2285" y="49"/>
                    <a:pt x="1823" y="1"/>
                    <a:pt x="1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2075238" y="2170900"/>
              <a:ext cx="165525" cy="117775"/>
            </a:xfrm>
            <a:custGeom>
              <a:avLst/>
              <a:gdLst/>
              <a:ahLst/>
              <a:cxnLst/>
              <a:rect l="l" t="t" r="r" b="b"/>
              <a:pathLst>
                <a:path w="6621" h="4711" extrusionOk="0">
                  <a:moveTo>
                    <a:pt x="3106" y="1885"/>
                  </a:moveTo>
                  <a:cubicBezTo>
                    <a:pt x="3350" y="1885"/>
                    <a:pt x="3559" y="2094"/>
                    <a:pt x="3559" y="2355"/>
                  </a:cubicBezTo>
                  <a:cubicBezTo>
                    <a:pt x="3559" y="2599"/>
                    <a:pt x="3350" y="2808"/>
                    <a:pt x="3106" y="2808"/>
                  </a:cubicBezTo>
                  <a:lnTo>
                    <a:pt x="2146" y="2808"/>
                  </a:lnTo>
                  <a:cubicBezTo>
                    <a:pt x="1901" y="2808"/>
                    <a:pt x="1692" y="2599"/>
                    <a:pt x="1692" y="2355"/>
                  </a:cubicBezTo>
                  <a:cubicBezTo>
                    <a:pt x="1692" y="2094"/>
                    <a:pt x="1901" y="1885"/>
                    <a:pt x="2146" y="1885"/>
                  </a:cubicBezTo>
                  <a:close/>
                  <a:moveTo>
                    <a:pt x="314" y="0"/>
                  </a:moveTo>
                  <a:cubicBezTo>
                    <a:pt x="140" y="0"/>
                    <a:pt x="0" y="140"/>
                    <a:pt x="0" y="296"/>
                  </a:cubicBezTo>
                  <a:lnTo>
                    <a:pt x="0" y="4397"/>
                  </a:lnTo>
                  <a:cubicBezTo>
                    <a:pt x="0" y="4571"/>
                    <a:pt x="140" y="4711"/>
                    <a:pt x="314" y="4711"/>
                  </a:cubicBezTo>
                  <a:lnTo>
                    <a:pt x="4937" y="4711"/>
                  </a:lnTo>
                  <a:cubicBezTo>
                    <a:pt x="5095" y="4711"/>
                    <a:pt x="5234" y="4571"/>
                    <a:pt x="5234" y="4397"/>
                  </a:cubicBezTo>
                  <a:lnTo>
                    <a:pt x="5234" y="3141"/>
                  </a:lnTo>
                  <a:lnTo>
                    <a:pt x="6367" y="3524"/>
                  </a:lnTo>
                  <a:cubicBezTo>
                    <a:pt x="6386" y="3531"/>
                    <a:pt x="6405" y="3535"/>
                    <a:pt x="6423" y="3535"/>
                  </a:cubicBezTo>
                  <a:cubicBezTo>
                    <a:pt x="6537" y="3535"/>
                    <a:pt x="6620" y="3403"/>
                    <a:pt x="6560" y="3297"/>
                  </a:cubicBezTo>
                  <a:lnTo>
                    <a:pt x="5234" y="1291"/>
                  </a:lnTo>
                  <a:lnTo>
                    <a:pt x="5234" y="296"/>
                  </a:lnTo>
                  <a:cubicBezTo>
                    <a:pt x="5234" y="140"/>
                    <a:pt x="5095" y="0"/>
                    <a:pt x="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8"/>
            <p:cNvSpPr/>
            <p:nvPr/>
          </p:nvSpPr>
          <p:spPr>
            <a:xfrm>
              <a:off x="2075238" y="2446975"/>
              <a:ext cx="165525" cy="117775"/>
            </a:xfrm>
            <a:custGeom>
              <a:avLst/>
              <a:gdLst/>
              <a:ahLst/>
              <a:cxnLst/>
              <a:rect l="l" t="t" r="r" b="b"/>
              <a:pathLst>
                <a:path w="6621" h="4711" extrusionOk="0">
                  <a:moveTo>
                    <a:pt x="3106" y="1884"/>
                  </a:moveTo>
                  <a:cubicBezTo>
                    <a:pt x="3350" y="1884"/>
                    <a:pt x="3559" y="2094"/>
                    <a:pt x="3559" y="2356"/>
                  </a:cubicBezTo>
                  <a:cubicBezTo>
                    <a:pt x="3559" y="2617"/>
                    <a:pt x="3350" y="2810"/>
                    <a:pt x="3106" y="2810"/>
                  </a:cubicBezTo>
                  <a:lnTo>
                    <a:pt x="2146" y="2810"/>
                  </a:lnTo>
                  <a:cubicBezTo>
                    <a:pt x="1901" y="2810"/>
                    <a:pt x="1692" y="2617"/>
                    <a:pt x="1692" y="2356"/>
                  </a:cubicBezTo>
                  <a:cubicBezTo>
                    <a:pt x="1692" y="2094"/>
                    <a:pt x="1901" y="1884"/>
                    <a:pt x="2146" y="1884"/>
                  </a:cubicBezTo>
                  <a:close/>
                  <a:moveTo>
                    <a:pt x="314" y="0"/>
                  </a:moveTo>
                  <a:cubicBezTo>
                    <a:pt x="140" y="0"/>
                    <a:pt x="0" y="140"/>
                    <a:pt x="0" y="314"/>
                  </a:cubicBezTo>
                  <a:lnTo>
                    <a:pt x="0" y="4397"/>
                  </a:lnTo>
                  <a:cubicBezTo>
                    <a:pt x="0" y="4571"/>
                    <a:pt x="140" y="4711"/>
                    <a:pt x="314" y="4711"/>
                  </a:cubicBezTo>
                  <a:lnTo>
                    <a:pt x="4937" y="4711"/>
                  </a:lnTo>
                  <a:cubicBezTo>
                    <a:pt x="5095" y="4711"/>
                    <a:pt x="5234" y="4571"/>
                    <a:pt x="5234" y="4397"/>
                  </a:cubicBezTo>
                  <a:lnTo>
                    <a:pt x="5234" y="3420"/>
                  </a:lnTo>
                  <a:lnTo>
                    <a:pt x="6560" y="1414"/>
                  </a:lnTo>
                  <a:cubicBezTo>
                    <a:pt x="6620" y="1308"/>
                    <a:pt x="6537" y="1176"/>
                    <a:pt x="6423" y="1176"/>
                  </a:cubicBezTo>
                  <a:cubicBezTo>
                    <a:pt x="6405" y="1176"/>
                    <a:pt x="6386" y="1179"/>
                    <a:pt x="6367" y="1186"/>
                  </a:cubicBezTo>
                  <a:lnTo>
                    <a:pt x="5234" y="1554"/>
                  </a:lnTo>
                  <a:lnTo>
                    <a:pt x="5234" y="314"/>
                  </a:lnTo>
                  <a:cubicBezTo>
                    <a:pt x="5234" y="140"/>
                    <a:pt x="5095" y="0"/>
                    <a:pt x="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8"/>
            <p:cNvSpPr/>
            <p:nvPr/>
          </p:nvSpPr>
          <p:spPr>
            <a:xfrm>
              <a:off x="2398863" y="2311750"/>
              <a:ext cx="38400" cy="112150"/>
            </a:xfrm>
            <a:custGeom>
              <a:avLst/>
              <a:gdLst/>
              <a:ahLst/>
              <a:cxnLst/>
              <a:rect l="l" t="t" r="r" b="b"/>
              <a:pathLst>
                <a:path w="1536" h="4486" extrusionOk="0">
                  <a:moveTo>
                    <a:pt x="0" y="1"/>
                  </a:moveTo>
                  <a:cubicBezTo>
                    <a:pt x="645" y="1415"/>
                    <a:pt x="645" y="3055"/>
                    <a:pt x="0" y="4485"/>
                  </a:cubicBezTo>
                  <a:lnTo>
                    <a:pt x="1012" y="4485"/>
                  </a:lnTo>
                  <a:cubicBezTo>
                    <a:pt x="1536" y="3036"/>
                    <a:pt x="1536" y="143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8"/>
            <p:cNvSpPr/>
            <p:nvPr/>
          </p:nvSpPr>
          <p:spPr>
            <a:xfrm>
              <a:off x="2238363" y="2504550"/>
              <a:ext cx="68475" cy="24875"/>
            </a:xfrm>
            <a:custGeom>
              <a:avLst/>
              <a:gdLst/>
              <a:ahLst/>
              <a:cxnLst/>
              <a:rect l="l" t="t" r="r" b="b"/>
              <a:pathLst>
                <a:path w="2739" h="995" extrusionOk="0">
                  <a:moveTo>
                    <a:pt x="540" y="0"/>
                  </a:moveTo>
                  <a:lnTo>
                    <a:pt x="0" y="837"/>
                  </a:lnTo>
                  <a:cubicBezTo>
                    <a:pt x="445" y="942"/>
                    <a:pt x="903" y="994"/>
                    <a:pt x="1363" y="994"/>
                  </a:cubicBezTo>
                  <a:cubicBezTo>
                    <a:pt x="1823" y="994"/>
                    <a:pt x="2285" y="942"/>
                    <a:pt x="2739" y="837"/>
                  </a:cubicBezTo>
                  <a:lnTo>
                    <a:pt x="2180" y="0"/>
                  </a:lnTo>
                  <a:cubicBezTo>
                    <a:pt x="1919" y="44"/>
                    <a:pt x="1648" y="66"/>
                    <a:pt x="1373" y="66"/>
                  </a:cubicBezTo>
                  <a:cubicBezTo>
                    <a:pt x="1099" y="66"/>
                    <a:pt x="819" y="44"/>
                    <a:pt x="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8"/>
            <p:cNvSpPr/>
            <p:nvPr/>
          </p:nvSpPr>
          <p:spPr>
            <a:xfrm>
              <a:off x="2107513" y="2311750"/>
              <a:ext cx="38400" cy="112150"/>
            </a:xfrm>
            <a:custGeom>
              <a:avLst/>
              <a:gdLst/>
              <a:ahLst/>
              <a:cxnLst/>
              <a:rect l="l" t="t" r="r" b="b"/>
              <a:pathLst>
                <a:path w="1536" h="4486" extrusionOk="0">
                  <a:moveTo>
                    <a:pt x="540" y="1"/>
                  </a:moveTo>
                  <a:cubicBezTo>
                    <a:pt x="0" y="1431"/>
                    <a:pt x="0" y="3036"/>
                    <a:pt x="540" y="4485"/>
                  </a:cubicBezTo>
                  <a:lnTo>
                    <a:pt x="1536" y="4485"/>
                  </a:lnTo>
                  <a:cubicBezTo>
                    <a:pt x="889" y="3055"/>
                    <a:pt x="889" y="1415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8"/>
            <p:cNvSpPr/>
            <p:nvPr/>
          </p:nvSpPr>
          <p:spPr>
            <a:xfrm>
              <a:off x="2304063" y="2446975"/>
              <a:ext cx="165475" cy="117775"/>
            </a:xfrm>
            <a:custGeom>
              <a:avLst/>
              <a:gdLst/>
              <a:ahLst/>
              <a:cxnLst/>
              <a:rect l="l" t="t" r="r" b="b"/>
              <a:pathLst>
                <a:path w="6619" h="4711" extrusionOk="0">
                  <a:moveTo>
                    <a:pt x="4472" y="1884"/>
                  </a:moveTo>
                  <a:cubicBezTo>
                    <a:pt x="4735" y="1884"/>
                    <a:pt x="4926" y="2094"/>
                    <a:pt x="4926" y="2356"/>
                  </a:cubicBezTo>
                  <a:cubicBezTo>
                    <a:pt x="4926" y="2617"/>
                    <a:pt x="4735" y="2810"/>
                    <a:pt x="4472" y="2810"/>
                  </a:cubicBezTo>
                  <a:lnTo>
                    <a:pt x="3530" y="2810"/>
                  </a:lnTo>
                  <a:cubicBezTo>
                    <a:pt x="3269" y="2810"/>
                    <a:pt x="3060" y="2617"/>
                    <a:pt x="3060" y="2356"/>
                  </a:cubicBezTo>
                  <a:cubicBezTo>
                    <a:pt x="3060" y="2094"/>
                    <a:pt x="3269" y="1884"/>
                    <a:pt x="3530" y="1884"/>
                  </a:cubicBezTo>
                  <a:close/>
                  <a:moveTo>
                    <a:pt x="1681" y="0"/>
                  </a:moveTo>
                  <a:cubicBezTo>
                    <a:pt x="1524" y="0"/>
                    <a:pt x="1385" y="140"/>
                    <a:pt x="1385" y="314"/>
                  </a:cubicBezTo>
                  <a:lnTo>
                    <a:pt x="1385" y="1554"/>
                  </a:lnTo>
                  <a:lnTo>
                    <a:pt x="250" y="1186"/>
                  </a:lnTo>
                  <a:cubicBezTo>
                    <a:pt x="231" y="1179"/>
                    <a:pt x="213" y="1176"/>
                    <a:pt x="195" y="1176"/>
                  </a:cubicBezTo>
                  <a:cubicBezTo>
                    <a:pt x="82" y="1176"/>
                    <a:pt x="1" y="1308"/>
                    <a:pt x="76" y="1414"/>
                  </a:cubicBezTo>
                  <a:lnTo>
                    <a:pt x="1385" y="3420"/>
                  </a:lnTo>
                  <a:lnTo>
                    <a:pt x="1385" y="4397"/>
                  </a:lnTo>
                  <a:cubicBezTo>
                    <a:pt x="1385" y="4571"/>
                    <a:pt x="1524" y="4711"/>
                    <a:pt x="1681" y="4711"/>
                  </a:cubicBezTo>
                  <a:lnTo>
                    <a:pt x="6305" y="4711"/>
                  </a:lnTo>
                  <a:cubicBezTo>
                    <a:pt x="6479" y="4711"/>
                    <a:pt x="6619" y="4571"/>
                    <a:pt x="6619" y="4397"/>
                  </a:cubicBezTo>
                  <a:lnTo>
                    <a:pt x="6619" y="314"/>
                  </a:lnTo>
                  <a:cubicBezTo>
                    <a:pt x="6619" y="140"/>
                    <a:pt x="6479" y="0"/>
                    <a:pt x="6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9" name="Google Shape;1839;p58"/>
          <p:cNvGrpSpPr/>
          <p:nvPr/>
        </p:nvGrpSpPr>
        <p:grpSpPr>
          <a:xfrm>
            <a:off x="2919777" y="2019449"/>
            <a:ext cx="353779" cy="353756"/>
            <a:chOff x="2732513" y="2170900"/>
            <a:chExt cx="393875" cy="393850"/>
          </a:xfrm>
        </p:grpSpPr>
        <p:sp>
          <p:nvSpPr>
            <p:cNvPr id="1840" name="Google Shape;1840;p58"/>
            <p:cNvSpPr/>
            <p:nvPr/>
          </p:nvSpPr>
          <p:spPr>
            <a:xfrm>
              <a:off x="2848513" y="2333150"/>
              <a:ext cx="69400" cy="23125"/>
            </a:xfrm>
            <a:custGeom>
              <a:avLst/>
              <a:gdLst/>
              <a:ahLst/>
              <a:cxnLst/>
              <a:rect l="l" t="t" r="r" b="b"/>
              <a:pathLst>
                <a:path w="2776" h="925" extrusionOk="0">
                  <a:moveTo>
                    <a:pt x="1" y="0"/>
                  </a:moveTo>
                  <a:lnTo>
                    <a:pt x="1" y="924"/>
                  </a:lnTo>
                  <a:lnTo>
                    <a:pt x="2775" y="924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8"/>
            <p:cNvSpPr/>
            <p:nvPr/>
          </p:nvSpPr>
          <p:spPr>
            <a:xfrm>
              <a:off x="2894763" y="2286925"/>
              <a:ext cx="23150" cy="23100"/>
            </a:xfrm>
            <a:custGeom>
              <a:avLst/>
              <a:gdLst/>
              <a:ahLst/>
              <a:cxnLst/>
              <a:rect l="l" t="t" r="r" b="b"/>
              <a:pathLst>
                <a:path w="926" h="924" extrusionOk="0">
                  <a:moveTo>
                    <a:pt x="472" y="0"/>
                  </a:moveTo>
                  <a:cubicBezTo>
                    <a:pt x="209" y="0"/>
                    <a:pt x="0" y="209"/>
                    <a:pt x="0" y="454"/>
                  </a:cubicBezTo>
                  <a:cubicBezTo>
                    <a:pt x="0" y="715"/>
                    <a:pt x="209" y="924"/>
                    <a:pt x="472" y="924"/>
                  </a:cubicBezTo>
                  <a:lnTo>
                    <a:pt x="925" y="924"/>
                  </a:lnTo>
                  <a:lnTo>
                    <a:pt x="925" y="454"/>
                  </a:lnTo>
                  <a:cubicBezTo>
                    <a:pt x="925" y="209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8"/>
            <p:cNvSpPr/>
            <p:nvPr/>
          </p:nvSpPr>
          <p:spPr>
            <a:xfrm>
              <a:off x="2871663" y="2379375"/>
              <a:ext cx="46250" cy="69350"/>
            </a:xfrm>
            <a:custGeom>
              <a:avLst/>
              <a:gdLst/>
              <a:ahLst/>
              <a:cxnLst/>
              <a:rect l="l" t="t" r="r" b="b"/>
              <a:pathLst>
                <a:path w="1850" h="2774" extrusionOk="0">
                  <a:moveTo>
                    <a:pt x="0" y="1"/>
                  </a:moveTo>
                  <a:lnTo>
                    <a:pt x="0" y="2774"/>
                  </a:lnTo>
                  <a:lnTo>
                    <a:pt x="1849" y="2774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8"/>
            <p:cNvSpPr/>
            <p:nvPr/>
          </p:nvSpPr>
          <p:spPr>
            <a:xfrm>
              <a:off x="2940988" y="2286925"/>
              <a:ext cx="23150" cy="23100"/>
            </a:xfrm>
            <a:custGeom>
              <a:avLst/>
              <a:gdLst/>
              <a:ahLst/>
              <a:cxnLst/>
              <a:rect l="l" t="t" r="r" b="b"/>
              <a:pathLst>
                <a:path w="926" h="924" extrusionOk="0">
                  <a:moveTo>
                    <a:pt x="454" y="0"/>
                  </a:moveTo>
                  <a:cubicBezTo>
                    <a:pt x="210" y="0"/>
                    <a:pt x="0" y="209"/>
                    <a:pt x="0" y="454"/>
                  </a:cubicBezTo>
                  <a:lnTo>
                    <a:pt x="0" y="924"/>
                  </a:lnTo>
                  <a:lnTo>
                    <a:pt x="454" y="924"/>
                  </a:lnTo>
                  <a:cubicBezTo>
                    <a:pt x="716" y="924"/>
                    <a:pt x="926" y="715"/>
                    <a:pt x="926" y="454"/>
                  </a:cubicBezTo>
                  <a:cubicBezTo>
                    <a:pt x="926" y="209"/>
                    <a:pt x="716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8"/>
            <p:cNvSpPr/>
            <p:nvPr/>
          </p:nvSpPr>
          <p:spPr>
            <a:xfrm>
              <a:off x="2732513" y="2170900"/>
              <a:ext cx="393875" cy="393850"/>
            </a:xfrm>
            <a:custGeom>
              <a:avLst/>
              <a:gdLst/>
              <a:ahLst/>
              <a:cxnLst/>
              <a:rect l="l" t="t" r="r" b="b"/>
              <a:pathLst>
                <a:path w="15755" h="15754" extrusionOk="0">
                  <a:moveTo>
                    <a:pt x="8793" y="3716"/>
                  </a:moveTo>
                  <a:cubicBezTo>
                    <a:pt x="9561" y="3716"/>
                    <a:pt x="10189" y="4344"/>
                    <a:pt x="10189" y="5095"/>
                  </a:cubicBezTo>
                  <a:cubicBezTo>
                    <a:pt x="10189" y="5269"/>
                    <a:pt x="10154" y="5425"/>
                    <a:pt x="10102" y="5565"/>
                  </a:cubicBezTo>
                  <a:lnTo>
                    <a:pt x="11568" y="5565"/>
                  </a:lnTo>
                  <a:cubicBezTo>
                    <a:pt x="11829" y="5565"/>
                    <a:pt x="12038" y="5774"/>
                    <a:pt x="12038" y="6019"/>
                  </a:cubicBezTo>
                  <a:lnTo>
                    <a:pt x="12038" y="7868"/>
                  </a:lnTo>
                  <a:cubicBezTo>
                    <a:pt x="12038" y="8130"/>
                    <a:pt x="11829" y="8340"/>
                    <a:pt x="11568" y="8340"/>
                  </a:cubicBezTo>
                  <a:lnTo>
                    <a:pt x="11114" y="8340"/>
                  </a:lnTo>
                  <a:lnTo>
                    <a:pt x="11114" y="11566"/>
                  </a:lnTo>
                  <a:cubicBezTo>
                    <a:pt x="11114" y="11829"/>
                    <a:pt x="10905" y="12020"/>
                    <a:pt x="10642" y="12020"/>
                  </a:cubicBezTo>
                  <a:lnTo>
                    <a:pt x="5113" y="12020"/>
                  </a:lnTo>
                  <a:cubicBezTo>
                    <a:pt x="4850" y="12020"/>
                    <a:pt x="4641" y="11829"/>
                    <a:pt x="4641" y="11566"/>
                  </a:cubicBezTo>
                  <a:lnTo>
                    <a:pt x="4641" y="8340"/>
                  </a:lnTo>
                  <a:lnTo>
                    <a:pt x="4187" y="8340"/>
                  </a:lnTo>
                  <a:cubicBezTo>
                    <a:pt x="3926" y="8340"/>
                    <a:pt x="3717" y="8130"/>
                    <a:pt x="3717" y="7868"/>
                  </a:cubicBezTo>
                  <a:lnTo>
                    <a:pt x="3717" y="6019"/>
                  </a:lnTo>
                  <a:cubicBezTo>
                    <a:pt x="3717" y="5774"/>
                    <a:pt x="3926" y="5565"/>
                    <a:pt x="4187" y="5565"/>
                  </a:cubicBezTo>
                  <a:lnTo>
                    <a:pt x="5653" y="5565"/>
                  </a:lnTo>
                  <a:cubicBezTo>
                    <a:pt x="5339" y="4658"/>
                    <a:pt x="6002" y="3716"/>
                    <a:pt x="6962" y="3716"/>
                  </a:cubicBezTo>
                  <a:cubicBezTo>
                    <a:pt x="7311" y="3716"/>
                    <a:pt x="7642" y="3855"/>
                    <a:pt x="7886" y="4065"/>
                  </a:cubicBezTo>
                  <a:cubicBezTo>
                    <a:pt x="8130" y="3855"/>
                    <a:pt x="8444" y="3716"/>
                    <a:pt x="8793" y="3716"/>
                  </a:cubicBezTo>
                  <a:close/>
                  <a:moveTo>
                    <a:pt x="7886" y="0"/>
                  </a:moveTo>
                  <a:cubicBezTo>
                    <a:pt x="3524" y="0"/>
                    <a:pt x="0" y="3524"/>
                    <a:pt x="0" y="7868"/>
                  </a:cubicBezTo>
                  <a:cubicBezTo>
                    <a:pt x="0" y="9945"/>
                    <a:pt x="821" y="11934"/>
                    <a:pt x="2268" y="13399"/>
                  </a:cubicBezTo>
                  <a:lnTo>
                    <a:pt x="628" y="14951"/>
                  </a:lnTo>
                  <a:cubicBezTo>
                    <a:pt x="332" y="15248"/>
                    <a:pt x="542" y="15754"/>
                    <a:pt x="960" y="15754"/>
                  </a:cubicBezTo>
                  <a:lnTo>
                    <a:pt x="7921" y="15754"/>
                  </a:lnTo>
                  <a:cubicBezTo>
                    <a:pt x="12231" y="15737"/>
                    <a:pt x="15755" y="12229"/>
                    <a:pt x="15755" y="7868"/>
                  </a:cubicBezTo>
                  <a:cubicBezTo>
                    <a:pt x="15755" y="3524"/>
                    <a:pt x="12231" y="0"/>
                    <a:pt x="7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8"/>
            <p:cNvSpPr/>
            <p:nvPr/>
          </p:nvSpPr>
          <p:spPr>
            <a:xfrm>
              <a:off x="2940988" y="2379375"/>
              <a:ext cx="46250" cy="69350"/>
            </a:xfrm>
            <a:custGeom>
              <a:avLst/>
              <a:gdLst/>
              <a:ahLst/>
              <a:cxnLst/>
              <a:rect l="l" t="t" r="r" b="b"/>
              <a:pathLst>
                <a:path w="1850" h="2774" extrusionOk="0">
                  <a:moveTo>
                    <a:pt x="0" y="1"/>
                  </a:moveTo>
                  <a:lnTo>
                    <a:pt x="0" y="2774"/>
                  </a:lnTo>
                  <a:lnTo>
                    <a:pt x="1850" y="2774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8"/>
            <p:cNvSpPr/>
            <p:nvPr/>
          </p:nvSpPr>
          <p:spPr>
            <a:xfrm>
              <a:off x="2940988" y="2333150"/>
              <a:ext cx="69375" cy="23125"/>
            </a:xfrm>
            <a:custGeom>
              <a:avLst/>
              <a:gdLst/>
              <a:ahLst/>
              <a:cxnLst/>
              <a:rect l="l" t="t" r="r" b="b"/>
              <a:pathLst>
                <a:path w="2775" h="925" extrusionOk="0">
                  <a:moveTo>
                    <a:pt x="0" y="0"/>
                  </a:moveTo>
                  <a:lnTo>
                    <a:pt x="0" y="924"/>
                  </a:lnTo>
                  <a:lnTo>
                    <a:pt x="2775" y="924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58"/>
          <p:cNvGrpSpPr/>
          <p:nvPr/>
        </p:nvGrpSpPr>
        <p:grpSpPr>
          <a:xfrm>
            <a:off x="3509760" y="2019449"/>
            <a:ext cx="354160" cy="353756"/>
            <a:chOff x="3389363" y="2170900"/>
            <a:chExt cx="394300" cy="393850"/>
          </a:xfrm>
        </p:grpSpPr>
        <p:sp>
          <p:nvSpPr>
            <p:cNvPr id="1848" name="Google Shape;1848;p58"/>
            <p:cNvSpPr/>
            <p:nvPr/>
          </p:nvSpPr>
          <p:spPr>
            <a:xfrm>
              <a:off x="3618363" y="2303500"/>
              <a:ext cx="32300" cy="32300"/>
            </a:xfrm>
            <a:custGeom>
              <a:avLst/>
              <a:gdLst/>
              <a:ahLst/>
              <a:cxnLst/>
              <a:rect l="l" t="t" r="r" b="b"/>
              <a:pathLst>
                <a:path w="1292" h="1292" extrusionOk="0">
                  <a:moveTo>
                    <a:pt x="645" y="0"/>
                  </a:moveTo>
                  <a:lnTo>
                    <a:pt x="0" y="645"/>
                  </a:lnTo>
                  <a:lnTo>
                    <a:pt x="663" y="1291"/>
                  </a:lnTo>
                  <a:lnTo>
                    <a:pt x="1291" y="663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8"/>
            <p:cNvSpPr/>
            <p:nvPr/>
          </p:nvSpPr>
          <p:spPr>
            <a:xfrm>
              <a:off x="3389363" y="2170900"/>
              <a:ext cx="394300" cy="393850"/>
            </a:xfrm>
            <a:custGeom>
              <a:avLst/>
              <a:gdLst/>
              <a:ahLst/>
              <a:cxnLst/>
              <a:rect l="l" t="t" r="r" b="b"/>
              <a:pathLst>
                <a:path w="15772" h="15754" extrusionOk="0">
                  <a:moveTo>
                    <a:pt x="9796" y="4196"/>
                  </a:moveTo>
                  <a:cubicBezTo>
                    <a:pt x="9914" y="4196"/>
                    <a:pt x="10032" y="4240"/>
                    <a:pt x="10119" y="4327"/>
                  </a:cubicBezTo>
                  <a:lnTo>
                    <a:pt x="11428" y="5635"/>
                  </a:lnTo>
                  <a:cubicBezTo>
                    <a:pt x="11619" y="5809"/>
                    <a:pt x="11619" y="6107"/>
                    <a:pt x="11428" y="6281"/>
                  </a:cubicBezTo>
                  <a:cubicBezTo>
                    <a:pt x="11184" y="6542"/>
                    <a:pt x="7153" y="10573"/>
                    <a:pt x="6630" y="11096"/>
                  </a:cubicBezTo>
                  <a:cubicBezTo>
                    <a:pt x="6455" y="11271"/>
                    <a:pt x="6385" y="11201"/>
                    <a:pt x="4764" y="11550"/>
                  </a:cubicBezTo>
                  <a:cubicBezTo>
                    <a:pt x="4737" y="11554"/>
                    <a:pt x="4710" y="11556"/>
                    <a:pt x="4684" y="11556"/>
                  </a:cubicBezTo>
                  <a:cubicBezTo>
                    <a:pt x="4388" y="11556"/>
                    <a:pt x="4158" y="11297"/>
                    <a:pt x="4222" y="11008"/>
                  </a:cubicBezTo>
                  <a:cubicBezTo>
                    <a:pt x="4571" y="9386"/>
                    <a:pt x="4501" y="9298"/>
                    <a:pt x="4676" y="9124"/>
                  </a:cubicBezTo>
                  <a:lnTo>
                    <a:pt x="9474" y="4327"/>
                  </a:lnTo>
                  <a:cubicBezTo>
                    <a:pt x="9561" y="4240"/>
                    <a:pt x="9679" y="4196"/>
                    <a:pt x="9796" y="4196"/>
                  </a:cubicBezTo>
                  <a:close/>
                  <a:moveTo>
                    <a:pt x="7886" y="0"/>
                  </a:moveTo>
                  <a:cubicBezTo>
                    <a:pt x="3524" y="0"/>
                    <a:pt x="0" y="3524"/>
                    <a:pt x="0" y="7868"/>
                  </a:cubicBezTo>
                  <a:cubicBezTo>
                    <a:pt x="0" y="9945"/>
                    <a:pt x="821" y="11934"/>
                    <a:pt x="2268" y="13399"/>
                  </a:cubicBezTo>
                  <a:lnTo>
                    <a:pt x="646" y="14951"/>
                  </a:lnTo>
                  <a:cubicBezTo>
                    <a:pt x="349" y="15248"/>
                    <a:pt x="542" y="15754"/>
                    <a:pt x="960" y="15754"/>
                  </a:cubicBezTo>
                  <a:lnTo>
                    <a:pt x="7921" y="15754"/>
                  </a:lnTo>
                  <a:cubicBezTo>
                    <a:pt x="12247" y="15737"/>
                    <a:pt x="15771" y="12229"/>
                    <a:pt x="15771" y="7868"/>
                  </a:cubicBezTo>
                  <a:cubicBezTo>
                    <a:pt x="15771" y="3524"/>
                    <a:pt x="12247" y="0"/>
                    <a:pt x="7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8"/>
            <p:cNvSpPr/>
            <p:nvPr/>
          </p:nvSpPr>
          <p:spPr>
            <a:xfrm>
              <a:off x="3520663" y="2335775"/>
              <a:ext cx="97725" cy="97700"/>
            </a:xfrm>
            <a:custGeom>
              <a:avLst/>
              <a:gdLst/>
              <a:ahLst/>
              <a:cxnLst/>
              <a:rect l="l" t="t" r="r" b="b"/>
              <a:pathLst>
                <a:path w="3909" h="3908" extrusionOk="0">
                  <a:moveTo>
                    <a:pt x="3262" y="0"/>
                  </a:moveTo>
                  <a:lnTo>
                    <a:pt x="175" y="3087"/>
                  </a:lnTo>
                  <a:lnTo>
                    <a:pt x="0" y="3908"/>
                  </a:lnTo>
                  <a:lnTo>
                    <a:pt x="819" y="3750"/>
                  </a:lnTo>
                  <a:lnTo>
                    <a:pt x="3908" y="645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" name="Google Shape;1851;p58"/>
          <p:cNvGrpSpPr/>
          <p:nvPr/>
        </p:nvGrpSpPr>
        <p:grpSpPr>
          <a:xfrm>
            <a:off x="4100147" y="2039524"/>
            <a:ext cx="353756" cy="313539"/>
            <a:chOff x="4046663" y="2193250"/>
            <a:chExt cx="393850" cy="349075"/>
          </a:xfrm>
        </p:grpSpPr>
        <p:sp>
          <p:nvSpPr>
            <p:cNvPr id="1852" name="Google Shape;1852;p58"/>
            <p:cNvSpPr/>
            <p:nvPr/>
          </p:nvSpPr>
          <p:spPr>
            <a:xfrm>
              <a:off x="4046663" y="2241550"/>
              <a:ext cx="393850" cy="300775"/>
            </a:xfrm>
            <a:custGeom>
              <a:avLst/>
              <a:gdLst/>
              <a:ahLst/>
              <a:cxnLst/>
              <a:rect l="l" t="t" r="r" b="b"/>
              <a:pathLst>
                <a:path w="15754" h="12031" extrusionOk="0">
                  <a:moveTo>
                    <a:pt x="5076" y="1"/>
                  </a:moveTo>
                  <a:cubicBezTo>
                    <a:pt x="2268" y="1"/>
                    <a:pt x="0" y="2269"/>
                    <a:pt x="0" y="5077"/>
                  </a:cubicBezTo>
                  <a:cubicBezTo>
                    <a:pt x="0" y="7328"/>
                    <a:pt x="1501" y="9317"/>
                    <a:pt x="3664" y="9945"/>
                  </a:cubicBezTo>
                  <a:lnTo>
                    <a:pt x="3664" y="11567"/>
                  </a:lnTo>
                  <a:cubicBezTo>
                    <a:pt x="3664" y="11850"/>
                    <a:pt x="3888" y="12030"/>
                    <a:pt x="4124" y="12030"/>
                  </a:cubicBezTo>
                  <a:cubicBezTo>
                    <a:pt x="4237" y="12030"/>
                    <a:pt x="4353" y="11989"/>
                    <a:pt x="4448" y="11899"/>
                  </a:cubicBezTo>
                  <a:lnTo>
                    <a:pt x="6193" y="10154"/>
                  </a:lnTo>
                  <a:lnTo>
                    <a:pt x="10677" y="10154"/>
                  </a:lnTo>
                  <a:cubicBezTo>
                    <a:pt x="13485" y="10154"/>
                    <a:pt x="15753" y="7868"/>
                    <a:pt x="15753" y="5077"/>
                  </a:cubicBezTo>
                  <a:cubicBezTo>
                    <a:pt x="15753" y="2269"/>
                    <a:pt x="13485" y="1"/>
                    <a:pt x="10677" y="1"/>
                  </a:cubicBezTo>
                  <a:lnTo>
                    <a:pt x="10066" y="1"/>
                  </a:lnTo>
                  <a:lnTo>
                    <a:pt x="12631" y="5130"/>
                  </a:lnTo>
                  <a:cubicBezTo>
                    <a:pt x="12822" y="5514"/>
                    <a:pt x="12806" y="5967"/>
                    <a:pt x="12578" y="6333"/>
                  </a:cubicBezTo>
                  <a:cubicBezTo>
                    <a:pt x="12352" y="6700"/>
                    <a:pt x="11968" y="6926"/>
                    <a:pt x="11531" y="6926"/>
                  </a:cubicBezTo>
                  <a:lnTo>
                    <a:pt x="4222" y="6926"/>
                  </a:lnTo>
                  <a:cubicBezTo>
                    <a:pt x="3785" y="6926"/>
                    <a:pt x="3402" y="6700"/>
                    <a:pt x="3175" y="6333"/>
                  </a:cubicBezTo>
                  <a:cubicBezTo>
                    <a:pt x="2948" y="5967"/>
                    <a:pt x="2931" y="5514"/>
                    <a:pt x="3122" y="5130"/>
                  </a:cubicBezTo>
                  <a:lnTo>
                    <a:pt x="5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8"/>
            <p:cNvSpPr/>
            <p:nvPr/>
          </p:nvSpPr>
          <p:spPr>
            <a:xfrm>
              <a:off x="4142613" y="2193250"/>
              <a:ext cx="201950" cy="198375"/>
            </a:xfrm>
            <a:custGeom>
              <a:avLst/>
              <a:gdLst/>
              <a:ahLst/>
              <a:cxnLst/>
              <a:rect l="l" t="t" r="r" b="b"/>
              <a:pathLst>
                <a:path w="8078" h="7935" extrusionOk="0">
                  <a:moveTo>
                    <a:pt x="4048" y="2857"/>
                  </a:moveTo>
                  <a:cubicBezTo>
                    <a:pt x="4292" y="2857"/>
                    <a:pt x="4501" y="3049"/>
                    <a:pt x="4501" y="3310"/>
                  </a:cubicBezTo>
                  <a:lnTo>
                    <a:pt x="4501" y="4689"/>
                  </a:lnTo>
                  <a:cubicBezTo>
                    <a:pt x="4501" y="4950"/>
                    <a:pt x="4292" y="5159"/>
                    <a:pt x="4048" y="5159"/>
                  </a:cubicBezTo>
                  <a:cubicBezTo>
                    <a:pt x="3785" y="5159"/>
                    <a:pt x="3576" y="4950"/>
                    <a:pt x="3576" y="4689"/>
                  </a:cubicBezTo>
                  <a:lnTo>
                    <a:pt x="3576" y="3310"/>
                  </a:lnTo>
                  <a:cubicBezTo>
                    <a:pt x="3576" y="3049"/>
                    <a:pt x="3785" y="2857"/>
                    <a:pt x="4048" y="2857"/>
                  </a:cubicBezTo>
                  <a:close/>
                  <a:moveTo>
                    <a:pt x="4048" y="5613"/>
                  </a:moveTo>
                  <a:cubicBezTo>
                    <a:pt x="4292" y="5613"/>
                    <a:pt x="4501" y="5822"/>
                    <a:pt x="4501" y="6085"/>
                  </a:cubicBezTo>
                  <a:cubicBezTo>
                    <a:pt x="4501" y="6329"/>
                    <a:pt x="4292" y="6538"/>
                    <a:pt x="4048" y="6538"/>
                  </a:cubicBezTo>
                  <a:cubicBezTo>
                    <a:pt x="3785" y="6538"/>
                    <a:pt x="3576" y="6329"/>
                    <a:pt x="3576" y="6085"/>
                  </a:cubicBezTo>
                  <a:cubicBezTo>
                    <a:pt x="3576" y="5822"/>
                    <a:pt x="3785" y="5613"/>
                    <a:pt x="4048" y="5613"/>
                  </a:cubicBezTo>
                  <a:close/>
                  <a:moveTo>
                    <a:pt x="4039" y="0"/>
                  </a:moveTo>
                  <a:cubicBezTo>
                    <a:pt x="3930" y="0"/>
                    <a:pt x="3821" y="57"/>
                    <a:pt x="3769" y="170"/>
                  </a:cubicBezTo>
                  <a:lnTo>
                    <a:pt x="105" y="7481"/>
                  </a:lnTo>
                  <a:cubicBezTo>
                    <a:pt x="0" y="7690"/>
                    <a:pt x="157" y="7934"/>
                    <a:pt x="384" y="7934"/>
                  </a:cubicBezTo>
                  <a:lnTo>
                    <a:pt x="7693" y="7934"/>
                  </a:lnTo>
                  <a:cubicBezTo>
                    <a:pt x="7921" y="7934"/>
                    <a:pt x="8077" y="7690"/>
                    <a:pt x="7973" y="7481"/>
                  </a:cubicBezTo>
                  <a:lnTo>
                    <a:pt x="4309" y="170"/>
                  </a:lnTo>
                  <a:cubicBezTo>
                    <a:pt x="4257" y="57"/>
                    <a:pt x="4148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4" name="Google Shape;1854;p58"/>
          <p:cNvGrpSpPr/>
          <p:nvPr/>
        </p:nvGrpSpPr>
        <p:grpSpPr>
          <a:xfrm>
            <a:off x="4686581" y="2019449"/>
            <a:ext cx="357708" cy="353756"/>
            <a:chOff x="4699563" y="2170900"/>
            <a:chExt cx="398250" cy="393850"/>
          </a:xfrm>
        </p:grpSpPr>
        <p:sp>
          <p:nvSpPr>
            <p:cNvPr id="1855" name="Google Shape;1855;p58"/>
            <p:cNvSpPr/>
            <p:nvPr/>
          </p:nvSpPr>
          <p:spPr>
            <a:xfrm>
              <a:off x="4889313" y="2286925"/>
              <a:ext cx="23125" cy="23100"/>
            </a:xfrm>
            <a:custGeom>
              <a:avLst/>
              <a:gdLst/>
              <a:ahLst/>
              <a:cxnLst/>
              <a:rect l="l" t="t" r="r" b="b"/>
              <a:pathLst>
                <a:path w="925" h="924" extrusionOk="0">
                  <a:moveTo>
                    <a:pt x="0" y="0"/>
                  </a:moveTo>
                  <a:lnTo>
                    <a:pt x="0" y="924"/>
                  </a:lnTo>
                  <a:lnTo>
                    <a:pt x="924" y="924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8"/>
            <p:cNvSpPr/>
            <p:nvPr/>
          </p:nvSpPr>
          <p:spPr>
            <a:xfrm>
              <a:off x="4843063" y="2286925"/>
              <a:ext cx="23125" cy="23100"/>
            </a:xfrm>
            <a:custGeom>
              <a:avLst/>
              <a:gdLst/>
              <a:ahLst/>
              <a:cxnLst/>
              <a:rect l="l" t="t" r="r" b="b"/>
              <a:pathLst>
                <a:path w="925" h="924" extrusionOk="0">
                  <a:moveTo>
                    <a:pt x="1" y="0"/>
                  </a:moveTo>
                  <a:lnTo>
                    <a:pt x="1" y="924"/>
                  </a:ln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8"/>
            <p:cNvSpPr/>
            <p:nvPr/>
          </p:nvSpPr>
          <p:spPr>
            <a:xfrm>
              <a:off x="4796838" y="2286925"/>
              <a:ext cx="23125" cy="23100"/>
            </a:xfrm>
            <a:custGeom>
              <a:avLst/>
              <a:gdLst/>
              <a:ahLst/>
              <a:cxnLst/>
              <a:rect l="l" t="t" r="r" b="b"/>
              <a:pathLst>
                <a:path w="925" h="924" extrusionOk="0">
                  <a:moveTo>
                    <a:pt x="1" y="0"/>
                  </a:moveTo>
                  <a:lnTo>
                    <a:pt x="1" y="924"/>
                  </a:ln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8"/>
            <p:cNvSpPr/>
            <p:nvPr/>
          </p:nvSpPr>
          <p:spPr>
            <a:xfrm>
              <a:off x="4935538" y="2286925"/>
              <a:ext cx="23125" cy="23100"/>
            </a:xfrm>
            <a:custGeom>
              <a:avLst/>
              <a:gdLst/>
              <a:ahLst/>
              <a:cxnLst/>
              <a:rect l="l" t="t" r="r" b="b"/>
              <a:pathLst>
                <a:path w="925" h="924" extrusionOk="0">
                  <a:moveTo>
                    <a:pt x="1" y="0"/>
                  </a:moveTo>
                  <a:lnTo>
                    <a:pt x="1" y="924"/>
                  </a:ln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8"/>
            <p:cNvSpPr/>
            <p:nvPr/>
          </p:nvSpPr>
          <p:spPr>
            <a:xfrm>
              <a:off x="4796838" y="2333150"/>
              <a:ext cx="207650" cy="69350"/>
            </a:xfrm>
            <a:custGeom>
              <a:avLst/>
              <a:gdLst/>
              <a:ahLst/>
              <a:cxnLst/>
              <a:rect l="l" t="t" r="r" b="b"/>
              <a:pathLst>
                <a:path w="8306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8305" y="2774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8"/>
            <p:cNvSpPr/>
            <p:nvPr/>
          </p:nvSpPr>
          <p:spPr>
            <a:xfrm>
              <a:off x="4981763" y="2286925"/>
              <a:ext cx="22725" cy="23100"/>
            </a:xfrm>
            <a:custGeom>
              <a:avLst/>
              <a:gdLst/>
              <a:ahLst/>
              <a:cxnLst/>
              <a:rect l="l" t="t" r="r" b="b"/>
              <a:pathLst>
                <a:path w="909" h="924" extrusionOk="0">
                  <a:moveTo>
                    <a:pt x="1" y="0"/>
                  </a:moveTo>
                  <a:lnTo>
                    <a:pt x="1" y="924"/>
                  </a:lnTo>
                  <a:lnTo>
                    <a:pt x="908" y="924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8"/>
            <p:cNvSpPr/>
            <p:nvPr/>
          </p:nvSpPr>
          <p:spPr>
            <a:xfrm>
              <a:off x="4981763" y="2425600"/>
              <a:ext cx="22725" cy="23125"/>
            </a:xfrm>
            <a:custGeom>
              <a:avLst/>
              <a:gdLst/>
              <a:ahLst/>
              <a:cxnLst/>
              <a:rect l="l" t="t" r="r" b="b"/>
              <a:pathLst>
                <a:path w="909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08" y="925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8"/>
            <p:cNvSpPr/>
            <p:nvPr/>
          </p:nvSpPr>
          <p:spPr>
            <a:xfrm>
              <a:off x="4699563" y="2170900"/>
              <a:ext cx="398250" cy="393850"/>
            </a:xfrm>
            <a:custGeom>
              <a:avLst/>
              <a:gdLst/>
              <a:ahLst/>
              <a:cxnLst/>
              <a:rect l="l" t="t" r="r" b="b"/>
              <a:pathLst>
                <a:path w="15930" h="15754" extrusionOk="0">
                  <a:moveTo>
                    <a:pt x="12196" y="3716"/>
                  </a:moveTo>
                  <a:cubicBezTo>
                    <a:pt x="12701" y="3716"/>
                    <a:pt x="13120" y="4134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1" y="12020"/>
                    <a:pt x="12196" y="12020"/>
                  </a:cubicBezTo>
                  <a:lnTo>
                    <a:pt x="3892" y="12020"/>
                  </a:lnTo>
                  <a:cubicBezTo>
                    <a:pt x="3385" y="12020"/>
                    <a:pt x="2966" y="11620"/>
                    <a:pt x="2966" y="11113"/>
                  </a:cubicBezTo>
                  <a:lnTo>
                    <a:pt x="2966" y="4641"/>
                  </a:lnTo>
                  <a:cubicBezTo>
                    <a:pt x="2966" y="4134"/>
                    <a:pt x="3385" y="3716"/>
                    <a:pt x="3892" y="3716"/>
                  </a:cubicBezTo>
                  <a:close/>
                  <a:moveTo>
                    <a:pt x="8044" y="0"/>
                  </a:moveTo>
                  <a:cubicBezTo>
                    <a:pt x="3682" y="0"/>
                    <a:pt x="158" y="3524"/>
                    <a:pt x="158" y="7868"/>
                  </a:cubicBezTo>
                  <a:cubicBezTo>
                    <a:pt x="158" y="9927"/>
                    <a:pt x="977" y="11899"/>
                    <a:pt x="2391" y="13364"/>
                  </a:cubicBezTo>
                  <a:lnTo>
                    <a:pt x="349" y="14916"/>
                  </a:lnTo>
                  <a:cubicBezTo>
                    <a:pt x="0" y="15195"/>
                    <a:pt x="193" y="15754"/>
                    <a:pt x="629" y="15754"/>
                  </a:cubicBezTo>
                  <a:lnTo>
                    <a:pt x="8079" y="15754"/>
                  </a:lnTo>
                  <a:cubicBezTo>
                    <a:pt x="12405" y="15737"/>
                    <a:pt x="15930" y="12229"/>
                    <a:pt x="15930" y="7868"/>
                  </a:cubicBezTo>
                  <a:cubicBezTo>
                    <a:pt x="15930" y="3524"/>
                    <a:pt x="12405" y="0"/>
                    <a:pt x="8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8"/>
            <p:cNvSpPr/>
            <p:nvPr/>
          </p:nvSpPr>
          <p:spPr>
            <a:xfrm>
              <a:off x="4935538" y="242560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25" y="92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4889313" y="242560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0" y="1"/>
                  </a:moveTo>
                  <a:lnTo>
                    <a:pt x="0" y="925"/>
                  </a:lnTo>
                  <a:lnTo>
                    <a:pt x="924" y="925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8"/>
            <p:cNvSpPr/>
            <p:nvPr/>
          </p:nvSpPr>
          <p:spPr>
            <a:xfrm>
              <a:off x="4796838" y="242560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25" y="92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8"/>
            <p:cNvSpPr/>
            <p:nvPr/>
          </p:nvSpPr>
          <p:spPr>
            <a:xfrm>
              <a:off x="4843063" y="242560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25" y="92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7" name="Google Shape;1867;p58"/>
          <p:cNvGrpSpPr/>
          <p:nvPr/>
        </p:nvGrpSpPr>
        <p:grpSpPr>
          <a:xfrm>
            <a:off x="5312223" y="2019449"/>
            <a:ext cx="290298" cy="353756"/>
            <a:chOff x="5396113" y="2170900"/>
            <a:chExt cx="323200" cy="393850"/>
          </a:xfrm>
        </p:grpSpPr>
        <p:sp>
          <p:nvSpPr>
            <p:cNvPr id="1868" name="Google Shape;1868;p58"/>
            <p:cNvSpPr/>
            <p:nvPr/>
          </p:nvSpPr>
          <p:spPr>
            <a:xfrm>
              <a:off x="5419213" y="2240675"/>
              <a:ext cx="46275" cy="46275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8"/>
            <p:cNvSpPr/>
            <p:nvPr/>
          </p:nvSpPr>
          <p:spPr>
            <a:xfrm>
              <a:off x="5419213" y="2310000"/>
              <a:ext cx="46275" cy="46275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8"/>
            <p:cNvSpPr/>
            <p:nvPr/>
          </p:nvSpPr>
          <p:spPr>
            <a:xfrm>
              <a:off x="5419213" y="2170900"/>
              <a:ext cx="46275" cy="46675"/>
            </a:xfrm>
            <a:custGeom>
              <a:avLst/>
              <a:gdLst/>
              <a:ahLst/>
              <a:cxnLst/>
              <a:rect l="l" t="t" r="r" b="b"/>
              <a:pathLst>
                <a:path w="1851" h="1867" extrusionOk="0">
                  <a:moveTo>
                    <a:pt x="454" y="0"/>
                  </a:moveTo>
                  <a:cubicBezTo>
                    <a:pt x="210" y="0"/>
                    <a:pt x="1" y="192"/>
                    <a:pt x="1" y="454"/>
                  </a:cubicBezTo>
                  <a:lnTo>
                    <a:pt x="1" y="1866"/>
                  </a:lnTo>
                  <a:lnTo>
                    <a:pt x="1850" y="1866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8"/>
            <p:cNvSpPr/>
            <p:nvPr/>
          </p:nvSpPr>
          <p:spPr>
            <a:xfrm>
              <a:off x="5419213" y="2379375"/>
              <a:ext cx="46275" cy="46250"/>
            </a:xfrm>
            <a:custGeom>
              <a:avLst/>
              <a:gdLst/>
              <a:ahLst/>
              <a:cxnLst/>
              <a:rect l="l" t="t" r="r" b="b"/>
              <a:pathLst>
                <a:path w="1851" h="1850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8"/>
            <p:cNvSpPr/>
            <p:nvPr/>
          </p:nvSpPr>
          <p:spPr>
            <a:xfrm>
              <a:off x="5419213" y="2517625"/>
              <a:ext cx="46275" cy="47125"/>
            </a:xfrm>
            <a:custGeom>
              <a:avLst/>
              <a:gdLst/>
              <a:ahLst/>
              <a:cxnLst/>
              <a:rect l="l" t="t" r="r" b="b"/>
              <a:pathLst>
                <a:path w="1851" h="1885" extrusionOk="0">
                  <a:moveTo>
                    <a:pt x="1" y="0"/>
                  </a:moveTo>
                  <a:lnTo>
                    <a:pt x="1" y="1414"/>
                  </a:lnTo>
                  <a:cubicBezTo>
                    <a:pt x="1" y="1675"/>
                    <a:pt x="210" y="1885"/>
                    <a:pt x="454" y="1885"/>
                  </a:cubicBezTo>
                  <a:lnTo>
                    <a:pt x="1850" y="18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8"/>
            <p:cNvSpPr/>
            <p:nvPr/>
          </p:nvSpPr>
          <p:spPr>
            <a:xfrm>
              <a:off x="5419213" y="2448700"/>
              <a:ext cx="46275" cy="45850"/>
            </a:xfrm>
            <a:custGeom>
              <a:avLst/>
              <a:gdLst/>
              <a:ahLst/>
              <a:cxnLst/>
              <a:rect l="l" t="t" r="r" b="b"/>
              <a:pathLst>
                <a:path w="1851" h="1834" extrusionOk="0">
                  <a:moveTo>
                    <a:pt x="1" y="1"/>
                  </a:moveTo>
                  <a:lnTo>
                    <a:pt x="1" y="1833"/>
                  </a:lnTo>
                  <a:lnTo>
                    <a:pt x="1850" y="1833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8"/>
            <p:cNvSpPr/>
            <p:nvPr/>
          </p:nvSpPr>
          <p:spPr>
            <a:xfrm>
              <a:off x="5396113" y="242560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71" y="1"/>
                  </a:moveTo>
                  <a:cubicBezTo>
                    <a:pt x="210" y="1"/>
                    <a:pt x="1" y="192"/>
                    <a:pt x="1" y="455"/>
                  </a:cubicBezTo>
                  <a:cubicBezTo>
                    <a:pt x="1" y="716"/>
                    <a:pt x="210" y="925"/>
                    <a:pt x="471" y="925"/>
                  </a:cubicBezTo>
                  <a:lnTo>
                    <a:pt x="925" y="92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8"/>
            <p:cNvSpPr/>
            <p:nvPr/>
          </p:nvSpPr>
          <p:spPr>
            <a:xfrm>
              <a:off x="5396113" y="2356250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0"/>
                  </a:moveTo>
                  <a:cubicBezTo>
                    <a:pt x="210" y="0"/>
                    <a:pt x="1" y="210"/>
                    <a:pt x="1" y="454"/>
                  </a:cubicBezTo>
                  <a:cubicBezTo>
                    <a:pt x="1" y="716"/>
                    <a:pt x="210" y="926"/>
                    <a:pt x="471" y="926"/>
                  </a:cubicBezTo>
                  <a:lnTo>
                    <a:pt x="925" y="926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8"/>
            <p:cNvSpPr/>
            <p:nvPr/>
          </p:nvSpPr>
          <p:spPr>
            <a:xfrm>
              <a:off x="5396113" y="24945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71" y="0"/>
                  </a:moveTo>
                  <a:cubicBezTo>
                    <a:pt x="210" y="0"/>
                    <a:pt x="1" y="210"/>
                    <a:pt x="1" y="471"/>
                  </a:cubicBezTo>
                  <a:cubicBezTo>
                    <a:pt x="1" y="715"/>
                    <a:pt x="210" y="924"/>
                    <a:pt x="471" y="924"/>
                  </a:cubicBez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8"/>
            <p:cNvSpPr/>
            <p:nvPr/>
          </p:nvSpPr>
          <p:spPr>
            <a:xfrm>
              <a:off x="5396113" y="2217550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0"/>
                  </a:moveTo>
                  <a:cubicBezTo>
                    <a:pt x="210" y="0"/>
                    <a:pt x="1" y="210"/>
                    <a:pt x="1" y="472"/>
                  </a:cubicBezTo>
                  <a:cubicBezTo>
                    <a:pt x="1" y="716"/>
                    <a:pt x="210" y="926"/>
                    <a:pt x="471" y="926"/>
                  </a:cubicBezTo>
                  <a:lnTo>
                    <a:pt x="925" y="926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8"/>
            <p:cNvSpPr/>
            <p:nvPr/>
          </p:nvSpPr>
          <p:spPr>
            <a:xfrm>
              <a:off x="5396113" y="2286925"/>
              <a:ext cx="23125" cy="23100"/>
            </a:xfrm>
            <a:custGeom>
              <a:avLst/>
              <a:gdLst/>
              <a:ahLst/>
              <a:cxnLst/>
              <a:rect l="l" t="t" r="r" b="b"/>
              <a:pathLst>
                <a:path w="925" h="924" extrusionOk="0">
                  <a:moveTo>
                    <a:pt x="471" y="0"/>
                  </a:moveTo>
                  <a:cubicBezTo>
                    <a:pt x="210" y="0"/>
                    <a:pt x="1" y="209"/>
                    <a:pt x="1" y="454"/>
                  </a:cubicBezTo>
                  <a:cubicBezTo>
                    <a:pt x="1" y="715"/>
                    <a:pt x="210" y="924"/>
                    <a:pt x="471" y="924"/>
                  </a:cubicBez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8"/>
            <p:cNvSpPr/>
            <p:nvPr/>
          </p:nvSpPr>
          <p:spPr>
            <a:xfrm>
              <a:off x="5569263" y="2367175"/>
              <a:ext cx="69375" cy="34900"/>
            </a:xfrm>
            <a:custGeom>
              <a:avLst/>
              <a:gdLst/>
              <a:ahLst/>
              <a:cxnLst/>
              <a:rect l="l" t="t" r="r" b="b"/>
              <a:pathLst>
                <a:path w="2775" h="1396" extrusionOk="0">
                  <a:moveTo>
                    <a:pt x="1379" y="0"/>
                  </a:moveTo>
                  <a:cubicBezTo>
                    <a:pt x="628" y="0"/>
                    <a:pt x="0" y="628"/>
                    <a:pt x="0" y="1396"/>
                  </a:cubicBezTo>
                  <a:lnTo>
                    <a:pt x="2775" y="1396"/>
                  </a:lnTo>
                  <a:cubicBezTo>
                    <a:pt x="2775" y="628"/>
                    <a:pt x="2147" y="0"/>
                    <a:pt x="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8"/>
            <p:cNvSpPr/>
            <p:nvPr/>
          </p:nvSpPr>
          <p:spPr>
            <a:xfrm>
              <a:off x="5586713" y="2286925"/>
              <a:ext cx="34500" cy="34450"/>
            </a:xfrm>
            <a:custGeom>
              <a:avLst/>
              <a:gdLst/>
              <a:ahLst/>
              <a:cxnLst/>
              <a:rect l="l" t="t" r="r" b="b"/>
              <a:pathLst>
                <a:path w="1380" h="1378" extrusionOk="0">
                  <a:moveTo>
                    <a:pt x="681" y="0"/>
                  </a:moveTo>
                  <a:cubicBezTo>
                    <a:pt x="297" y="0"/>
                    <a:pt x="0" y="314"/>
                    <a:pt x="0" y="698"/>
                  </a:cubicBezTo>
                  <a:cubicBezTo>
                    <a:pt x="0" y="1064"/>
                    <a:pt x="297" y="1378"/>
                    <a:pt x="681" y="1378"/>
                  </a:cubicBezTo>
                  <a:cubicBezTo>
                    <a:pt x="1065" y="1378"/>
                    <a:pt x="1379" y="1064"/>
                    <a:pt x="1379" y="698"/>
                  </a:cubicBezTo>
                  <a:cubicBezTo>
                    <a:pt x="1379" y="314"/>
                    <a:pt x="1065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8"/>
            <p:cNvSpPr/>
            <p:nvPr/>
          </p:nvSpPr>
          <p:spPr>
            <a:xfrm>
              <a:off x="5488588" y="2170900"/>
              <a:ext cx="230725" cy="393850"/>
            </a:xfrm>
            <a:custGeom>
              <a:avLst/>
              <a:gdLst/>
              <a:ahLst/>
              <a:cxnLst/>
              <a:rect l="l" t="t" r="r" b="b"/>
              <a:pathLst>
                <a:path w="9229" h="15754" extrusionOk="0">
                  <a:moveTo>
                    <a:pt x="4606" y="3716"/>
                  </a:moveTo>
                  <a:cubicBezTo>
                    <a:pt x="5495" y="3716"/>
                    <a:pt x="6228" y="4448"/>
                    <a:pt x="6228" y="5339"/>
                  </a:cubicBezTo>
                  <a:cubicBezTo>
                    <a:pt x="6228" y="6176"/>
                    <a:pt x="5583" y="6874"/>
                    <a:pt x="4762" y="6944"/>
                  </a:cubicBezTo>
                  <a:cubicBezTo>
                    <a:pt x="5967" y="7014"/>
                    <a:pt x="6926" y="8026"/>
                    <a:pt x="6926" y="9247"/>
                  </a:cubicBezTo>
                  <a:lnTo>
                    <a:pt x="6926" y="9700"/>
                  </a:lnTo>
                  <a:cubicBezTo>
                    <a:pt x="6926" y="9961"/>
                    <a:pt x="6716" y="10171"/>
                    <a:pt x="6455" y="10171"/>
                  </a:cubicBezTo>
                  <a:lnTo>
                    <a:pt x="2774" y="10171"/>
                  </a:lnTo>
                  <a:cubicBezTo>
                    <a:pt x="2513" y="10171"/>
                    <a:pt x="2303" y="9961"/>
                    <a:pt x="2303" y="9700"/>
                  </a:cubicBezTo>
                  <a:lnTo>
                    <a:pt x="2303" y="9247"/>
                  </a:lnTo>
                  <a:cubicBezTo>
                    <a:pt x="2303" y="8026"/>
                    <a:pt x="3262" y="7014"/>
                    <a:pt x="4467" y="6944"/>
                  </a:cubicBezTo>
                  <a:cubicBezTo>
                    <a:pt x="3646" y="6874"/>
                    <a:pt x="3001" y="6176"/>
                    <a:pt x="3001" y="5339"/>
                  </a:cubicBezTo>
                  <a:cubicBezTo>
                    <a:pt x="3001" y="4448"/>
                    <a:pt x="3716" y="3716"/>
                    <a:pt x="4606" y="3716"/>
                  </a:cubicBezTo>
                  <a:close/>
                  <a:moveTo>
                    <a:pt x="6455" y="11113"/>
                  </a:moveTo>
                  <a:cubicBezTo>
                    <a:pt x="6716" y="11113"/>
                    <a:pt x="6926" y="11306"/>
                    <a:pt x="6926" y="11566"/>
                  </a:cubicBezTo>
                  <a:cubicBezTo>
                    <a:pt x="6926" y="11829"/>
                    <a:pt x="6716" y="12020"/>
                    <a:pt x="6455" y="12020"/>
                  </a:cubicBezTo>
                  <a:lnTo>
                    <a:pt x="2774" y="12020"/>
                  </a:lnTo>
                  <a:cubicBezTo>
                    <a:pt x="2513" y="12020"/>
                    <a:pt x="2303" y="11829"/>
                    <a:pt x="2303" y="11566"/>
                  </a:cubicBezTo>
                  <a:cubicBezTo>
                    <a:pt x="2303" y="11306"/>
                    <a:pt x="2513" y="11113"/>
                    <a:pt x="2774" y="11113"/>
                  </a:cubicBezTo>
                  <a:close/>
                  <a:moveTo>
                    <a:pt x="0" y="0"/>
                  </a:moveTo>
                  <a:lnTo>
                    <a:pt x="0" y="15754"/>
                  </a:lnTo>
                  <a:lnTo>
                    <a:pt x="8758" y="15754"/>
                  </a:lnTo>
                  <a:cubicBezTo>
                    <a:pt x="9019" y="15754"/>
                    <a:pt x="9229" y="15544"/>
                    <a:pt x="9229" y="15283"/>
                  </a:cubicBezTo>
                  <a:lnTo>
                    <a:pt x="9229" y="454"/>
                  </a:lnTo>
                  <a:cubicBezTo>
                    <a:pt x="9229" y="192"/>
                    <a:pt x="9019" y="0"/>
                    <a:pt x="8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58"/>
          <p:cNvGrpSpPr/>
          <p:nvPr/>
        </p:nvGrpSpPr>
        <p:grpSpPr>
          <a:xfrm>
            <a:off x="5870454" y="2040983"/>
            <a:ext cx="354183" cy="310687"/>
            <a:chOff x="6017613" y="2194875"/>
            <a:chExt cx="394325" cy="345900"/>
          </a:xfrm>
        </p:grpSpPr>
        <p:sp>
          <p:nvSpPr>
            <p:cNvPr id="1883" name="Google Shape;1883;p58"/>
            <p:cNvSpPr/>
            <p:nvPr/>
          </p:nvSpPr>
          <p:spPr>
            <a:xfrm>
              <a:off x="6134513" y="2494525"/>
              <a:ext cx="161400" cy="46250"/>
            </a:xfrm>
            <a:custGeom>
              <a:avLst/>
              <a:gdLst/>
              <a:ahLst/>
              <a:cxnLst/>
              <a:rect l="l" t="t" r="r" b="b"/>
              <a:pathLst>
                <a:path w="6456" h="1850" extrusionOk="0">
                  <a:moveTo>
                    <a:pt x="1850" y="0"/>
                  </a:moveTo>
                  <a:lnTo>
                    <a:pt x="1850" y="924"/>
                  </a:lnTo>
                  <a:lnTo>
                    <a:pt x="454" y="924"/>
                  </a:lnTo>
                  <a:cubicBezTo>
                    <a:pt x="210" y="924"/>
                    <a:pt x="1" y="1134"/>
                    <a:pt x="1" y="1378"/>
                  </a:cubicBezTo>
                  <a:cubicBezTo>
                    <a:pt x="1" y="1640"/>
                    <a:pt x="210" y="1850"/>
                    <a:pt x="454" y="1850"/>
                  </a:cubicBezTo>
                  <a:lnTo>
                    <a:pt x="5985" y="1850"/>
                  </a:lnTo>
                  <a:cubicBezTo>
                    <a:pt x="6246" y="1850"/>
                    <a:pt x="6456" y="1640"/>
                    <a:pt x="6456" y="1378"/>
                  </a:cubicBezTo>
                  <a:cubicBezTo>
                    <a:pt x="6456" y="1134"/>
                    <a:pt x="6246" y="924"/>
                    <a:pt x="5985" y="924"/>
                  </a:cubicBezTo>
                  <a:lnTo>
                    <a:pt x="4606" y="92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8"/>
            <p:cNvSpPr/>
            <p:nvPr/>
          </p:nvSpPr>
          <p:spPr>
            <a:xfrm>
              <a:off x="6017613" y="2252450"/>
              <a:ext cx="161425" cy="126950"/>
            </a:xfrm>
            <a:custGeom>
              <a:avLst/>
              <a:gdLst/>
              <a:ahLst/>
              <a:cxnLst/>
              <a:rect l="l" t="t" r="r" b="b"/>
              <a:pathLst>
                <a:path w="6457" h="5078" extrusionOk="0">
                  <a:moveTo>
                    <a:pt x="1850" y="0"/>
                  </a:moveTo>
                  <a:cubicBezTo>
                    <a:pt x="838" y="0"/>
                    <a:pt x="1" y="838"/>
                    <a:pt x="1" y="1849"/>
                  </a:cubicBezTo>
                  <a:cubicBezTo>
                    <a:pt x="1" y="2861"/>
                    <a:pt x="838" y="3699"/>
                    <a:pt x="1850" y="3699"/>
                  </a:cubicBezTo>
                  <a:lnTo>
                    <a:pt x="3246" y="3699"/>
                  </a:lnTo>
                  <a:lnTo>
                    <a:pt x="4607" y="5078"/>
                  </a:lnTo>
                  <a:lnTo>
                    <a:pt x="4607" y="3699"/>
                  </a:lnTo>
                  <a:cubicBezTo>
                    <a:pt x="5637" y="3699"/>
                    <a:pt x="6456" y="2861"/>
                    <a:pt x="6456" y="1849"/>
                  </a:cubicBezTo>
                  <a:cubicBezTo>
                    <a:pt x="6456" y="838"/>
                    <a:pt x="5637" y="0"/>
                    <a:pt x="4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8"/>
            <p:cNvSpPr/>
            <p:nvPr/>
          </p:nvSpPr>
          <p:spPr>
            <a:xfrm>
              <a:off x="6053838" y="2194875"/>
              <a:ext cx="322775" cy="276550"/>
            </a:xfrm>
            <a:custGeom>
              <a:avLst/>
              <a:gdLst/>
              <a:ahLst/>
              <a:cxnLst/>
              <a:rect l="l" t="t" r="r" b="b"/>
              <a:pathLst>
                <a:path w="12911" h="11062" extrusionOk="0">
                  <a:moveTo>
                    <a:pt x="471" y="0"/>
                  </a:moveTo>
                  <a:cubicBezTo>
                    <a:pt x="210" y="0"/>
                    <a:pt x="1" y="210"/>
                    <a:pt x="1" y="454"/>
                  </a:cubicBezTo>
                  <a:lnTo>
                    <a:pt x="1" y="1414"/>
                  </a:lnTo>
                  <a:cubicBezTo>
                    <a:pt x="140" y="1396"/>
                    <a:pt x="262" y="1396"/>
                    <a:pt x="401" y="1396"/>
                  </a:cubicBezTo>
                  <a:lnTo>
                    <a:pt x="3158" y="1396"/>
                  </a:lnTo>
                  <a:cubicBezTo>
                    <a:pt x="4693" y="1396"/>
                    <a:pt x="5932" y="2635"/>
                    <a:pt x="5932" y="4152"/>
                  </a:cubicBezTo>
                  <a:cubicBezTo>
                    <a:pt x="5932" y="5357"/>
                    <a:pt x="5165" y="6386"/>
                    <a:pt x="4083" y="6753"/>
                  </a:cubicBezTo>
                  <a:lnTo>
                    <a:pt x="4083" y="7746"/>
                  </a:lnTo>
                  <a:cubicBezTo>
                    <a:pt x="4083" y="8207"/>
                    <a:pt x="3707" y="8516"/>
                    <a:pt x="3313" y="8516"/>
                  </a:cubicBezTo>
                  <a:cubicBezTo>
                    <a:pt x="3124" y="8516"/>
                    <a:pt x="2932" y="8446"/>
                    <a:pt x="2774" y="8288"/>
                  </a:cubicBezTo>
                  <a:lnTo>
                    <a:pt x="1413" y="6909"/>
                  </a:lnTo>
                  <a:lnTo>
                    <a:pt x="401" y="6909"/>
                  </a:lnTo>
                  <a:cubicBezTo>
                    <a:pt x="262" y="6909"/>
                    <a:pt x="140" y="6909"/>
                    <a:pt x="1" y="6892"/>
                  </a:cubicBezTo>
                  <a:lnTo>
                    <a:pt x="1" y="10607"/>
                  </a:lnTo>
                  <a:cubicBezTo>
                    <a:pt x="1" y="10852"/>
                    <a:pt x="210" y="11061"/>
                    <a:pt x="471" y="11061"/>
                  </a:cubicBezTo>
                  <a:lnTo>
                    <a:pt x="12439" y="11061"/>
                  </a:lnTo>
                  <a:cubicBezTo>
                    <a:pt x="12702" y="11061"/>
                    <a:pt x="12911" y="10852"/>
                    <a:pt x="12911" y="10607"/>
                  </a:cubicBezTo>
                  <a:lnTo>
                    <a:pt x="12911" y="8723"/>
                  </a:lnTo>
                  <a:cubicBezTo>
                    <a:pt x="12771" y="8741"/>
                    <a:pt x="12614" y="8758"/>
                    <a:pt x="12474" y="8758"/>
                  </a:cubicBezTo>
                  <a:lnTo>
                    <a:pt x="11462" y="8758"/>
                  </a:lnTo>
                  <a:lnTo>
                    <a:pt x="10101" y="10119"/>
                  </a:lnTo>
                  <a:cubicBezTo>
                    <a:pt x="9941" y="10279"/>
                    <a:pt x="9746" y="10351"/>
                    <a:pt x="9555" y="10351"/>
                  </a:cubicBezTo>
                  <a:cubicBezTo>
                    <a:pt x="9164" y="10351"/>
                    <a:pt x="8794" y="10048"/>
                    <a:pt x="8794" y="9579"/>
                  </a:cubicBezTo>
                  <a:lnTo>
                    <a:pt x="8794" y="8602"/>
                  </a:lnTo>
                  <a:cubicBezTo>
                    <a:pt x="7712" y="8218"/>
                    <a:pt x="6944" y="7188"/>
                    <a:pt x="6944" y="5985"/>
                  </a:cubicBezTo>
                  <a:cubicBezTo>
                    <a:pt x="6944" y="4466"/>
                    <a:pt x="8182" y="3228"/>
                    <a:pt x="9718" y="3228"/>
                  </a:cubicBezTo>
                  <a:lnTo>
                    <a:pt x="12474" y="3228"/>
                  </a:lnTo>
                  <a:cubicBezTo>
                    <a:pt x="12614" y="3228"/>
                    <a:pt x="12771" y="3245"/>
                    <a:pt x="12911" y="3263"/>
                  </a:cubicBezTo>
                  <a:lnTo>
                    <a:pt x="12911" y="454"/>
                  </a:lnTo>
                  <a:cubicBezTo>
                    <a:pt x="12911" y="210"/>
                    <a:pt x="12702" y="0"/>
                    <a:pt x="12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8"/>
            <p:cNvSpPr/>
            <p:nvPr/>
          </p:nvSpPr>
          <p:spPr>
            <a:xfrm>
              <a:off x="6250538" y="2298675"/>
              <a:ext cx="161400" cy="126500"/>
            </a:xfrm>
            <a:custGeom>
              <a:avLst/>
              <a:gdLst/>
              <a:ahLst/>
              <a:cxnLst/>
              <a:rect l="l" t="t" r="r" b="b"/>
              <a:pathLst>
                <a:path w="6456" h="5060" extrusionOk="0">
                  <a:moveTo>
                    <a:pt x="1850" y="0"/>
                  </a:moveTo>
                  <a:cubicBezTo>
                    <a:pt x="821" y="0"/>
                    <a:pt x="0" y="821"/>
                    <a:pt x="0" y="1833"/>
                  </a:cubicBezTo>
                  <a:cubicBezTo>
                    <a:pt x="0" y="2862"/>
                    <a:pt x="821" y="3682"/>
                    <a:pt x="1850" y="3682"/>
                  </a:cubicBezTo>
                  <a:lnTo>
                    <a:pt x="1850" y="5060"/>
                  </a:lnTo>
                  <a:lnTo>
                    <a:pt x="3210" y="3682"/>
                  </a:lnTo>
                  <a:lnTo>
                    <a:pt x="4606" y="3682"/>
                  </a:lnTo>
                  <a:cubicBezTo>
                    <a:pt x="5618" y="3682"/>
                    <a:pt x="6455" y="2862"/>
                    <a:pt x="6455" y="1833"/>
                  </a:cubicBezTo>
                  <a:cubicBezTo>
                    <a:pt x="6455" y="821"/>
                    <a:pt x="5618" y="0"/>
                    <a:pt x="4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58"/>
          <p:cNvGrpSpPr/>
          <p:nvPr/>
        </p:nvGrpSpPr>
        <p:grpSpPr>
          <a:xfrm>
            <a:off x="6460863" y="2019449"/>
            <a:ext cx="353756" cy="353756"/>
            <a:chOff x="6674938" y="2170900"/>
            <a:chExt cx="393850" cy="393850"/>
          </a:xfrm>
        </p:grpSpPr>
        <p:sp>
          <p:nvSpPr>
            <p:cNvPr id="1888" name="Google Shape;1888;p58"/>
            <p:cNvSpPr/>
            <p:nvPr/>
          </p:nvSpPr>
          <p:spPr>
            <a:xfrm>
              <a:off x="6795713" y="2170900"/>
              <a:ext cx="152275" cy="198450"/>
            </a:xfrm>
            <a:custGeom>
              <a:avLst/>
              <a:gdLst/>
              <a:ahLst/>
              <a:cxnLst/>
              <a:rect l="l" t="t" r="r" b="b"/>
              <a:pathLst>
                <a:path w="6091" h="7938" extrusionOk="0">
                  <a:moveTo>
                    <a:pt x="3037" y="924"/>
                  </a:moveTo>
                  <a:cubicBezTo>
                    <a:pt x="3299" y="924"/>
                    <a:pt x="3508" y="1117"/>
                    <a:pt x="3508" y="1378"/>
                  </a:cubicBezTo>
                  <a:cubicBezTo>
                    <a:pt x="3508" y="1640"/>
                    <a:pt x="3299" y="1832"/>
                    <a:pt x="3037" y="1832"/>
                  </a:cubicBezTo>
                  <a:cubicBezTo>
                    <a:pt x="2792" y="1832"/>
                    <a:pt x="2583" y="1640"/>
                    <a:pt x="2583" y="1378"/>
                  </a:cubicBezTo>
                  <a:cubicBezTo>
                    <a:pt x="2583" y="1117"/>
                    <a:pt x="2792" y="924"/>
                    <a:pt x="3037" y="924"/>
                  </a:cubicBezTo>
                  <a:close/>
                  <a:moveTo>
                    <a:pt x="3037" y="0"/>
                  </a:moveTo>
                  <a:cubicBezTo>
                    <a:pt x="1938" y="0"/>
                    <a:pt x="1275" y="1238"/>
                    <a:pt x="1903" y="2146"/>
                  </a:cubicBezTo>
                  <a:cubicBezTo>
                    <a:pt x="1205" y="2547"/>
                    <a:pt x="734" y="3297"/>
                    <a:pt x="734" y="4153"/>
                  </a:cubicBezTo>
                  <a:lnTo>
                    <a:pt x="734" y="5060"/>
                  </a:lnTo>
                  <a:cubicBezTo>
                    <a:pt x="1" y="5635"/>
                    <a:pt x="141" y="6472"/>
                    <a:pt x="124" y="6542"/>
                  </a:cubicBezTo>
                  <a:cubicBezTo>
                    <a:pt x="124" y="6804"/>
                    <a:pt x="333" y="7014"/>
                    <a:pt x="577" y="7014"/>
                  </a:cubicBezTo>
                  <a:lnTo>
                    <a:pt x="2583" y="7014"/>
                  </a:lnTo>
                  <a:lnTo>
                    <a:pt x="2583" y="7467"/>
                  </a:lnTo>
                  <a:cubicBezTo>
                    <a:pt x="2583" y="7728"/>
                    <a:pt x="2792" y="7938"/>
                    <a:pt x="3037" y="7938"/>
                  </a:cubicBezTo>
                  <a:cubicBezTo>
                    <a:pt x="3299" y="7938"/>
                    <a:pt x="3508" y="7728"/>
                    <a:pt x="3508" y="7467"/>
                  </a:cubicBezTo>
                  <a:lnTo>
                    <a:pt x="3508" y="7014"/>
                  </a:lnTo>
                  <a:lnTo>
                    <a:pt x="5514" y="7014"/>
                  </a:lnTo>
                  <a:cubicBezTo>
                    <a:pt x="5758" y="7014"/>
                    <a:pt x="5968" y="6804"/>
                    <a:pt x="5968" y="6542"/>
                  </a:cubicBezTo>
                  <a:cubicBezTo>
                    <a:pt x="5951" y="6472"/>
                    <a:pt x="6090" y="5635"/>
                    <a:pt x="5358" y="5060"/>
                  </a:cubicBezTo>
                  <a:lnTo>
                    <a:pt x="5358" y="4153"/>
                  </a:lnTo>
                  <a:cubicBezTo>
                    <a:pt x="5358" y="3297"/>
                    <a:pt x="4886" y="2547"/>
                    <a:pt x="4188" y="2146"/>
                  </a:cubicBezTo>
                  <a:cubicBezTo>
                    <a:pt x="4799" y="1238"/>
                    <a:pt x="4153" y="0"/>
                    <a:pt x="3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8"/>
            <p:cNvSpPr/>
            <p:nvPr/>
          </p:nvSpPr>
          <p:spPr>
            <a:xfrm>
              <a:off x="6674938" y="2264225"/>
              <a:ext cx="393850" cy="300525"/>
            </a:xfrm>
            <a:custGeom>
              <a:avLst/>
              <a:gdLst/>
              <a:ahLst/>
              <a:cxnLst/>
              <a:rect l="l" t="t" r="r" b="b"/>
              <a:pathLst>
                <a:path w="15754" h="12021" extrusionOk="0">
                  <a:moveTo>
                    <a:pt x="11566" y="5531"/>
                  </a:moveTo>
                  <a:cubicBezTo>
                    <a:pt x="11829" y="5531"/>
                    <a:pt x="12038" y="5723"/>
                    <a:pt x="12038" y="5984"/>
                  </a:cubicBezTo>
                  <a:cubicBezTo>
                    <a:pt x="12038" y="6247"/>
                    <a:pt x="11829" y="6456"/>
                    <a:pt x="11566" y="6456"/>
                  </a:cubicBezTo>
                  <a:lnTo>
                    <a:pt x="4187" y="6456"/>
                  </a:lnTo>
                  <a:cubicBezTo>
                    <a:pt x="3925" y="6456"/>
                    <a:pt x="3715" y="6247"/>
                    <a:pt x="3715" y="5984"/>
                  </a:cubicBezTo>
                  <a:cubicBezTo>
                    <a:pt x="3715" y="5723"/>
                    <a:pt x="3925" y="5531"/>
                    <a:pt x="4187" y="5531"/>
                  </a:cubicBezTo>
                  <a:close/>
                  <a:moveTo>
                    <a:pt x="11566" y="7363"/>
                  </a:moveTo>
                  <a:cubicBezTo>
                    <a:pt x="11829" y="7363"/>
                    <a:pt x="12038" y="7573"/>
                    <a:pt x="12038" y="7833"/>
                  </a:cubicBezTo>
                  <a:cubicBezTo>
                    <a:pt x="12038" y="8096"/>
                    <a:pt x="11829" y="8287"/>
                    <a:pt x="11566" y="8287"/>
                  </a:cubicBezTo>
                  <a:lnTo>
                    <a:pt x="4187" y="8287"/>
                  </a:lnTo>
                  <a:cubicBezTo>
                    <a:pt x="3925" y="8287"/>
                    <a:pt x="3715" y="8096"/>
                    <a:pt x="3715" y="7833"/>
                  </a:cubicBezTo>
                  <a:cubicBezTo>
                    <a:pt x="3715" y="7573"/>
                    <a:pt x="3925" y="7363"/>
                    <a:pt x="4187" y="7363"/>
                  </a:cubicBezTo>
                  <a:close/>
                  <a:moveTo>
                    <a:pt x="4676" y="1"/>
                  </a:moveTo>
                  <a:lnTo>
                    <a:pt x="4676" y="1"/>
                  </a:lnTo>
                  <a:cubicBezTo>
                    <a:pt x="2059" y="210"/>
                    <a:pt x="0" y="2390"/>
                    <a:pt x="0" y="5060"/>
                  </a:cubicBezTo>
                  <a:cubicBezTo>
                    <a:pt x="0" y="7328"/>
                    <a:pt x="1500" y="9317"/>
                    <a:pt x="3664" y="9945"/>
                  </a:cubicBezTo>
                  <a:lnTo>
                    <a:pt x="3664" y="11550"/>
                  </a:lnTo>
                  <a:cubicBezTo>
                    <a:pt x="3664" y="11833"/>
                    <a:pt x="3887" y="12021"/>
                    <a:pt x="4123" y="12021"/>
                  </a:cubicBezTo>
                  <a:cubicBezTo>
                    <a:pt x="4236" y="12021"/>
                    <a:pt x="4352" y="11977"/>
                    <a:pt x="4448" y="11881"/>
                  </a:cubicBezTo>
                  <a:lnTo>
                    <a:pt x="6193" y="10136"/>
                  </a:lnTo>
                  <a:lnTo>
                    <a:pt x="10677" y="10136"/>
                  </a:lnTo>
                  <a:cubicBezTo>
                    <a:pt x="13485" y="10136"/>
                    <a:pt x="15753" y="7868"/>
                    <a:pt x="15753" y="5060"/>
                  </a:cubicBezTo>
                  <a:cubicBezTo>
                    <a:pt x="15753" y="2390"/>
                    <a:pt x="13695" y="210"/>
                    <a:pt x="11078" y="1"/>
                  </a:cubicBezTo>
                  <a:lnTo>
                    <a:pt x="11078" y="1"/>
                  </a:lnTo>
                  <a:cubicBezTo>
                    <a:pt x="11078" y="350"/>
                    <a:pt x="11096" y="106"/>
                    <a:pt x="11113" y="943"/>
                  </a:cubicBezTo>
                  <a:cubicBezTo>
                    <a:pt x="11845" y="1780"/>
                    <a:pt x="11706" y="2704"/>
                    <a:pt x="11724" y="2809"/>
                  </a:cubicBezTo>
                  <a:cubicBezTo>
                    <a:pt x="11724" y="3577"/>
                    <a:pt x="11096" y="4205"/>
                    <a:pt x="10345" y="4205"/>
                  </a:cubicBezTo>
                  <a:lnTo>
                    <a:pt x="9177" y="4205"/>
                  </a:lnTo>
                  <a:cubicBezTo>
                    <a:pt x="8984" y="4746"/>
                    <a:pt x="8479" y="5130"/>
                    <a:pt x="7868" y="5130"/>
                  </a:cubicBezTo>
                  <a:cubicBezTo>
                    <a:pt x="7274" y="5130"/>
                    <a:pt x="6751" y="4746"/>
                    <a:pt x="6577" y="4205"/>
                  </a:cubicBezTo>
                  <a:lnTo>
                    <a:pt x="5408" y="4205"/>
                  </a:lnTo>
                  <a:cubicBezTo>
                    <a:pt x="4658" y="4205"/>
                    <a:pt x="4029" y="3577"/>
                    <a:pt x="4029" y="2809"/>
                  </a:cubicBezTo>
                  <a:cubicBezTo>
                    <a:pt x="4048" y="2704"/>
                    <a:pt x="3908" y="1780"/>
                    <a:pt x="4641" y="943"/>
                  </a:cubicBezTo>
                  <a:cubicBezTo>
                    <a:pt x="4641" y="559"/>
                    <a:pt x="4623" y="332"/>
                    <a:pt x="4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58"/>
          <p:cNvGrpSpPr/>
          <p:nvPr/>
        </p:nvGrpSpPr>
        <p:grpSpPr>
          <a:xfrm>
            <a:off x="7047298" y="2081717"/>
            <a:ext cx="361211" cy="229221"/>
            <a:chOff x="7327838" y="2240225"/>
            <a:chExt cx="402150" cy="255200"/>
          </a:xfrm>
        </p:grpSpPr>
        <p:sp>
          <p:nvSpPr>
            <p:cNvPr id="1891" name="Google Shape;1891;p58"/>
            <p:cNvSpPr/>
            <p:nvPr/>
          </p:nvSpPr>
          <p:spPr>
            <a:xfrm>
              <a:off x="7552013" y="2240225"/>
              <a:ext cx="177975" cy="255200"/>
            </a:xfrm>
            <a:custGeom>
              <a:avLst/>
              <a:gdLst/>
              <a:ahLst/>
              <a:cxnLst/>
              <a:rect l="l" t="t" r="r" b="b"/>
              <a:pathLst>
                <a:path w="7119" h="10208" extrusionOk="0">
                  <a:moveTo>
                    <a:pt x="3229" y="3717"/>
                  </a:moveTo>
                  <a:cubicBezTo>
                    <a:pt x="3490" y="3717"/>
                    <a:pt x="3683" y="3927"/>
                    <a:pt x="3683" y="4171"/>
                  </a:cubicBezTo>
                  <a:cubicBezTo>
                    <a:pt x="3683" y="4432"/>
                    <a:pt x="3490" y="4641"/>
                    <a:pt x="3229" y="4641"/>
                  </a:cubicBezTo>
                  <a:cubicBezTo>
                    <a:pt x="2967" y="4641"/>
                    <a:pt x="2775" y="4432"/>
                    <a:pt x="2775" y="4171"/>
                  </a:cubicBezTo>
                  <a:cubicBezTo>
                    <a:pt x="2775" y="3927"/>
                    <a:pt x="2967" y="3717"/>
                    <a:pt x="3229" y="3717"/>
                  </a:cubicBezTo>
                  <a:close/>
                  <a:moveTo>
                    <a:pt x="1850" y="1"/>
                  </a:moveTo>
                  <a:cubicBezTo>
                    <a:pt x="1205" y="1"/>
                    <a:pt x="577" y="123"/>
                    <a:pt x="1" y="350"/>
                  </a:cubicBezTo>
                  <a:cubicBezTo>
                    <a:pt x="1415" y="1449"/>
                    <a:pt x="2322" y="3176"/>
                    <a:pt x="2322" y="5095"/>
                  </a:cubicBezTo>
                  <a:cubicBezTo>
                    <a:pt x="2322" y="5269"/>
                    <a:pt x="2304" y="5427"/>
                    <a:pt x="2304" y="5602"/>
                  </a:cubicBezTo>
                  <a:cubicBezTo>
                    <a:pt x="3001" y="5723"/>
                    <a:pt x="3630" y="6090"/>
                    <a:pt x="4066" y="6665"/>
                  </a:cubicBezTo>
                  <a:cubicBezTo>
                    <a:pt x="4292" y="6979"/>
                    <a:pt x="4066" y="7416"/>
                    <a:pt x="3699" y="7416"/>
                  </a:cubicBezTo>
                  <a:cubicBezTo>
                    <a:pt x="3560" y="7416"/>
                    <a:pt x="3420" y="7346"/>
                    <a:pt x="3315" y="7223"/>
                  </a:cubicBezTo>
                  <a:cubicBezTo>
                    <a:pt x="3036" y="6840"/>
                    <a:pt x="2618" y="6595"/>
                    <a:pt x="2147" y="6509"/>
                  </a:cubicBezTo>
                  <a:cubicBezTo>
                    <a:pt x="1833" y="7851"/>
                    <a:pt x="1066" y="9021"/>
                    <a:pt x="1" y="9858"/>
                  </a:cubicBezTo>
                  <a:cubicBezTo>
                    <a:pt x="577" y="10068"/>
                    <a:pt x="1187" y="10189"/>
                    <a:pt x="1833" y="10207"/>
                  </a:cubicBezTo>
                  <a:lnTo>
                    <a:pt x="6491" y="10207"/>
                  </a:lnTo>
                  <a:cubicBezTo>
                    <a:pt x="6928" y="10207"/>
                    <a:pt x="7119" y="9631"/>
                    <a:pt x="6770" y="9370"/>
                  </a:cubicBezTo>
                  <a:lnTo>
                    <a:pt x="5653" y="8514"/>
                  </a:lnTo>
                  <a:cubicBezTo>
                    <a:pt x="6491" y="7572"/>
                    <a:pt x="6962" y="6369"/>
                    <a:pt x="6962" y="5095"/>
                  </a:cubicBezTo>
                  <a:cubicBezTo>
                    <a:pt x="6962" y="2287"/>
                    <a:pt x="4660" y="1"/>
                    <a:pt x="1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8"/>
            <p:cNvSpPr/>
            <p:nvPr/>
          </p:nvSpPr>
          <p:spPr>
            <a:xfrm>
              <a:off x="7327838" y="2240225"/>
              <a:ext cx="259100" cy="255200"/>
            </a:xfrm>
            <a:custGeom>
              <a:avLst/>
              <a:gdLst/>
              <a:ahLst/>
              <a:cxnLst/>
              <a:rect l="l" t="t" r="r" b="b"/>
              <a:pathLst>
                <a:path w="10364" h="10208" extrusionOk="0">
                  <a:moveTo>
                    <a:pt x="3908" y="3717"/>
                  </a:moveTo>
                  <a:cubicBezTo>
                    <a:pt x="4171" y="3717"/>
                    <a:pt x="4362" y="3927"/>
                    <a:pt x="4362" y="4171"/>
                  </a:cubicBezTo>
                  <a:cubicBezTo>
                    <a:pt x="4362" y="4432"/>
                    <a:pt x="4171" y="4641"/>
                    <a:pt x="3908" y="4641"/>
                  </a:cubicBezTo>
                  <a:cubicBezTo>
                    <a:pt x="3647" y="4641"/>
                    <a:pt x="3438" y="4432"/>
                    <a:pt x="3438" y="4171"/>
                  </a:cubicBezTo>
                  <a:cubicBezTo>
                    <a:pt x="3438" y="3927"/>
                    <a:pt x="3647" y="3717"/>
                    <a:pt x="3908" y="3717"/>
                  </a:cubicBezTo>
                  <a:close/>
                  <a:moveTo>
                    <a:pt x="6683" y="3717"/>
                  </a:moveTo>
                  <a:cubicBezTo>
                    <a:pt x="6944" y="3717"/>
                    <a:pt x="7153" y="3927"/>
                    <a:pt x="7153" y="4171"/>
                  </a:cubicBezTo>
                  <a:cubicBezTo>
                    <a:pt x="7153" y="4432"/>
                    <a:pt x="6944" y="4641"/>
                    <a:pt x="6683" y="4641"/>
                  </a:cubicBezTo>
                  <a:cubicBezTo>
                    <a:pt x="6439" y="4641"/>
                    <a:pt x="6229" y="4432"/>
                    <a:pt x="6229" y="4171"/>
                  </a:cubicBezTo>
                  <a:cubicBezTo>
                    <a:pt x="6229" y="3927"/>
                    <a:pt x="6439" y="3717"/>
                    <a:pt x="6683" y="3717"/>
                  </a:cubicBezTo>
                  <a:close/>
                  <a:moveTo>
                    <a:pt x="7124" y="5561"/>
                  </a:moveTo>
                  <a:cubicBezTo>
                    <a:pt x="7218" y="5561"/>
                    <a:pt x="7313" y="5590"/>
                    <a:pt x="7398" y="5653"/>
                  </a:cubicBezTo>
                  <a:cubicBezTo>
                    <a:pt x="7607" y="5811"/>
                    <a:pt x="7642" y="6090"/>
                    <a:pt x="7485" y="6299"/>
                  </a:cubicBezTo>
                  <a:cubicBezTo>
                    <a:pt x="6962" y="6997"/>
                    <a:pt x="6141" y="7416"/>
                    <a:pt x="5269" y="7416"/>
                  </a:cubicBezTo>
                  <a:cubicBezTo>
                    <a:pt x="4415" y="7416"/>
                    <a:pt x="3578" y="6997"/>
                    <a:pt x="3054" y="6299"/>
                  </a:cubicBezTo>
                  <a:cubicBezTo>
                    <a:pt x="2896" y="6090"/>
                    <a:pt x="2949" y="5811"/>
                    <a:pt x="3159" y="5653"/>
                  </a:cubicBezTo>
                  <a:cubicBezTo>
                    <a:pt x="3236" y="5590"/>
                    <a:pt x="3330" y="5561"/>
                    <a:pt x="3425" y="5561"/>
                  </a:cubicBezTo>
                  <a:cubicBezTo>
                    <a:pt x="3566" y="5561"/>
                    <a:pt x="3710" y="5626"/>
                    <a:pt x="3804" y="5741"/>
                  </a:cubicBezTo>
                  <a:cubicBezTo>
                    <a:pt x="4136" y="6211"/>
                    <a:pt x="4694" y="6491"/>
                    <a:pt x="5269" y="6491"/>
                  </a:cubicBezTo>
                  <a:cubicBezTo>
                    <a:pt x="5846" y="6491"/>
                    <a:pt x="6404" y="6211"/>
                    <a:pt x="6753" y="5741"/>
                  </a:cubicBezTo>
                  <a:cubicBezTo>
                    <a:pt x="6846" y="5626"/>
                    <a:pt x="6984" y="5561"/>
                    <a:pt x="7124" y="5561"/>
                  </a:cubicBezTo>
                  <a:close/>
                  <a:moveTo>
                    <a:pt x="5269" y="1"/>
                  </a:moveTo>
                  <a:cubicBezTo>
                    <a:pt x="2443" y="1"/>
                    <a:pt x="158" y="2287"/>
                    <a:pt x="158" y="5095"/>
                  </a:cubicBezTo>
                  <a:cubicBezTo>
                    <a:pt x="158" y="6369"/>
                    <a:pt x="628" y="7572"/>
                    <a:pt x="1466" y="8514"/>
                  </a:cubicBezTo>
                  <a:lnTo>
                    <a:pt x="349" y="9370"/>
                  </a:lnTo>
                  <a:cubicBezTo>
                    <a:pt x="0" y="9631"/>
                    <a:pt x="193" y="10207"/>
                    <a:pt x="628" y="10207"/>
                  </a:cubicBezTo>
                  <a:lnTo>
                    <a:pt x="5287" y="10207"/>
                  </a:lnTo>
                  <a:cubicBezTo>
                    <a:pt x="8095" y="10189"/>
                    <a:pt x="10363" y="7904"/>
                    <a:pt x="10363" y="5095"/>
                  </a:cubicBezTo>
                  <a:cubicBezTo>
                    <a:pt x="10363" y="2287"/>
                    <a:pt x="8079" y="1"/>
                    <a:pt x="5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58"/>
          <p:cNvGrpSpPr/>
          <p:nvPr/>
        </p:nvGrpSpPr>
        <p:grpSpPr>
          <a:xfrm>
            <a:off x="1735500" y="1408695"/>
            <a:ext cx="357686" cy="354160"/>
            <a:chOff x="1414013" y="1490925"/>
            <a:chExt cx="398225" cy="394300"/>
          </a:xfrm>
        </p:grpSpPr>
        <p:sp>
          <p:nvSpPr>
            <p:cNvPr id="1894" name="Google Shape;1894;p58"/>
            <p:cNvSpPr/>
            <p:nvPr/>
          </p:nvSpPr>
          <p:spPr>
            <a:xfrm>
              <a:off x="1414013" y="1490925"/>
              <a:ext cx="398225" cy="394300"/>
            </a:xfrm>
            <a:custGeom>
              <a:avLst/>
              <a:gdLst/>
              <a:ahLst/>
              <a:cxnLst/>
              <a:rect l="l" t="t" r="r" b="b"/>
              <a:pathLst>
                <a:path w="15929" h="15772" extrusionOk="0">
                  <a:moveTo>
                    <a:pt x="8059" y="3839"/>
                  </a:moveTo>
                  <a:cubicBezTo>
                    <a:pt x="8222" y="3839"/>
                    <a:pt x="8383" y="3926"/>
                    <a:pt x="8462" y="4101"/>
                  </a:cubicBezTo>
                  <a:lnTo>
                    <a:pt x="9526" y="6246"/>
                  </a:lnTo>
                  <a:lnTo>
                    <a:pt x="11899" y="6578"/>
                  </a:lnTo>
                  <a:cubicBezTo>
                    <a:pt x="12265" y="6648"/>
                    <a:pt x="12423" y="7101"/>
                    <a:pt x="12143" y="7380"/>
                  </a:cubicBezTo>
                  <a:lnTo>
                    <a:pt x="10434" y="9037"/>
                  </a:lnTo>
                  <a:lnTo>
                    <a:pt x="10834" y="11393"/>
                  </a:lnTo>
                  <a:cubicBezTo>
                    <a:pt x="10889" y="11697"/>
                    <a:pt x="10650" y="11935"/>
                    <a:pt x="10384" y="11935"/>
                  </a:cubicBezTo>
                  <a:cubicBezTo>
                    <a:pt x="10313" y="11935"/>
                    <a:pt x="10241" y="11918"/>
                    <a:pt x="10171" y="11882"/>
                  </a:cubicBezTo>
                  <a:lnTo>
                    <a:pt x="8061" y="10765"/>
                  </a:lnTo>
                  <a:lnTo>
                    <a:pt x="5933" y="11882"/>
                  </a:lnTo>
                  <a:cubicBezTo>
                    <a:pt x="5863" y="11918"/>
                    <a:pt x="5791" y="11935"/>
                    <a:pt x="5720" y="11935"/>
                  </a:cubicBezTo>
                  <a:cubicBezTo>
                    <a:pt x="5453" y="11935"/>
                    <a:pt x="5214" y="11697"/>
                    <a:pt x="5270" y="11393"/>
                  </a:cubicBezTo>
                  <a:lnTo>
                    <a:pt x="5670" y="9037"/>
                  </a:lnTo>
                  <a:lnTo>
                    <a:pt x="3960" y="7380"/>
                  </a:lnTo>
                  <a:cubicBezTo>
                    <a:pt x="3681" y="7101"/>
                    <a:pt x="3839" y="6648"/>
                    <a:pt x="4223" y="6578"/>
                  </a:cubicBezTo>
                  <a:lnTo>
                    <a:pt x="6577" y="6246"/>
                  </a:lnTo>
                  <a:lnTo>
                    <a:pt x="7642" y="4101"/>
                  </a:lnTo>
                  <a:cubicBezTo>
                    <a:pt x="7730" y="3926"/>
                    <a:pt x="7895" y="3839"/>
                    <a:pt x="8059" y="3839"/>
                  </a:cubicBezTo>
                  <a:close/>
                  <a:moveTo>
                    <a:pt x="8061" y="0"/>
                  </a:moveTo>
                  <a:cubicBezTo>
                    <a:pt x="3699" y="0"/>
                    <a:pt x="175" y="3524"/>
                    <a:pt x="175" y="7886"/>
                  </a:cubicBezTo>
                  <a:cubicBezTo>
                    <a:pt x="175" y="9944"/>
                    <a:pt x="978" y="11916"/>
                    <a:pt x="2390" y="13382"/>
                  </a:cubicBezTo>
                  <a:lnTo>
                    <a:pt x="350" y="14934"/>
                  </a:lnTo>
                  <a:cubicBezTo>
                    <a:pt x="1" y="15213"/>
                    <a:pt x="192" y="15771"/>
                    <a:pt x="629" y="15771"/>
                  </a:cubicBezTo>
                  <a:lnTo>
                    <a:pt x="8096" y="15771"/>
                  </a:lnTo>
                  <a:cubicBezTo>
                    <a:pt x="12423" y="15755"/>
                    <a:pt x="15929" y="12247"/>
                    <a:pt x="15929" y="7886"/>
                  </a:cubicBezTo>
                  <a:cubicBezTo>
                    <a:pt x="15929" y="3542"/>
                    <a:pt x="12404" y="0"/>
                    <a:pt x="8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8"/>
            <p:cNvSpPr/>
            <p:nvPr/>
          </p:nvSpPr>
          <p:spPr>
            <a:xfrm>
              <a:off x="1545738" y="1624375"/>
              <a:ext cx="139150" cy="132200"/>
            </a:xfrm>
            <a:custGeom>
              <a:avLst/>
              <a:gdLst/>
              <a:ahLst/>
              <a:cxnLst/>
              <a:rect l="l" t="t" r="r" b="b"/>
              <a:pathLst>
                <a:path w="5566" h="5288" extrusionOk="0">
                  <a:moveTo>
                    <a:pt x="2792" y="1"/>
                  </a:moveTo>
                  <a:lnTo>
                    <a:pt x="2041" y="1536"/>
                  </a:lnTo>
                  <a:cubicBezTo>
                    <a:pt x="1971" y="1659"/>
                    <a:pt x="1832" y="1763"/>
                    <a:pt x="1692" y="1780"/>
                  </a:cubicBezTo>
                  <a:lnTo>
                    <a:pt x="1" y="2024"/>
                  </a:lnTo>
                  <a:lnTo>
                    <a:pt x="1222" y="3211"/>
                  </a:lnTo>
                  <a:cubicBezTo>
                    <a:pt x="1327" y="3315"/>
                    <a:pt x="1378" y="3473"/>
                    <a:pt x="1361" y="3613"/>
                  </a:cubicBezTo>
                  <a:lnTo>
                    <a:pt x="1064" y="5287"/>
                  </a:lnTo>
                  <a:lnTo>
                    <a:pt x="2565" y="4502"/>
                  </a:lnTo>
                  <a:cubicBezTo>
                    <a:pt x="2634" y="4467"/>
                    <a:pt x="2709" y="4449"/>
                    <a:pt x="2783" y="4449"/>
                  </a:cubicBezTo>
                  <a:cubicBezTo>
                    <a:pt x="2857" y="4449"/>
                    <a:pt x="2932" y="4467"/>
                    <a:pt x="3001" y="4502"/>
                  </a:cubicBezTo>
                  <a:lnTo>
                    <a:pt x="4502" y="5287"/>
                  </a:lnTo>
                  <a:lnTo>
                    <a:pt x="4502" y="5287"/>
                  </a:lnTo>
                  <a:lnTo>
                    <a:pt x="4223" y="3613"/>
                  </a:lnTo>
                  <a:cubicBezTo>
                    <a:pt x="4188" y="3473"/>
                    <a:pt x="4239" y="3315"/>
                    <a:pt x="4344" y="3211"/>
                  </a:cubicBezTo>
                  <a:lnTo>
                    <a:pt x="5565" y="2024"/>
                  </a:lnTo>
                  <a:lnTo>
                    <a:pt x="3890" y="1780"/>
                  </a:lnTo>
                  <a:cubicBezTo>
                    <a:pt x="3734" y="1763"/>
                    <a:pt x="3611" y="1659"/>
                    <a:pt x="3542" y="1536"/>
                  </a:cubicBezTo>
                  <a:lnTo>
                    <a:pt x="2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58"/>
          <p:cNvGrpSpPr/>
          <p:nvPr/>
        </p:nvGrpSpPr>
        <p:grpSpPr>
          <a:xfrm>
            <a:off x="2325865" y="1408695"/>
            <a:ext cx="361234" cy="354160"/>
            <a:chOff x="2071288" y="1490925"/>
            <a:chExt cx="402175" cy="394300"/>
          </a:xfrm>
        </p:grpSpPr>
        <p:sp>
          <p:nvSpPr>
            <p:cNvPr id="1897" name="Google Shape;1897;p58"/>
            <p:cNvSpPr/>
            <p:nvPr/>
          </p:nvSpPr>
          <p:spPr>
            <a:xfrm>
              <a:off x="2189513" y="1490925"/>
              <a:ext cx="283950" cy="300950"/>
            </a:xfrm>
            <a:custGeom>
              <a:avLst/>
              <a:gdLst/>
              <a:ahLst/>
              <a:cxnLst/>
              <a:rect l="l" t="t" r="r" b="b"/>
              <a:pathLst>
                <a:path w="11358" h="12038" extrusionOk="0">
                  <a:moveTo>
                    <a:pt x="5181" y="0"/>
                  </a:moveTo>
                  <a:cubicBezTo>
                    <a:pt x="2983" y="0"/>
                    <a:pt x="1047" y="1204"/>
                    <a:pt x="0" y="2966"/>
                  </a:cubicBezTo>
                  <a:cubicBezTo>
                    <a:pt x="493" y="2861"/>
                    <a:pt x="982" y="2810"/>
                    <a:pt x="1462" y="2810"/>
                  </a:cubicBezTo>
                  <a:cubicBezTo>
                    <a:pt x="5199" y="2810"/>
                    <a:pt x="8391" y="5857"/>
                    <a:pt x="8391" y="9753"/>
                  </a:cubicBezTo>
                  <a:cubicBezTo>
                    <a:pt x="8391" y="10538"/>
                    <a:pt x="8270" y="11323"/>
                    <a:pt x="8007" y="12038"/>
                  </a:cubicBezTo>
                  <a:lnTo>
                    <a:pt x="10729" y="12038"/>
                  </a:lnTo>
                  <a:cubicBezTo>
                    <a:pt x="11166" y="12038"/>
                    <a:pt x="11357" y="11480"/>
                    <a:pt x="11008" y="11219"/>
                  </a:cubicBezTo>
                  <a:lnTo>
                    <a:pt x="9578" y="10119"/>
                  </a:lnTo>
                  <a:cubicBezTo>
                    <a:pt x="10608" y="9020"/>
                    <a:pt x="11201" y="7555"/>
                    <a:pt x="11201" y="6020"/>
                  </a:cubicBezTo>
                  <a:cubicBezTo>
                    <a:pt x="11201" y="2705"/>
                    <a:pt x="8496" y="0"/>
                    <a:pt x="5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8"/>
            <p:cNvSpPr/>
            <p:nvPr/>
          </p:nvSpPr>
          <p:spPr>
            <a:xfrm>
              <a:off x="2071288" y="1584250"/>
              <a:ext cx="304925" cy="300975"/>
            </a:xfrm>
            <a:custGeom>
              <a:avLst/>
              <a:gdLst/>
              <a:ahLst/>
              <a:cxnLst/>
              <a:rect l="l" t="t" r="r" b="b"/>
              <a:pathLst>
                <a:path w="12197" h="12039" extrusionOk="0">
                  <a:moveTo>
                    <a:pt x="4345" y="5548"/>
                  </a:moveTo>
                  <a:cubicBezTo>
                    <a:pt x="4590" y="5548"/>
                    <a:pt x="4799" y="5758"/>
                    <a:pt x="4799" y="6020"/>
                  </a:cubicBezTo>
                  <a:cubicBezTo>
                    <a:pt x="4799" y="6264"/>
                    <a:pt x="4590" y="6474"/>
                    <a:pt x="4345" y="6474"/>
                  </a:cubicBezTo>
                  <a:cubicBezTo>
                    <a:pt x="4083" y="6474"/>
                    <a:pt x="3874" y="6264"/>
                    <a:pt x="3874" y="6020"/>
                  </a:cubicBezTo>
                  <a:cubicBezTo>
                    <a:pt x="3874" y="5758"/>
                    <a:pt x="4083" y="5548"/>
                    <a:pt x="4345" y="5548"/>
                  </a:cubicBezTo>
                  <a:close/>
                  <a:moveTo>
                    <a:pt x="6177" y="5548"/>
                  </a:moveTo>
                  <a:cubicBezTo>
                    <a:pt x="6439" y="5548"/>
                    <a:pt x="6648" y="5758"/>
                    <a:pt x="6648" y="6020"/>
                  </a:cubicBezTo>
                  <a:cubicBezTo>
                    <a:pt x="6648" y="6264"/>
                    <a:pt x="6439" y="6474"/>
                    <a:pt x="6177" y="6474"/>
                  </a:cubicBezTo>
                  <a:cubicBezTo>
                    <a:pt x="5932" y="6474"/>
                    <a:pt x="5723" y="6264"/>
                    <a:pt x="5723" y="6020"/>
                  </a:cubicBezTo>
                  <a:cubicBezTo>
                    <a:pt x="5723" y="5758"/>
                    <a:pt x="5932" y="5548"/>
                    <a:pt x="6177" y="5548"/>
                  </a:cubicBezTo>
                  <a:close/>
                  <a:moveTo>
                    <a:pt x="8026" y="5548"/>
                  </a:moveTo>
                  <a:cubicBezTo>
                    <a:pt x="8288" y="5548"/>
                    <a:pt x="8498" y="5758"/>
                    <a:pt x="8498" y="6020"/>
                  </a:cubicBezTo>
                  <a:cubicBezTo>
                    <a:pt x="8498" y="6264"/>
                    <a:pt x="8288" y="6474"/>
                    <a:pt x="8026" y="6474"/>
                  </a:cubicBezTo>
                  <a:cubicBezTo>
                    <a:pt x="7782" y="6474"/>
                    <a:pt x="7572" y="6264"/>
                    <a:pt x="7572" y="6020"/>
                  </a:cubicBezTo>
                  <a:cubicBezTo>
                    <a:pt x="7572" y="5758"/>
                    <a:pt x="7782" y="5548"/>
                    <a:pt x="8026" y="5548"/>
                  </a:cubicBezTo>
                  <a:close/>
                  <a:moveTo>
                    <a:pt x="6177" y="0"/>
                  </a:moveTo>
                  <a:cubicBezTo>
                    <a:pt x="2862" y="0"/>
                    <a:pt x="158" y="2705"/>
                    <a:pt x="158" y="6020"/>
                  </a:cubicBezTo>
                  <a:cubicBezTo>
                    <a:pt x="158" y="7537"/>
                    <a:pt x="751" y="9003"/>
                    <a:pt x="1780" y="10119"/>
                  </a:cubicBezTo>
                  <a:lnTo>
                    <a:pt x="350" y="11201"/>
                  </a:lnTo>
                  <a:cubicBezTo>
                    <a:pt x="1" y="11480"/>
                    <a:pt x="193" y="12038"/>
                    <a:pt x="629" y="12038"/>
                  </a:cubicBezTo>
                  <a:lnTo>
                    <a:pt x="6211" y="12038"/>
                  </a:lnTo>
                  <a:cubicBezTo>
                    <a:pt x="7817" y="12022"/>
                    <a:pt x="9317" y="11394"/>
                    <a:pt x="10452" y="10259"/>
                  </a:cubicBezTo>
                  <a:cubicBezTo>
                    <a:pt x="11568" y="9126"/>
                    <a:pt x="12196" y="7625"/>
                    <a:pt x="12196" y="6020"/>
                  </a:cubicBezTo>
                  <a:cubicBezTo>
                    <a:pt x="12196" y="2705"/>
                    <a:pt x="9509" y="0"/>
                    <a:pt x="6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" name="Google Shape;1899;p58"/>
          <p:cNvGrpSpPr/>
          <p:nvPr/>
        </p:nvGrpSpPr>
        <p:grpSpPr>
          <a:xfrm>
            <a:off x="2919777" y="1419272"/>
            <a:ext cx="353779" cy="333008"/>
            <a:chOff x="2732513" y="1502700"/>
            <a:chExt cx="393875" cy="370750"/>
          </a:xfrm>
        </p:grpSpPr>
        <p:sp>
          <p:nvSpPr>
            <p:cNvPr id="1900" name="Google Shape;1900;p58"/>
            <p:cNvSpPr/>
            <p:nvPr/>
          </p:nvSpPr>
          <p:spPr>
            <a:xfrm>
              <a:off x="2845488" y="1502700"/>
              <a:ext cx="167925" cy="226825"/>
            </a:xfrm>
            <a:custGeom>
              <a:avLst/>
              <a:gdLst/>
              <a:ahLst/>
              <a:cxnLst/>
              <a:rect l="l" t="t" r="r" b="b"/>
              <a:pathLst>
                <a:path w="6717" h="9073" extrusionOk="0">
                  <a:moveTo>
                    <a:pt x="3367" y="1641"/>
                  </a:moveTo>
                  <a:cubicBezTo>
                    <a:pt x="4309" y="1641"/>
                    <a:pt x="5076" y="2408"/>
                    <a:pt x="5076" y="3350"/>
                  </a:cubicBezTo>
                  <a:cubicBezTo>
                    <a:pt x="5076" y="4309"/>
                    <a:pt x="4309" y="5077"/>
                    <a:pt x="3367" y="5077"/>
                  </a:cubicBezTo>
                  <a:cubicBezTo>
                    <a:pt x="2408" y="5077"/>
                    <a:pt x="1640" y="4309"/>
                    <a:pt x="1640" y="3350"/>
                  </a:cubicBezTo>
                  <a:cubicBezTo>
                    <a:pt x="1640" y="2408"/>
                    <a:pt x="2408" y="1641"/>
                    <a:pt x="3367" y="1641"/>
                  </a:cubicBezTo>
                  <a:close/>
                  <a:moveTo>
                    <a:pt x="3367" y="1"/>
                  </a:moveTo>
                  <a:cubicBezTo>
                    <a:pt x="1517" y="1"/>
                    <a:pt x="0" y="1501"/>
                    <a:pt x="0" y="3350"/>
                  </a:cubicBezTo>
                  <a:cubicBezTo>
                    <a:pt x="0" y="5549"/>
                    <a:pt x="2478" y="8200"/>
                    <a:pt x="3367" y="9073"/>
                  </a:cubicBezTo>
                  <a:cubicBezTo>
                    <a:pt x="4239" y="8200"/>
                    <a:pt x="6716" y="5549"/>
                    <a:pt x="6716" y="3350"/>
                  </a:cubicBezTo>
                  <a:cubicBezTo>
                    <a:pt x="6716" y="1501"/>
                    <a:pt x="5216" y="1"/>
                    <a:pt x="3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8"/>
            <p:cNvSpPr/>
            <p:nvPr/>
          </p:nvSpPr>
          <p:spPr>
            <a:xfrm>
              <a:off x="2909588" y="15668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3" y="1"/>
                  </a:moveTo>
                  <a:cubicBezTo>
                    <a:pt x="349" y="1"/>
                    <a:pt x="0" y="350"/>
                    <a:pt x="0" y="786"/>
                  </a:cubicBezTo>
                  <a:cubicBezTo>
                    <a:pt x="0" y="1222"/>
                    <a:pt x="349" y="1589"/>
                    <a:pt x="803" y="1589"/>
                  </a:cubicBezTo>
                  <a:cubicBezTo>
                    <a:pt x="1240" y="1589"/>
                    <a:pt x="1589" y="1222"/>
                    <a:pt x="1589" y="786"/>
                  </a:cubicBezTo>
                  <a:cubicBezTo>
                    <a:pt x="1589" y="350"/>
                    <a:pt x="1240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8"/>
            <p:cNvSpPr/>
            <p:nvPr/>
          </p:nvSpPr>
          <p:spPr>
            <a:xfrm>
              <a:off x="2732513" y="1578150"/>
              <a:ext cx="393875" cy="295300"/>
            </a:xfrm>
            <a:custGeom>
              <a:avLst/>
              <a:gdLst/>
              <a:ahLst/>
              <a:cxnLst/>
              <a:rect l="l" t="t" r="r" b="b"/>
              <a:pathLst>
                <a:path w="15755" h="11812" extrusionOk="0">
                  <a:moveTo>
                    <a:pt x="3612" y="0"/>
                  </a:moveTo>
                  <a:lnTo>
                    <a:pt x="3612" y="0"/>
                  </a:lnTo>
                  <a:cubicBezTo>
                    <a:pt x="1519" y="628"/>
                    <a:pt x="0" y="2566"/>
                    <a:pt x="0" y="4850"/>
                  </a:cubicBezTo>
                  <a:cubicBezTo>
                    <a:pt x="0" y="7118"/>
                    <a:pt x="1500" y="9107"/>
                    <a:pt x="3664" y="9735"/>
                  </a:cubicBezTo>
                  <a:lnTo>
                    <a:pt x="3664" y="11358"/>
                  </a:lnTo>
                  <a:cubicBezTo>
                    <a:pt x="3664" y="11628"/>
                    <a:pt x="3894" y="11812"/>
                    <a:pt x="4130" y="11812"/>
                  </a:cubicBezTo>
                  <a:cubicBezTo>
                    <a:pt x="4244" y="11812"/>
                    <a:pt x="4359" y="11769"/>
                    <a:pt x="4450" y="11672"/>
                  </a:cubicBezTo>
                  <a:lnTo>
                    <a:pt x="6194" y="9945"/>
                  </a:lnTo>
                  <a:lnTo>
                    <a:pt x="10677" y="9945"/>
                  </a:lnTo>
                  <a:cubicBezTo>
                    <a:pt x="13487" y="9945"/>
                    <a:pt x="15755" y="7660"/>
                    <a:pt x="15755" y="4850"/>
                  </a:cubicBezTo>
                  <a:cubicBezTo>
                    <a:pt x="15755" y="2566"/>
                    <a:pt x="14236" y="628"/>
                    <a:pt x="12143" y="0"/>
                  </a:cubicBezTo>
                  <a:lnTo>
                    <a:pt x="12143" y="0"/>
                  </a:lnTo>
                  <a:cubicBezTo>
                    <a:pt x="12317" y="2198"/>
                    <a:pt x="10503" y="4641"/>
                    <a:pt x="8986" y="6246"/>
                  </a:cubicBezTo>
                  <a:lnTo>
                    <a:pt x="10189" y="6246"/>
                  </a:lnTo>
                  <a:cubicBezTo>
                    <a:pt x="10451" y="6246"/>
                    <a:pt x="10642" y="6455"/>
                    <a:pt x="10642" y="6700"/>
                  </a:cubicBezTo>
                  <a:cubicBezTo>
                    <a:pt x="10642" y="6962"/>
                    <a:pt x="10451" y="7171"/>
                    <a:pt x="10189" y="7171"/>
                  </a:cubicBezTo>
                  <a:lnTo>
                    <a:pt x="5566" y="7171"/>
                  </a:lnTo>
                  <a:cubicBezTo>
                    <a:pt x="5322" y="7171"/>
                    <a:pt x="5113" y="6962"/>
                    <a:pt x="5113" y="6700"/>
                  </a:cubicBezTo>
                  <a:cubicBezTo>
                    <a:pt x="5113" y="6455"/>
                    <a:pt x="5322" y="6246"/>
                    <a:pt x="5566" y="6246"/>
                  </a:cubicBezTo>
                  <a:lnTo>
                    <a:pt x="6769" y="6246"/>
                  </a:lnTo>
                  <a:cubicBezTo>
                    <a:pt x="5252" y="4624"/>
                    <a:pt x="3438" y="2198"/>
                    <a:pt x="3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58"/>
          <p:cNvGrpSpPr/>
          <p:nvPr/>
        </p:nvGrpSpPr>
        <p:grpSpPr>
          <a:xfrm>
            <a:off x="3509760" y="1408987"/>
            <a:ext cx="354160" cy="353868"/>
            <a:chOff x="3389363" y="1491250"/>
            <a:chExt cx="394300" cy="393975"/>
          </a:xfrm>
        </p:grpSpPr>
        <p:sp>
          <p:nvSpPr>
            <p:cNvPr id="1904" name="Google Shape;1904;p58"/>
            <p:cNvSpPr/>
            <p:nvPr/>
          </p:nvSpPr>
          <p:spPr>
            <a:xfrm>
              <a:off x="3574738" y="1491250"/>
              <a:ext cx="93775" cy="58575"/>
            </a:xfrm>
            <a:custGeom>
              <a:avLst/>
              <a:gdLst/>
              <a:ahLst/>
              <a:cxnLst/>
              <a:rect l="l" t="t" r="r" b="b"/>
              <a:pathLst>
                <a:path w="3751" h="2343" extrusionOk="0">
                  <a:moveTo>
                    <a:pt x="2480" y="0"/>
                  </a:moveTo>
                  <a:cubicBezTo>
                    <a:pt x="1216" y="0"/>
                    <a:pt x="70" y="979"/>
                    <a:pt x="0" y="2343"/>
                  </a:cubicBezTo>
                  <a:lnTo>
                    <a:pt x="924" y="2343"/>
                  </a:lnTo>
                  <a:cubicBezTo>
                    <a:pt x="995" y="1504"/>
                    <a:pt x="1704" y="922"/>
                    <a:pt x="2476" y="922"/>
                  </a:cubicBezTo>
                  <a:cubicBezTo>
                    <a:pt x="2668" y="922"/>
                    <a:pt x="2863" y="958"/>
                    <a:pt x="3053" y="1034"/>
                  </a:cubicBezTo>
                  <a:cubicBezTo>
                    <a:pt x="3110" y="1055"/>
                    <a:pt x="3169" y="1065"/>
                    <a:pt x="3226" y="1065"/>
                  </a:cubicBezTo>
                  <a:cubicBezTo>
                    <a:pt x="3412" y="1065"/>
                    <a:pt x="3584" y="959"/>
                    <a:pt x="3664" y="773"/>
                  </a:cubicBezTo>
                  <a:cubicBezTo>
                    <a:pt x="3751" y="545"/>
                    <a:pt x="3646" y="266"/>
                    <a:pt x="3402" y="180"/>
                  </a:cubicBezTo>
                  <a:cubicBezTo>
                    <a:pt x="3096" y="57"/>
                    <a:pt x="2785" y="0"/>
                    <a:pt x="2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8"/>
            <p:cNvSpPr/>
            <p:nvPr/>
          </p:nvSpPr>
          <p:spPr>
            <a:xfrm>
              <a:off x="3523263" y="1572900"/>
              <a:ext cx="126925" cy="150075"/>
            </a:xfrm>
            <a:custGeom>
              <a:avLst/>
              <a:gdLst/>
              <a:ahLst/>
              <a:cxnLst/>
              <a:rect l="l" t="t" r="r" b="b"/>
              <a:pathLst>
                <a:path w="5077" h="6003" extrusionOk="0">
                  <a:moveTo>
                    <a:pt x="1606" y="1"/>
                  </a:moveTo>
                  <a:lnTo>
                    <a:pt x="1606" y="787"/>
                  </a:lnTo>
                  <a:cubicBezTo>
                    <a:pt x="1606" y="961"/>
                    <a:pt x="1518" y="1117"/>
                    <a:pt x="1362" y="1205"/>
                  </a:cubicBezTo>
                  <a:cubicBezTo>
                    <a:pt x="524" y="1641"/>
                    <a:pt x="1" y="2513"/>
                    <a:pt x="1" y="3455"/>
                  </a:cubicBezTo>
                  <a:cubicBezTo>
                    <a:pt x="1" y="4851"/>
                    <a:pt x="1134" y="6002"/>
                    <a:pt x="2530" y="6002"/>
                  </a:cubicBezTo>
                  <a:cubicBezTo>
                    <a:pt x="3925" y="6002"/>
                    <a:pt x="5077" y="4851"/>
                    <a:pt x="5077" y="3455"/>
                  </a:cubicBezTo>
                  <a:cubicBezTo>
                    <a:pt x="5077" y="2513"/>
                    <a:pt x="4554" y="1641"/>
                    <a:pt x="3699" y="1205"/>
                  </a:cubicBezTo>
                  <a:cubicBezTo>
                    <a:pt x="3542" y="1117"/>
                    <a:pt x="3455" y="961"/>
                    <a:pt x="3455" y="787"/>
                  </a:cubicBezTo>
                  <a:lnTo>
                    <a:pt x="3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8"/>
            <p:cNvSpPr/>
            <p:nvPr/>
          </p:nvSpPr>
          <p:spPr>
            <a:xfrm>
              <a:off x="3389363" y="1584250"/>
              <a:ext cx="394300" cy="300975"/>
            </a:xfrm>
            <a:custGeom>
              <a:avLst/>
              <a:gdLst/>
              <a:ahLst/>
              <a:cxnLst/>
              <a:rect l="l" t="t" r="r" b="b"/>
              <a:pathLst>
                <a:path w="15772" h="12039" extrusionOk="0">
                  <a:moveTo>
                    <a:pt x="472" y="0"/>
                  </a:moveTo>
                  <a:cubicBezTo>
                    <a:pt x="209" y="0"/>
                    <a:pt x="0" y="210"/>
                    <a:pt x="0" y="454"/>
                  </a:cubicBezTo>
                  <a:lnTo>
                    <a:pt x="0" y="11568"/>
                  </a:lnTo>
                  <a:cubicBezTo>
                    <a:pt x="0" y="11851"/>
                    <a:pt x="231" y="12038"/>
                    <a:pt x="473" y="12038"/>
                  </a:cubicBezTo>
                  <a:cubicBezTo>
                    <a:pt x="589" y="12038"/>
                    <a:pt x="707" y="11995"/>
                    <a:pt x="803" y="11899"/>
                  </a:cubicBezTo>
                  <a:lnTo>
                    <a:pt x="3454" y="9230"/>
                  </a:lnTo>
                  <a:lnTo>
                    <a:pt x="15301" y="9230"/>
                  </a:lnTo>
                  <a:cubicBezTo>
                    <a:pt x="15562" y="9230"/>
                    <a:pt x="15771" y="9021"/>
                    <a:pt x="15771" y="8777"/>
                  </a:cubicBezTo>
                  <a:lnTo>
                    <a:pt x="15771" y="454"/>
                  </a:lnTo>
                  <a:cubicBezTo>
                    <a:pt x="15771" y="210"/>
                    <a:pt x="15562" y="0"/>
                    <a:pt x="15301" y="0"/>
                  </a:cubicBezTo>
                  <a:lnTo>
                    <a:pt x="9735" y="0"/>
                  </a:lnTo>
                  <a:lnTo>
                    <a:pt x="9735" y="70"/>
                  </a:lnTo>
                  <a:cubicBezTo>
                    <a:pt x="10730" y="698"/>
                    <a:pt x="11358" y="1798"/>
                    <a:pt x="11358" y="3001"/>
                  </a:cubicBezTo>
                  <a:cubicBezTo>
                    <a:pt x="11358" y="4904"/>
                    <a:pt x="9788" y="6456"/>
                    <a:pt x="7886" y="6456"/>
                  </a:cubicBezTo>
                  <a:cubicBezTo>
                    <a:pt x="5985" y="6456"/>
                    <a:pt x="4431" y="4904"/>
                    <a:pt x="4431" y="3001"/>
                  </a:cubicBezTo>
                  <a:cubicBezTo>
                    <a:pt x="4431" y="1798"/>
                    <a:pt x="5043" y="698"/>
                    <a:pt x="6036" y="70"/>
                  </a:cubicBezTo>
                  <a:lnTo>
                    <a:pt x="6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58"/>
          <p:cNvGrpSpPr/>
          <p:nvPr/>
        </p:nvGrpSpPr>
        <p:grpSpPr>
          <a:xfrm>
            <a:off x="4100147" y="1408695"/>
            <a:ext cx="353756" cy="354160"/>
            <a:chOff x="4046663" y="1490925"/>
            <a:chExt cx="393850" cy="394300"/>
          </a:xfrm>
        </p:grpSpPr>
        <p:sp>
          <p:nvSpPr>
            <p:cNvPr id="1908" name="Google Shape;1908;p58"/>
            <p:cNvSpPr/>
            <p:nvPr/>
          </p:nvSpPr>
          <p:spPr>
            <a:xfrm>
              <a:off x="4046663" y="1815000"/>
              <a:ext cx="69800" cy="70225"/>
            </a:xfrm>
            <a:custGeom>
              <a:avLst/>
              <a:gdLst/>
              <a:ahLst/>
              <a:cxnLst/>
              <a:rect l="l" t="t" r="r" b="b"/>
              <a:pathLst>
                <a:path w="2792" h="2809" extrusionOk="0">
                  <a:moveTo>
                    <a:pt x="1396" y="0"/>
                  </a:moveTo>
                  <a:cubicBezTo>
                    <a:pt x="628" y="0"/>
                    <a:pt x="0" y="628"/>
                    <a:pt x="0" y="1413"/>
                  </a:cubicBezTo>
                  <a:cubicBezTo>
                    <a:pt x="0" y="2180"/>
                    <a:pt x="628" y="2808"/>
                    <a:pt x="1396" y="2808"/>
                  </a:cubicBezTo>
                  <a:cubicBezTo>
                    <a:pt x="2164" y="2808"/>
                    <a:pt x="2792" y="2180"/>
                    <a:pt x="2792" y="1413"/>
                  </a:cubicBezTo>
                  <a:cubicBezTo>
                    <a:pt x="2792" y="628"/>
                    <a:pt x="2164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8"/>
            <p:cNvSpPr/>
            <p:nvPr/>
          </p:nvSpPr>
          <p:spPr>
            <a:xfrm>
              <a:off x="4046663" y="1490925"/>
              <a:ext cx="393850" cy="335850"/>
            </a:xfrm>
            <a:custGeom>
              <a:avLst/>
              <a:gdLst/>
              <a:ahLst/>
              <a:cxnLst/>
              <a:rect l="l" t="t" r="r" b="b"/>
              <a:pathLst>
                <a:path w="15754" h="13434" extrusionOk="0">
                  <a:moveTo>
                    <a:pt x="4641" y="6036"/>
                  </a:moveTo>
                  <a:cubicBezTo>
                    <a:pt x="5146" y="6036"/>
                    <a:pt x="5565" y="6455"/>
                    <a:pt x="5565" y="6962"/>
                  </a:cubicBezTo>
                  <a:cubicBezTo>
                    <a:pt x="5565" y="7467"/>
                    <a:pt x="5146" y="7886"/>
                    <a:pt x="4641" y="7886"/>
                  </a:cubicBezTo>
                  <a:cubicBezTo>
                    <a:pt x="4134" y="7886"/>
                    <a:pt x="3716" y="7467"/>
                    <a:pt x="3716" y="6962"/>
                  </a:cubicBezTo>
                  <a:cubicBezTo>
                    <a:pt x="3716" y="6455"/>
                    <a:pt x="4134" y="6036"/>
                    <a:pt x="4641" y="6036"/>
                  </a:cubicBezTo>
                  <a:close/>
                  <a:moveTo>
                    <a:pt x="8339" y="6036"/>
                  </a:moveTo>
                  <a:cubicBezTo>
                    <a:pt x="8845" y="6036"/>
                    <a:pt x="9263" y="6455"/>
                    <a:pt x="9263" y="6962"/>
                  </a:cubicBezTo>
                  <a:cubicBezTo>
                    <a:pt x="9263" y="7467"/>
                    <a:pt x="8845" y="7886"/>
                    <a:pt x="8339" y="7886"/>
                  </a:cubicBezTo>
                  <a:cubicBezTo>
                    <a:pt x="7833" y="7886"/>
                    <a:pt x="7414" y="7467"/>
                    <a:pt x="7414" y="6962"/>
                  </a:cubicBezTo>
                  <a:cubicBezTo>
                    <a:pt x="7414" y="6455"/>
                    <a:pt x="7833" y="6036"/>
                    <a:pt x="8339" y="6036"/>
                  </a:cubicBezTo>
                  <a:close/>
                  <a:moveTo>
                    <a:pt x="12038" y="6036"/>
                  </a:moveTo>
                  <a:cubicBezTo>
                    <a:pt x="12543" y="6036"/>
                    <a:pt x="12962" y="6455"/>
                    <a:pt x="12962" y="6962"/>
                  </a:cubicBezTo>
                  <a:cubicBezTo>
                    <a:pt x="12962" y="7467"/>
                    <a:pt x="12543" y="7886"/>
                    <a:pt x="12038" y="7886"/>
                  </a:cubicBezTo>
                  <a:cubicBezTo>
                    <a:pt x="11531" y="7886"/>
                    <a:pt x="11113" y="7467"/>
                    <a:pt x="11113" y="6962"/>
                  </a:cubicBezTo>
                  <a:cubicBezTo>
                    <a:pt x="11113" y="6455"/>
                    <a:pt x="11531" y="6036"/>
                    <a:pt x="12038" y="6036"/>
                  </a:cubicBezTo>
                  <a:close/>
                  <a:moveTo>
                    <a:pt x="8409" y="0"/>
                  </a:moveTo>
                  <a:cubicBezTo>
                    <a:pt x="6716" y="0"/>
                    <a:pt x="5269" y="1065"/>
                    <a:pt x="4711" y="2547"/>
                  </a:cubicBezTo>
                  <a:cubicBezTo>
                    <a:pt x="4292" y="2373"/>
                    <a:pt x="3838" y="2268"/>
                    <a:pt x="3367" y="2268"/>
                  </a:cubicBezTo>
                  <a:cubicBezTo>
                    <a:pt x="1501" y="2268"/>
                    <a:pt x="0" y="3768"/>
                    <a:pt x="0" y="5618"/>
                  </a:cubicBezTo>
                  <a:cubicBezTo>
                    <a:pt x="0" y="7171"/>
                    <a:pt x="1047" y="8462"/>
                    <a:pt x="2478" y="8863"/>
                  </a:cubicBezTo>
                  <a:cubicBezTo>
                    <a:pt x="2320" y="9246"/>
                    <a:pt x="2250" y="9648"/>
                    <a:pt x="2250" y="10084"/>
                  </a:cubicBezTo>
                  <a:cubicBezTo>
                    <a:pt x="2250" y="11933"/>
                    <a:pt x="3750" y="13434"/>
                    <a:pt x="5618" y="13434"/>
                  </a:cubicBezTo>
                  <a:cubicBezTo>
                    <a:pt x="6786" y="13434"/>
                    <a:pt x="7816" y="12840"/>
                    <a:pt x="8426" y="11951"/>
                  </a:cubicBezTo>
                  <a:cubicBezTo>
                    <a:pt x="9019" y="12840"/>
                    <a:pt x="10049" y="13434"/>
                    <a:pt x="11217" y="13434"/>
                  </a:cubicBezTo>
                  <a:cubicBezTo>
                    <a:pt x="13085" y="13434"/>
                    <a:pt x="14585" y="11933"/>
                    <a:pt x="14585" y="10084"/>
                  </a:cubicBezTo>
                  <a:cubicBezTo>
                    <a:pt x="14585" y="9840"/>
                    <a:pt x="14567" y="9579"/>
                    <a:pt x="14515" y="9351"/>
                  </a:cubicBezTo>
                  <a:cubicBezTo>
                    <a:pt x="15265" y="8723"/>
                    <a:pt x="15753" y="7799"/>
                    <a:pt x="15753" y="6734"/>
                  </a:cubicBezTo>
                  <a:cubicBezTo>
                    <a:pt x="15753" y="4885"/>
                    <a:pt x="14253" y="3385"/>
                    <a:pt x="12387" y="3385"/>
                  </a:cubicBezTo>
                  <a:lnTo>
                    <a:pt x="12352" y="3385"/>
                  </a:lnTo>
                  <a:cubicBezTo>
                    <a:pt x="12073" y="1484"/>
                    <a:pt x="10415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0" name="Google Shape;1910;p58"/>
          <p:cNvGrpSpPr/>
          <p:nvPr/>
        </p:nvGrpSpPr>
        <p:grpSpPr>
          <a:xfrm>
            <a:off x="4690129" y="1414579"/>
            <a:ext cx="354160" cy="342304"/>
            <a:chOff x="4703513" y="1497475"/>
            <a:chExt cx="394300" cy="381100"/>
          </a:xfrm>
        </p:grpSpPr>
        <p:sp>
          <p:nvSpPr>
            <p:cNvPr id="1911" name="Google Shape;1911;p58"/>
            <p:cNvSpPr/>
            <p:nvPr/>
          </p:nvSpPr>
          <p:spPr>
            <a:xfrm>
              <a:off x="4703513" y="1543700"/>
              <a:ext cx="153100" cy="219400"/>
            </a:xfrm>
            <a:custGeom>
              <a:avLst/>
              <a:gdLst/>
              <a:ahLst/>
              <a:cxnLst/>
              <a:rect l="l" t="t" r="r" b="b"/>
              <a:pathLst>
                <a:path w="6124" h="8776" extrusionOk="0">
                  <a:moveTo>
                    <a:pt x="471" y="1"/>
                  </a:moveTo>
                  <a:cubicBezTo>
                    <a:pt x="210" y="1"/>
                    <a:pt x="0" y="210"/>
                    <a:pt x="0" y="471"/>
                  </a:cubicBezTo>
                  <a:lnTo>
                    <a:pt x="0" y="6926"/>
                  </a:lnTo>
                  <a:cubicBezTo>
                    <a:pt x="0" y="7170"/>
                    <a:pt x="210" y="7380"/>
                    <a:pt x="471" y="7380"/>
                  </a:cubicBezTo>
                  <a:lnTo>
                    <a:pt x="959" y="7380"/>
                  </a:lnTo>
                  <a:lnTo>
                    <a:pt x="959" y="8322"/>
                  </a:lnTo>
                  <a:cubicBezTo>
                    <a:pt x="959" y="8592"/>
                    <a:pt x="1175" y="8776"/>
                    <a:pt x="1407" y="8776"/>
                  </a:cubicBezTo>
                  <a:cubicBezTo>
                    <a:pt x="1504" y="8776"/>
                    <a:pt x="1604" y="8743"/>
                    <a:pt x="1692" y="8671"/>
                  </a:cubicBezTo>
                  <a:lnTo>
                    <a:pt x="3350" y="7380"/>
                  </a:lnTo>
                  <a:lnTo>
                    <a:pt x="4030" y="7380"/>
                  </a:lnTo>
                  <a:lnTo>
                    <a:pt x="4030" y="6926"/>
                  </a:lnTo>
                  <a:cubicBezTo>
                    <a:pt x="4030" y="6159"/>
                    <a:pt x="4658" y="5549"/>
                    <a:pt x="5425" y="5549"/>
                  </a:cubicBezTo>
                  <a:lnTo>
                    <a:pt x="6123" y="5549"/>
                  </a:lnTo>
                  <a:cubicBezTo>
                    <a:pt x="6071" y="5409"/>
                    <a:pt x="6037" y="5251"/>
                    <a:pt x="6037" y="5077"/>
                  </a:cubicBezTo>
                  <a:lnTo>
                    <a:pt x="2355" y="5077"/>
                  </a:lnTo>
                  <a:cubicBezTo>
                    <a:pt x="2094" y="5077"/>
                    <a:pt x="1884" y="4886"/>
                    <a:pt x="1884" y="4623"/>
                  </a:cubicBezTo>
                  <a:cubicBezTo>
                    <a:pt x="1884" y="4362"/>
                    <a:pt x="2094" y="4153"/>
                    <a:pt x="2355" y="4153"/>
                  </a:cubicBezTo>
                  <a:lnTo>
                    <a:pt x="6037" y="4153"/>
                  </a:lnTo>
                  <a:lnTo>
                    <a:pt x="6037" y="3246"/>
                  </a:lnTo>
                  <a:lnTo>
                    <a:pt x="2355" y="3246"/>
                  </a:lnTo>
                  <a:cubicBezTo>
                    <a:pt x="2094" y="3246"/>
                    <a:pt x="1884" y="3036"/>
                    <a:pt x="1884" y="2792"/>
                  </a:cubicBezTo>
                  <a:cubicBezTo>
                    <a:pt x="1884" y="2530"/>
                    <a:pt x="2094" y="2320"/>
                    <a:pt x="2355" y="2320"/>
                  </a:cubicBezTo>
                  <a:lnTo>
                    <a:pt x="6037" y="2320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8"/>
            <p:cNvSpPr/>
            <p:nvPr/>
          </p:nvSpPr>
          <p:spPr>
            <a:xfrm>
              <a:off x="4827363" y="1705500"/>
              <a:ext cx="192825" cy="173075"/>
            </a:xfrm>
            <a:custGeom>
              <a:avLst/>
              <a:gdLst/>
              <a:ahLst/>
              <a:cxnLst/>
              <a:rect l="l" t="t" r="r" b="b"/>
              <a:pathLst>
                <a:path w="7713" h="6923" extrusionOk="0">
                  <a:moveTo>
                    <a:pt x="5705" y="2303"/>
                  </a:moveTo>
                  <a:cubicBezTo>
                    <a:pt x="5949" y="2303"/>
                    <a:pt x="6159" y="2513"/>
                    <a:pt x="6159" y="2775"/>
                  </a:cubicBezTo>
                  <a:cubicBezTo>
                    <a:pt x="6159" y="3019"/>
                    <a:pt x="5949" y="3229"/>
                    <a:pt x="5705" y="3229"/>
                  </a:cubicBezTo>
                  <a:lnTo>
                    <a:pt x="2007" y="3229"/>
                  </a:lnTo>
                  <a:cubicBezTo>
                    <a:pt x="1762" y="3229"/>
                    <a:pt x="1553" y="3019"/>
                    <a:pt x="1553" y="2775"/>
                  </a:cubicBezTo>
                  <a:cubicBezTo>
                    <a:pt x="1553" y="2513"/>
                    <a:pt x="1762" y="2303"/>
                    <a:pt x="2007" y="2303"/>
                  </a:cubicBezTo>
                  <a:close/>
                  <a:moveTo>
                    <a:pt x="471" y="1"/>
                  </a:moveTo>
                  <a:cubicBezTo>
                    <a:pt x="210" y="1"/>
                    <a:pt x="1" y="210"/>
                    <a:pt x="1" y="454"/>
                  </a:cubicBezTo>
                  <a:lnTo>
                    <a:pt x="1" y="5060"/>
                  </a:lnTo>
                  <a:cubicBezTo>
                    <a:pt x="1" y="5322"/>
                    <a:pt x="210" y="5532"/>
                    <a:pt x="471" y="5532"/>
                  </a:cubicBezTo>
                  <a:lnTo>
                    <a:pt x="2757" y="5532"/>
                  </a:lnTo>
                  <a:lnTo>
                    <a:pt x="3455" y="6700"/>
                  </a:lnTo>
                  <a:cubicBezTo>
                    <a:pt x="3551" y="6849"/>
                    <a:pt x="3703" y="6923"/>
                    <a:pt x="3856" y="6923"/>
                  </a:cubicBezTo>
                  <a:cubicBezTo>
                    <a:pt x="4009" y="6923"/>
                    <a:pt x="4161" y="6849"/>
                    <a:pt x="4258" y="6700"/>
                  </a:cubicBezTo>
                  <a:lnTo>
                    <a:pt x="4972" y="5532"/>
                  </a:lnTo>
                  <a:lnTo>
                    <a:pt x="7240" y="5532"/>
                  </a:lnTo>
                  <a:cubicBezTo>
                    <a:pt x="7503" y="5532"/>
                    <a:pt x="7712" y="5322"/>
                    <a:pt x="7712" y="5060"/>
                  </a:cubicBezTo>
                  <a:lnTo>
                    <a:pt x="7712" y="454"/>
                  </a:lnTo>
                  <a:cubicBezTo>
                    <a:pt x="7712" y="210"/>
                    <a:pt x="7503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8"/>
            <p:cNvSpPr/>
            <p:nvPr/>
          </p:nvSpPr>
          <p:spPr>
            <a:xfrm>
              <a:off x="4877513" y="1497475"/>
              <a:ext cx="220300" cy="219550"/>
            </a:xfrm>
            <a:custGeom>
              <a:avLst/>
              <a:gdLst/>
              <a:ahLst/>
              <a:cxnLst/>
              <a:rect l="l" t="t" r="r" b="b"/>
              <a:pathLst>
                <a:path w="8812" h="8782" extrusionOk="0">
                  <a:moveTo>
                    <a:pt x="6456" y="2355"/>
                  </a:moveTo>
                  <a:cubicBezTo>
                    <a:pt x="6718" y="2355"/>
                    <a:pt x="6927" y="2548"/>
                    <a:pt x="6927" y="2809"/>
                  </a:cubicBezTo>
                  <a:cubicBezTo>
                    <a:pt x="6927" y="3071"/>
                    <a:pt x="6718" y="3262"/>
                    <a:pt x="6456" y="3262"/>
                  </a:cubicBezTo>
                  <a:lnTo>
                    <a:pt x="2303" y="3262"/>
                  </a:lnTo>
                  <a:cubicBezTo>
                    <a:pt x="2059" y="3262"/>
                    <a:pt x="1850" y="3071"/>
                    <a:pt x="1850" y="2809"/>
                  </a:cubicBezTo>
                  <a:cubicBezTo>
                    <a:pt x="1850" y="2548"/>
                    <a:pt x="2059" y="2355"/>
                    <a:pt x="2303" y="2355"/>
                  </a:cubicBezTo>
                  <a:close/>
                  <a:moveTo>
                    <a:pt x="6474" y="4187"/>
                  </a:moveTo>
                  <a:cubicBezTo>
                    <a:pt x="6718" y="4187"/>
                    <a:pt x="6927" y="4397"/>
                    <a:pt x="6927" y="4658"/>
                  </a:cubicBezTo>
                  <a:cubicBezTo>
                    <a:pt x="6927" y="4902"/>
                    <a:pt x="6718" y="5111"/>
                    <a:pt x="6474" y="5111"/>
                  </a:cubicBezTo>
                  <a:lnTo>
                    <a:pt x="2303" y="5111"/>
                  </a:lnTo>
                  <a:cubicBezTo>
                    <a:pt x="2059" y="5111"/>
                    <a:pt x="1850" y="4902"/>
                    <a:pt x="1850" y="4658"/>
                  </a:cubicBezTo>
                  <a:cubicBezTo>
                    <a:pt x="1850" y="4397"/>
                    <a:pt x="2059" y="4187"/>
                    <a:pt x="2303" y="4187"/>
                  </a:cubicBezTo>
                  <a:close/>
                  <a:moveTo>
                    <a:pt x="472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6926"/>
                  </a:lnTo>
                  <a:cubicBezTo>
                    <a:pt x="1" y="7170"/>
                    <a:pt x="210" y="7379"/>
                    <a:pt x="472" y="7379"/>
                  </a:cubicBezTo>
                  <a:lnTo>
                    <a:pt x="5444" y="7379"/>
                  </a:lnTo>
                  <a:lnTo>
                    <a:pt x="7084" y="8689"/>
                  </a:lnTo>
                  <a:cubicBezTo>
                    <a:pt x="7173" y="8753"/>
                    <a:pt x="7272" y="8782"/>
                    <a:pt x="7368" y="8782"/>
                  </a:cubicBezTo>
                  <a:cubicBezTo>
                    <a:pt x="7610" y="8782"/>
                    <a:pt x="7835" y="8596"/>
                    <a:pt x="7835" y="8322"/>
                  </a:cubicBezTo>
                  <a:lnTo>
                    <a:pt x="7835" y="7379"/>
                  </a:lnTo>
                  <a:lnTo>
                    <a:pt x="8340" y="7379"/>
                  </a:lnTo>
                  <a:cubicBezTo>
                    <a:pt x="8602" y="7379"/>
                    <a:pt x="8812" y="7170"/>
                    <a:pt x="8812" y="6926"/>
                  </a:cubicBezTo>
                  <a:lnTo>
                    <a:pt x="8812" y="471"/>
                  </a:lnTo>
                  <a:cubicBezTo>
                    <a:pt x="8812" y="210"/>
                    <a:pt x="8602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58"/>
          <p:cNvGrpSpPr/>
          <p:nvPr/>
        </p:nvGrpSpPr>
        <p:grpSpPr>
          <a:xfrm>
            <a:off x="5280471" y="1408695"/>
            <a:ext cx="353801" cy="354160"/>
            <a:chOff x="5360763" y="1490925"/>
            <a:chExt cx="393900" cy="394300"/>
          </a:xfrm>
        </p:grpSpPr>
        <p:sp>
          <p:nvSpPr>
            <p:cNvPr id="1915" name="Google Shape;1915;p58"/>
            <p:cNvSpPr/>
            <p:nvPr/>
          </p:nvSpPr>
          <p:spPr>
            <a:xfrm>
              <a:off x="5384788" y="1514925"/>
              <a:ext cx="68925" cy="69350"/>
            </a:xfrm>
            <a:custGeom>
              <a:avLst/>
              <a:gdLst/>
              <a:ahLst/>
              <a:cxnLst/>
              <a:rect l="l" t="t" r="r" b="b"/>
              <a:pathLst>
                <a:path w="2757" h="2774" extrusionOk="0">
                  <a:moveTo>
                    <a:pt x="1378" y="0"/>
                  </a:moveTo>
                  <a:cubicBezTo>
                    <a:pt x="610" y="0"/>
                    <a:pt x="0" y="628"/>
                    <a:pt x="0" y="1396"/>
                  </a:cubicBezTo>
                  <a:cubicBezTo>
                    <a:pt x="0" y="2145"/>
                    <a:pt x="610" y="2773"/>
                    <a:pt x="1378" y="2773"/>
                  </a:cubicBezTo>
                  <a:cubicBezTo>
                    <a:pt x="2145" y="2773"/>
                    <a:pt x="2757" y="2145"/>
                    <a:pt x="2757" y="1396"/>
                  </a:cubicBezTo>
                  <a:cubicBezTo>
                    <a:pt x="2757" y="628"/>
                    <a:pt x="2145" y="0"/>
                    <a:pt x="1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8"/>
            <p:cNvSpPr/>
            <p:nvPr/>
          </p:nvSpPr>
          <p:spPr>
            <a:xfrm>
              <a:off x="5361638" y="1584250"/>
              <a:ext cx="115175" cy="92500"/>
            </a:xfrm>
            <a:custGeom>
              <a:avLst/>
              <a:gdLst/>
              <a:ahLst/>
              <a:cxnLst/>
              <a:rect l="l" t="t" r="r" b="b"/>
              <a:pathLst>
                <a:path w="4607" h="3700" extrusionOk="0">
                  <a:moveTo>
                    <a:pt x="2304" y="0"/>
                  </a:moveTo>
                  <a:cubicBezTo>
                    <a:pt x="1031" y="0"/>
                    <a:pt x="1" y="1031"/>
                    <a:pt x="1" y="2303"/>
                  </a:cubicBezTo>
                  <a:lnTo>
                    <a:pt x="1" y="3229"/>
                  </a:lnTo>
                  <a:cubicBezTo>
                    <a:pt x="1" y="3490"/>
                    <a:pt x="193" y="3699"/>
                    <a:pt x="454" y="3699"/>
                  </a:cubicBezTo>
                  <a:lnTo>
                    <a:pt x="4153" y="3699"/>
                  </a:lnTo>
                  <a:cubicBezTo>
                    <a:pt x="4397" y="3699"/>
                    <a:pt x="4607" y="3490"/>
                    <a:pt x="4607" y="3229"/>
                  </a:cubicBezTo>
                  <a:lnTo>
                    <a:pt x="4607" y="2303"/>
                  </a:lnTo>
                  <a:cubicBezTo>
                    <a:pt x="4607" y="1031"/>
                    <a:pt x="3578" y="0"/>
                    <a:pt x="2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8"/>
            <p:cNvSpPr/>
            <p:nvPr/>
          </p:nvSpPr>
          <p:spPr>
            <a:xfrm>
              <a:off x="5662163" y="1723400"/>
              <a:ext cx="69375" cy="69350"/>
            </a:xfrm>
            <a:custGeom>
              <a:avLst/>
              <a:gdLst/>
              <a:ahLst/>
              <a:cxnLst/>
              <a:rect l="l" t="t" r="r" b="b"/>
              <a:pathLst>
                <a:path w="2775" h="2774" extrusionOk="0">
                  <a:moveTo>
                    <a:pt x="1397" y="1"/>
                  </a:moveTo>
                  <a:cubicBezTo>
                    <a:pt x="629" y="1"/>
                    <a:pt x="1" y="629"/>
                    <a:pt x="1" y="1396"/>
                  </a:cubicBezTo>
                  <a:cubicBezTo>
                    <a:pt x="1" y="2146"/>
                    <a:pt x="629" y="2774"/>
                    <a:pt x="1397" y="2774"/>
                  </a:cubicBezTo>
                  <a:cubicBezTo>
                    <a:pt x="2164" y="2774"/>
                    <a:pt x="2774" y="2146"/>
                    <a:pt x="2774" y="1396"/>
                  </a:cubicBezTo>
                  <a:cubicBezTo>
                    <a:pt x="2774" y="629"/>
                    <a:pt x="2164" y="1"/>
                    <a:pt x="1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8"/>
            <p:cNvSpPr/>
            <p:nvPr/>
          </p:nvSpPr>
          <p:spPr>
            <a:xfrm>
              <a:off x="5639038" y="1792725"/>
              <a:ext cx="115625" cy="92500"/>
            </a:xfrm>
            <a:custGeom>
              <a:avLst/>
              <a:gdLst/>
              <a:ahLst/>
              <a:cxnLst/>
              <a:rect l="l" t="t" r="r" b="b"/>
              <a:pathLst>
                <a:path w="4625" h="3700" extrusionOk="0">
                  <a:moveTo>
                    <a:pt x="2322" y="1"/>
                  </a:moveTo>
                  <a:cubicBezTo>
                    <a:pt x="1047" y="1"/>
                    <a:pt x="1" y="1031"/>
                    <a:pt x="1" y="2304"/>
                  </a:cubicBezTo>
                  <a:lnTo>
                    <a:pt x="1" y="3229"/>
                  </a:lnTo>
                  <a:cubicBezTo>
                    <a:pt x="1" y="3490"/>
                    <a:pt x="210" y="3699"/>
                    <a:pt x="472" y="3699"/>
                  </a:cubicBezTo>
                  <a:lnTo>
                    <a:pt x="4171" y="3699"/>
                  </a:lnTo>
                  <a:cubicBezTo>
                    <a:pt x="4415" y="3699"/>
                    <a:pt x="4625" y="3490"/>
                    <a:pt x="4625" y="3229"/>
                  </a:cubicBezTo>
                  <a:lnTo>
                    <a:pt x="4625" y="2304"/>
                  </a:lnTo>
                  <a:cubicBezTo>
                    <a:pt x="4625" y="1031"/>
                    <a:pt x="3595" y="1"/>
                    <a:pt x="2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8"/>
            <p:cNvSpPr/>
            <p:nvPr/>
          </p:nvSpPr>
          <p:spPr>
            <a:xfrm>
              <a:off x="5360763" y="1699850"/>
              <a:ext cx="279175" cy="161400"/>
            </a:xfrm>
            <a:custGeom>
              <a:avLst/>
              <a:gdLst/>
              <a:ahLst/>
              <a:cxnLst/>
              <a:rect l="l" t="t" r="r" b="b"/>
              <a:pathLst>
                <a:path w="11167" h="6456" extrusionOk="0">
                  <a:moveTo>
                    <a:pt x="7870" y="1832"/>
                  </a:moveTo>
                  <a:cubicBezTo>
                    <a:pt x="8131" y="1832"/>
                    <a:pt x="8340" y="2041"/>
                    <a:pt x="8340" y="2303"/>
                  </a:cubicBezTo>
                  <a:cubicBezTo>
                    <a:pt x="8340" y="2548"/>
                    <a:pt x="8131" y="2757"/>
                    <a:pt x="7870" y="2757"/>
                  </a:cubicBezTo>
                  <a:lnTo>
                    <a:pt x="2304" y="2757"/>
                  </a:lnTo>
                  <a:cubicBezTo>
                    <a:pt x="2060" y="2757"/>
                    <a:pt x="1850" y="2548"/>
                    <a:pt x="1850" y="2303"/>
                  </a:cubicBezTo>
                  <a:cubicBezTo>
                    <a:pt x="1850" y="2041"/>
                    <a:pt x="2060" y="1832"/>
                    <a:pt x="2304" y="1832"/>
                  </a:cubicBezTo>
                  <a:close/>
                  <a:moveTo>
                    <a:pt x="7870" y="3681"/>
                  </a:moveTo>
                  <a:cubicBezTo>
                    <a:pt x="8131" y="3681"/>
                    <a:pt x="8340" y="3890"/>
                    <a:pt x="8340" y="4153"/>
                  </a:cubicBezTo>
                  <a:cubicBezTo>
                    <a:pt x="8340" y="4397"/>
                    <a:pt x="8131" y="4606"/>
                    <a:pt x="7870" y="4606"/>
                  </a:cubicBezTo>
                  <a:lnTo>
                    <a:pt x="2304" y="4606"/>
                  </a:lnTo>
                  <a:cubicBezTo>
                    <a:pt x="2060" y="4606"/>
                    <a:pt x="1850" y="4397"/>
                    <a:pt x="1850" y="4153"/>
                  </a:cubicBezTo>
                  <a:cubicBezTo>
                    <a:pt x="1850" y="3890"/>
                    <a:pt x="2060" y="3681"/>
                    <a:pt x="2304" y="3681"/>
                  </a:cubicBezTo>
                  <a:close/>
                  <a:moveTo>
                    <a:pt x="455" y="0"/>
                  </a:moveTo>
                  <a:cubicBezTo>
                    <a:pt x="210" y="0"/>
                    <a:pt x="1" y="192"/>
                    <a:pt x="1" y="454"/>
                  </a:cubicBezTo>
                  <a:lnTo>
                    <a:pt x="1" y="6002"/>
                  </a:lnTo>
                  <a:cubicBezTo>
                    <a:pt x="1" y="6246"/>
                    <a:pt x="210" y="6456"/>
                    <a:pt x="455" y="6456"/>
                  </a:cubicBezTo>
                  <a:lnTo>
                    <a:pt x="9736" y="6456"/>
                  </a:lnTo>
                  <a:cubicBezTo>
                    <a:pt x="9980" y="6456"/>
                    <a:pt x="10190" y="6246"/>
                    <a:pt x="10190" y="6002"/>
                  </a:cubicBezTo>
                  <a:lnTo>
                    <a:pt x="10190" y="3227"/>
                  </a:lnTo>
                  <a:lnTo>
                    <a:pt x="10922" y="2669"/>
                  </a:lnTo>
                  <a:cubicBezTo>
                    <a:pt x="11167" y="2478"/>
                    <a:pt x="11167" y="2111"/>
                    <a:pt x="10922" y="1936"/>
                  </a:cubicBezTo>
                  <a:lnTo>
                    <a:pt x="10190" y="1378"/>
                  </a:lnTo>
                  <a:lnTo>
                    <a:pt x="10190" y="454"/>
                  </a:lnTo>
                  <a:cubicBezTo>
                    <a:pt x="10190" y="192"/>
                    <a:pt x="9980" y="0"/>
                    <a:pt x="9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8"/>
            <p:cNvSpPr/>
            <p:nvPr/>
          </p:nvSpPr>
          <p:spPr>
            <a:xfrm>
              <a:off x="5475038" y="1490925"/>
              <a:ext cx="279625" cy="162725"/>
            </a:xfrm>
            <a:custGeom>
              <a:avLst/>
              <a:gdLst/>
              <a:ahLst/>
              <a:cxnLst/>
              <a:rect l="l" t="t" r="r" b="b"/>
              <a:pathLst>
                <a:path w="11185" h="6509" extrusionOk="0">
                  <a:moveTo>
                    <a:pt x="8882" y="1884"/>
                  </a:moveTo>
                  <a:cubicBezTo>
                    <a:pt x="9126" y="1884"/>
                    <a:pt x="9335" y="2094"/>
                    <a:pt x="9335" y="2338"/>
                  </a:cubicBezTo>
                  <a:cubicBezTo>
                    <a:pt x="9335" y="2600"/>
                    <a:pt x="9126" y="2810"/>
                    <a:pt x="8882" y="2810"/>
                  </a:cubicBezTo>
                  <a:lnTo>
                    <a:pt x="3316" y="2810"/>
                  </a:lnTo>
                  <a:cubicBezTo>
                    <a:pt x="3055" y="2810"/>
                    <a:pt x="2845" y="2600"/>
                    <a:pt x="2845" y="2338"/>
                  </a:cubicBezTo>
                  <a:cubicBezTo>
                    <a:pt x="2845" y="2094"/>
                    <a:pt x="3055" y="1884"/>
                    <a:pt x="3316" y="1884"/>
                  </a:cubicBezTo>
                  <a:close/>
                  <a:moveTo>
                    <a:pt x="8882" y="3733"/>
                  </a:moveTo>
                  <a:cubicBezTo>
                    <a:pt x="9126" y="3733"/>
                    <a:pt x="9335" y="3943"/>
                    <a:pt x="9335" y="4187"/>
                  </a:cubicBezTo>
                  <a:cubicBezTo>
                    <a:pt x="9335" y="4449"/>
                    <a:pt x="9126" y="4659"/>
                    <a:pt x="8882" y="4659"/>
                  </a:cubicBezTo>
                  <a:lnTo>
                    <a:pt x="3316" y="4659"/>
                  </a:lnTo>
                  <a:cubicBezTo>
                    <a:pt x="3055" y="4659"/>
                    <a:pt x="2845" y="4449"/>
                    <a:pt x="2845" y="4187"/>
                  </a:cubicBezTo>
                  <a:cubicBezTo>
                    <a:pt x="2845" y="3943"/>
                    <a:pt x="3055" y="3733"/>
                    <a:pt x="3316" y="3733"/>
                  </a:cubicBezTo>
                  <a:close/>
                  <a:moveTo>
                    <a:pt x="1450" y="0"/>
                  </a:moveTo>
                  <a:cubicBezTo>
                    <a:pt x="1205" y="0"/>
                    <a:pt x="996" y="209"/>
                    <a:pt x="996" y="472"/>
                  </a:cubicBezTo>
                  <a:lnTo>
                    <a:pt x="996" y="1396"/>
                  </a:lnTo>
                  <a:lnTo>
                    <a:pt x="245" y="1989"/>
                  </a:lnTo>
                  <a:cubicBezTo>
                    <a:pt x="1" y="2181"/>
                    <a:pt x="19" y="2547"/>
                    <a:pt x="263" y="2722"/>
                  </a:cubicBezTo>
                  <a:lnTo>
                    <a:pt x="996" y="3245"/>
                  </a:lnTo>
                  <a:lnTo>
                    <a:pt x="996" y="6036"/>
                  </a:lnTo>
                  <a:cubicBezTo>
                    <a:pt x="996" y="6299"/>
                    <a:pt x="1205" y="6508"/>
                    <a:pt x="1450" y="6508"/>
                  </a:cubicBezTo>
                  <a:lnTo>
                    <a:pt x="10731" y="6508"/>
                  </a:lnTo>
                  <a:cubicBezTo>
                    <a:pt x="10975" y="6508"/>
                    <a:pt x="11185" y="6299"/>
                    <a:pt x="11185" y="6036"/>
                  </a:cubicBezTo>
                  <a:lnTo>
                    <a:pt x="11185" y="472"/>
                  </a:lnTo>
                  <a:cubicBezTo>
                    <a:pt x="11185" y="209"/>
                    <a:pt x="10975" y="0"/>
                    <a:pt x="10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58"/>
          <p:cNvGrpSpPr/>
          <p:nvPr/>
        </p:nvGrpSpPr>
        <p:grpSpPr>
          <a:xfrm>
            <a:off x="5870454" y="1408695"/>
            <a:ext cx="354183" cy="354160"/>
            <a:chOff x="6017613" y="1490925"/>
            <a:chExt cx="394325" cy="394300"/>
          </a:xfrm>
        </p:grpSpPr>
        <p:sp>
          <p:nvSpPr>
            <p:cNvPr id="1922" name="Google Shape;1922;p58"/>
            <p:cNvSpPr/>
            <p:nvPr/>
          </p:nvSpPr>
          <p:spPr>
            <a:xfrm>
              <a:off x="6017613" y="1490925"/>
              <a:ext cx="394325" cy="394300"/>
            </a:xfrm>
            <a:custGeom>
              <a:avLst/>
              <a:gdLst/>
              <a:ahLst/>
              <a:cxnLst/>
              <a:rect l="l" t="t" r="r" b="b"/>
              <a:pathLst>
                <a:path w="15773" h="15772" extrusionOk="0">
                  <a:moveTo>
                    <a:pt x="12507" y="4658"/>
                  </a:moveTo>
                  <a:cubicBezTo>
                    <a:pt x="12743" y="4658"/>
                    <a:pt x="12964" y="4842"/>
                    <a:pt x="12964" y="5112"/>
                  </a:cubicBezTo>
                  <a:lnTo>
                    <a:pt x="12964" y="10660"/>
                  </a:lnTo>
                  <a:cubicBezTo>
                    <a:pt x="12964" y="10943"/>
                    <a:pt x="12733" y="11123"/>
                    <a:pt x="12496" y="11123"/>
                  </a:cubicBezTo>
                  <a:cubicBezTo>
                    <a:pt x="12383" y="11123"/>
                    <a:pt x="12269" y="11082"/>
                    <a:pt x="12178" y="10991"/>
                  </a:cubicBezTo>
                  <a:lnTo>
                    <a:pt x="10190" y="9002"/>
                  </a:lnTo>
                  <a:lnTo>
                    <a:pt x="10190" y="10660"/>
                  </a:lnTo>
                  <a:cubicBezTo>
                    <a:pt x="10190" y="10921"/>
                    <a:pt x="9980" y="11114"/>
                    <a:pt x="9736" y="11114"/>
                  </a:cubicBezTo>
                  <a:lnTo>
                    <a:pt x="3264" y="11114"/>
                  </a:lnTo>
                  <a:cubicBezTo>
                    <a:pt x="3020" y="11114"/>
                    <a:pt x="2810" y="10921"/>
                    <a:pt x="2810" y="10660"/>
                  </a:cubicBezTo>
                  <a:lnTo>
                    <a:pt x="2810" y="5112"/>
                  </a:lnTo>
                  <a:cubicBezTo>
                    <a:pt x="2810" y="4868"/>
                    <a:pt x="3020" y="4659"/>
                    <a:pt x="3264" y="4659"/>
                  </a:cubicBezTo>
                  <a:lnTo>
                    <a:pt x="9736" y="4659"/>
                  </a:lnTo>
                  <a:cubicBezTo>
                    <a:pt x="9980" y="4659"/>
                    <a:pt x="10190" y="4868"/>
                    <a:pt x="10190" y="5112"/>
                  </a:cubicBezTo>
                  <a:lnTo>
                    <a:pt x="10190" y="6769"/>
                  </a:lnTo>
                  <a:lnTo>
                    <a:pt x="12178" y="4798"/>
                  </a:lnTo>
                  <a:cubicBezTo>
                    <a:pt x="12275" y="4701"/>
                    <a:pt x="12393" y="4658"/>
                    <a:pt x="12507" y="4658"/>
                  </a:cubicBezTo>
                  <a:close/>
                  <a:moveTo>
                    <a:pt x="7887" y="0"/>
                  </a:moveTo>
                  <a:cubicBezTo>
                    <a:pt x="3525" y="0"/>
                    <a:pt x="1" y="3524"/>
                    <a:pt x="1" y="7886"/>
                  </a:cubicBezTo>
                  <a:cubicBezTo>
                    <a:pt x="1" y="9962"/>
                    <a:pt x="822" y="11951"/>
                    <a:pt x="2269" y="13417"/>
                  </a:cubicBezTo>
                  <a:lnTo>
                    <a:pt x="647" y="14969"/>
                  </a:lnTo>
                  <a:cubicBezTo>
                    <a:pt x="350" y="15266"/>
                    <a:pt x="542" y="15771"/>
                    <a:pt x="961" y="15771"/>
                  </a:cubicBezTo>
                  <a:lnTo>
                    <a:pt x="7922" y="15771"/>
                  </a:lnTo>
                  <a:cubicBezTo>
                    <a:pt x="12248" y="15755"/>
                    <a:pt x="15772" y="12247"/>
                    <a:pt x="15772" y="7886"/>
                  </a:cubicBezTo>
                  <a:cubicBezTo>
                    <a:pt x="15772" y="3542"/>
                    <a:pt x="12248" y="0"/>
                    <a:pt x="7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8"/>
            <p:cNvSpPr/>
            <p:nvPr/>
          </p:nvSpPr>
          <p:spPr>
            <a:xfrm>
              <a:off x="6277163" y="1646625"/>
              <a:ext cx="41425" cy="82900"/>
            </a:xfrm>
            <a:custGeom>
              <a:avLst/>
              <a:gdLst/>
              <a:ahLst/>
              <a:cxnLst/>
              <a:rect l="l" t="t" r="r" b="b"/>
              <a:pathLst>
                <a:path w="1657" h="3316" extrusionOk="0">
                  <a:moveTo>
                    <a:pt x="1657" y="1"/>
                  </a:moveTo>
                  <a:lnTo>
                    <a:pt x="0" y="1658"/>
                  </a:lnTo>
                  <a:lnTo>
                    <a:pt x="1657" y="3316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8"/>
            <p:cNvSpPr/>
            <p:nvPr/>
          </p:nvSpPr>
          <p:spPr>
            <a:xfrm>
              <a:off x="6110963" y="1630475"/>
              <a:ext cx="138300" cy="115175"/>
            </a:xfrm>
            <a:custGeom>
              <a:avLst/>
              <a:gdLst/>
              <a:ahLst/>
              <a:cxnLst/>
              <a:rect l="l" t="t" r="r" b="b"/>
              <a:pathLst>
                <a:path w="5532" h="4607" extrusionOk="0">
                  <a:moveTo>
                    <a:pt x="4188" y="926"/>
                  </a:moveTo>
                  <a:cubicBezTo>
                    <a:pt x="4432" y="926"/>
                    <a:pt x="4641" y="1135"/>
                    <a:pt x="4641" y="1380"/>
                  </a:cubicBezTo>
                  <a:cubicBezTo>
                    <a:pt x="4641" y="1641"/>
                    <a:pt x="4432" y="1850"/>
                    <a:pt x="4188" y="1850"/>
                  </a:cubicBezTo>
                  <a:cubicBezTo>
                    <a:pt x="3927" y="1850"/>
                    <a:pt x="3717" y="1641"/>
                    <a:pt x="3717" y="1380"/>
                  </a:cubicBezTo>
                  <a:cubicBezTo>
                    <a:pt x="3717" y="1135"/>
                    <a:pt x="3927" y="926"/>
                    <a:pt x="4188" y="926"/>
                  </a:cubicBezTo>
                  <a:close/>
                  <a:moveTo>
                    <a:pt x="0" y="1"/>
                  </a:moveTo>
                  <a:lnTo>
                    <a:pt x="0" y="4607"/>
                  </a:lnTo>
                  <a:lnTo>
                    <a:pt x="5532" y="4607"/>
                  </a:lnTo>
                  <a:lnTo>
                    <a:pt x="5532" y="2304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58"/>
          <p:cNvGrpSpPr/>
          <p:nvPr/>
        </p:nvGrpSpPr>
        <p:grpSpPr>
          <a:xfrm>
            <a:off x="6460863" y="1408695"/>
            <a:ext cx="353756" cy="354160"/>
            <a:chOff x="6674938" y="1490925"/>
            <a:chExt cx="393850" cy="394300"/>
          </a:xfrm>
        </p:grpSpPr>
        <p:sp>
          <p:nvSpPr>
            <p:cNvPr id="1926" name="Google Shape;1926;p58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8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8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8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8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8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8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3" name="Google Shape;1933;p58"/>
          <p:cNvGrpSpPr/>
          <p:nvPr/>
        </p:nvGrpSpPr>
        <p:grpSpPr>
          <a:xfrm>
            <a:off x="7093151" y="1408695"/>
            <a:ext cx="269550" cy="354160"/>
            <a:chOff x="7378888" y="1490925"/>
            <a:chExt cx="300100" cy="394300"/>
          </a:xfrm>
        </p:grpSpPr>
        <p:sp>
          <p:nvSpPr>
            <p:cNvPr id="1934" name="Google Shape;1934;p58"/>
            <p:cNvSpPr/>
            <p:nvPr/>
          </p:nvSpPr>
          <p:spPr>
            <a:xfrm>
              <a:off x="7378888" y="1699850"/>
              <a:ext cx="300100" cy="185375"/>
            </a:xfrm>
            <a:custGeom>
              <a:avLst/>
              <a:gdLst/>
              <a:ahLst/>
              <a:cxnLst/>
              <a:rect l="l" t="t" r="r" b="b"/>
              <a:pathLst>
                <a:path w="12004" h="7415" extrusionOk="0">
                  <a:moveTo>
                    <a:pt x="2774" y="1396"/>
                  </a:moveTo>
                  <a:cubicBezTo>
                    <a:pt x="3018" y="1396"/>
                    <a:pt x="3227" y="1605"/>
                    <a:pt x="3227" y="1850"/>
                  </a:cubicBezTo>
                  <a:cubicBezTo>
                    <a:pt x="3227" y="2111"/>
                    <a:pt x="3018" y="2320"/>
                    <a:pt x="2774" y="2320"/>
                  </a:cubicBezTo>
                  <a:lnTo>
                    <a:pt x="2303" y="2320"/>
                  </a:lnTo>
                  <a:cubicBezTo>
                    <a:pt x="2059" y="2320"/>
                    <a:pt x="1850" y="2111"/>
                    <a:pt x="1850" y="1850"/>
                  </a:cubicBezTo>
                  <a:cubicBezTo>
                    <a:pt x="1850" y="1605"/>
                    <a:pt x="2059" y="1396"/>
                    <a:pt x="2303" y="1396"/>
                  </a:cubicBezTo>
                  <a:close/>
                  <a:moveTo>
                    <a:pt x="5076" y="1396"/>
                  </a:moveTo>
                  <a:cubicBezTo>
                    <a:pt x="5321" y="1396"/>
                    <a:pt x="5530" y="1605"/>
                    <a:pt x="5530" y="1850"/>
                  </a:cubicBezTo>
                  <a:cubicBezTo>
                    <a:pt x="5530" y="2111"/>
                    <a:pt x="5321" y="2320"/>
                    <a:pt x="5076" y="2320"/>
                  </a:cubicBezTo>
                  <a:lnTo>
                    <a:pt x="4606" y="2320"/>
                  </a:lnTo>
                  <a:cubicBezTo>
                    <a:pt x="4362" y="2320"/>
                    <a:pt x="4152" y="2111"/>
                    <a:pt x="4152" y="1850"/>
                  </a:cubicBezTo>
                  <a:cubicBezTo>
                    <a:pt x="4152" y="1605"/>
                    <a:pt x="4362" y="1396"/>
                    <a:pt x="4606" y="1396"/>
                  </a:cubicBezTo>
                  <a:close/>
                  <a:moveTo>
                    <a:pt x="7379" y="1396"/>
                  </a:moveTo>
                  <a:cubicBezTo>
                    <a:pt x="7642" y="1396"/>
                    <a:pt x="7833" y="1605"/>
                    <a:pt x="7833" y="1850"/>
                  </a:cubicBezTo>
                  <a:cubicBezTo>
                    <a:pt x="7833" y="2111"/>
                    <a:pt x="7642" y="2320"/>
                    <a:pt x="7379" y="2320"/>
                  </a:cubicBezTo>
                  <a:lnTo>
                    <a:pt x="6926" y="2320"/>
                  </a:lnTo>
                  <a:cubicBezTo>
                    <a:pt x="6665" y="2320"/>
                    <a:pt x="6455" y="2111"/>
                    <a:pt x="6455" y="1850"/>
                  </a:cubicBezTo>
                  <a:cubicBezTo>
                    <a:pt x="6455" y="1605"/>
                    <a:pt x="6665" y="1396"/>
                    <a:pt x="6926" y="1396"/>
                  </a:cubicBezTo>
                  <a:close/>
                  <a:moveTo>
                    <a:pt x="9682" y="1396"/>
                  </a:moveTo>
                  <a:cubicBezTo>
                    <a:pt x="9945" y="1396"/>
                    <a:pt x="10154" y="1605"/>
                    <a:pt x="10154" y="1850"/>
                  </a:cubicBezTo>
                  <a:cubicBezTo>
                    <a:pt x="10154" y="2111"/>
                    <a:pt x="9945" y="2320"/>
                    <a:pt x="9682" y="2320"/>
                  </a:cubicBezTo>
                  <a:lnTo>
                    <a:pt x="9229" y="2320"/>
                  </a:lnTo>
                  <a:cubicBezTo>
                    <a:pt x="8968" y="2320"/>
                    <a:pt x="8758" y="2111"/>
                    <a:pt x="8758" y="1850"/>
                  </a:cubicBezTo>
                  <a:cubicBezTo>
                    <a:pt x="8758" y="1605"/>
                    <a:pt x="8968" y="1396"/>
                    <a:pt x="9229" y="1396"/>
                  </a:cubicBezTo>
                  <a:close/>
                  <a:moveTo>
                    <a:pt x="2774" y="3245"/>
                  </a:moveTo>
                  <a:cubicBezTo>
                    <a:pt x="3018" y="3245"/>
                    <a:pt x="3227" y="3455"/>
                    <a:pt x="3227" y="3699"/>
                  </a:cubicBezTo>
                  <a:cubicBezTo>
                    <a:pt x="3227" y="3960"/>
                    <a:pt x="3018" y="4169"/>
                    <a:pt x="2774" y="4169"/>
                  </a:cubicBezTo>
                  <a:lnTo>
                    <a:pt x="2303" y="4169"/>
                  </a:lnTo>
                  <a:cubicBezTo>
                    <a:pt x="2059" y="4169"/>
                    <a:pt x="1850" y="3960"/>
                    <a:pt x="1850" y="3699"/>
                  </a:cubicBezTo>
                  <a:cubicBezTo>
                    <a:pt x="1850" y="3455"/>
                    <a:pt x="2059" y="3245"/>
                    <a:pt x="2303" y="3245"/>
                  </a:cubicBezTo>
                  <a:close/>
                  <a:moveTo>
                    <a:pt x="5076" y="3245"/>
                  </a:moveTo>
                  <a:cubicBezTo>
                    <a:pt x="5321" y="3245"/>
                    <a:pt x="5530" y="3455"/>
                    <a:pt x="5530" y="3699"/>
                  </a:cubicBezTo>
                  <a:cubicBezTo>
                    <a:pt x="5530" y="3960"/>
                    <a:pt x="5321" y="4169"/>
                    <a:pt x="5076" y="4169"/>
                  </a:cubicBezTo>
                  <a:lnTo>
                    <a:pt x="4606" y="4169"/>
                  </a:lnTo>
                  <a:cubicBezTo>
                    <a:pt x="4362" y="4169"/>
                    <a:pt x="4152" y="3960"/>
                    <a:pt x="4152" y="3699"/>
                  </a:cubicBezTo>
                  <a:cubicBezTo>
                    <a:pt x="4152" y="3455"/>
                    <a:pt x="4362" y="3245"/>
                    <a:pt x="4606" y="3245"/>
                  </a:cubicBezTo>
                  <a:close/>
                  <a:moveTo>
                    <a:pt x="7379" y="3245"/>
                  </a:moveTo>
                  <a:cubicBezTo>
                    <a:pt x="7642" y="3245"/>
                    <a:pt x="7833" y="3455"/>
                    <a:pt x="7833" y="3699"/>
                  </a:cubicBezTo>
                  <a:cubicBezTo>
                    <a:pt x="7833" y="3960"/>
                    <a:pt x="7642" y="4169"/>
                    <a:pt x="7379" y="4169"/>
                  </a:cubicBezTo>
                  <a:lnTo>
                    <a:pt x="6926" y="4169"/>
                  </a:lnTo>
                  <a:cubicBezTo>
                    <a:pt x="6665" y="4169"/>
                    <a:pt x="6455" y="3960"/>
                    <a:pt x="6455" y="3699"/>
                  </a:cubicBezTo>
                  <a:cubicBezTo>
                    <a:pt x="6455" y="3455"/>
                    <a:pt x="6665" y="3245"/>
                    <a:pt x="6926" y="3245"/>
                  </a:cubicBezTo>
                  <a:close/>
                  <a:moveTo>
                    <a:pt x="9682" y="3245"/>
                  </a:moveTo>
                  <a:cubicBezTo>
                    <a:pt x="9945" y="3245"/>
                    <a:pt x="10154" y="3455"/>
                    <a:pt x="10154" y="3699"/>
                  </a:cubicBezTo>
                  <a:cubicBezTo>
                    <a:pt x="10154" y="3960"/>
                    <a:pt x="9945" y="4169"/>
                    <a:pt x="9682" y="4169"/>
                  </a:cubicBezTo>
                  <a:lnTo>
                    <a:pt x="9229" y="4169"/>
                  </a:lnTo>
                  <a:cubicBezTo>
                    <a:pt x="8968" y="4169"/>
                    <a:pt x="8758" y="3960"/>
                    <a:pt x="8758" y="3699"/>
                  </a:cubicBezTo>
                  <a:cubicBezTo>
                    <a:pt x="8758" y="3455"/>
                    <a:pt x="8968" y="3245"/>
                    <a:pt x="9229" y="3245"/>
                  </a:cubicBezTo>
                  <a:close/>
                  <a:moveTo>
                    <a:pt x="2774" y="5095"/>
                  </a:moveTo>
                  <a:cubicBezTo>
                    <a:pt x="3018" y="5095"/>
                    <a:pt x="3227" y="5286"/>
                    <a:pt x="3227" y="5548"/>
                  </a:cubicBezTo>
                  <a:cubicBezTo>
                    <a:pt x="3227" y="5809"/>
                    <a:pt x="3018" y="6002"/>
                    <a:pt x="2774" y="6002"/>
                  </a:cubicBezTo>
                  <a:lnTo>
                    <a:pt x="2303" y="6002"/>
                  </a:lnTo>
                  <a:cubicBezTo>
                    <a:pt x="2059" y="6002"/>
                    <a:pt x="1850" y="5809"/>
                    <a:pt x="1850" y="5548"/>
                  </a:cubicBezTo>
                  <a:cubicBezTo>
                    <a:pt x="1850" y="5286"/>
                    <a:pt x="2059" y="5095"/>
                    <a:pt x="2303" y="5095"/>
                  </a:cubicBezTo>
                  <a:close/>
                  <a:moveTo>
                    <a:pt x="7379" y="5095"/>
                  </a:moveTo>
                  <a:cubicBezTo>
                    <a:pt x="7642" y="5095"/>
                    <a:pt x="7851" y="5286"/>
                    <a:pt x="7851" y="5548"/>
                  </a:cubicBezTo>
                  <a:cubicBezTo>
                    <a:pt x="7851" y="5809"/>
                    <a:pt x="7642" y="6002"/>
                    <a:pt x="7379" y="6002"/>
                  </a:cubicBezTo>
                  <a:lnTo>
                    <a:pt x="4623" y="6002"/>
                  </a:lnTo>
                  <a:cubicBezTo>
                    <a:pt x="4362" y="6002"/>
                    <a:pt x="4152" y="5809"/>
                    <a:pt x="4152" y="5548"/>
                  </a:cubicBezTo>
                  <a:cubicBezTo>
                    <a:pt x="4152" y="5286"/>
                    <a:pt x="4362" y="5095"/>
                    <a:pt x="4623" y="5095"/>
                  </a:cubicBezTo>
                  <a:close/>
                  <a:moveTo>
                    <a:pt x="9700" y="5095"/>
                  </a:moveTo>
                  <a:cubicBezTo>
                    <a:pt x="9945" y="5095"/>
                    <a:pt x="10154" y="5286"/>
                    <a:pt x="10154" y="5548"/>
                  </a:cubicBezTo>
                  <a:cubicBezTo>
                    <a:pt x="10154" y="5809"/>
                    <a:pt x="9945" y="6002"/>
                    <a:pt x="9700" y="6002"/>
                  </a:cubicBezTo>
                  <a:lnTo>
                    <a:pt x="9229" y="6002"/>
                  </a:lnTo>
                  <a:cubicBezTo>
                    <a:pt x="8984" y="6002"/>
                    <a:pt x="8775" y="5809"/>
                    <a:pt x="8775" y="5548"/>
                  </a:cubicBezTo>
                  <a:cubicBezTo>
                    <a:pt x="8775" y="5286"/>
                    <a:pt x="8984" y="5095"/>
                    <a:pt x="9229" y="5095"/>
                  </a:cubicBezTo>
                  <a:close/>
                  <a:moveTo>
                    <a:pt x="454" y="0"/>
                  </a:moveTo>
                  <a:cubicBezTo>
                    <a:pt x="210" y="0"/>
                    <a:pt x="0" y="192"/>
                    <a:pt x="0" y="454"/>
                  </a:cubicBezTo>
                  <a:lnTo>
                    <a:pt x="0" y="6944"/>
                  </a:lnTo>
                  <a:cubicBezTo>
                    <a:pt x="0" y="7205"/>
                    <a:pt x="210" y="7414"/>
                    <a:pt x="454" y="7414"/>
                  </a:cubicBezTo>
                  <a:lnTo>
                    <a:pt x="11532" y="7414"/>
                  </a:lnTo>
                  <a:cubicBezTo>
                    <a:pt x="11794" y="7414"/>
                    <a:pt x="12003" y="7205"/>
                    <a:pt x="12003" y="6944"/>
                  </a:cubicBezTo>
                  <a:lnTo>
                    <a:pt x="12003" y="454"/>
                  </a:lnTo>
                  <a:cubicBezTo>
                    <a:pt x="12003" y="192"/>
                    <a:pt x="11794" y="0"/>
                    <a:pt x="1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8"/>
            <p:cNvSpPr/>
            <p:nvPr/>
          </p:nvSpPr>
          <p:spPr>
            <a:xfrm>
              <a:off x="7378888" y="1490925"/>
              <a:ext cx="300100" cy="208950"/>
            </a:xfrm>
            <a:custGeom>
              <a:avLst/>
              <a:gdLst/>
              <a:ahLst/>
              <a:cxnLst/>
              <a:rect l="l" t="t" r="r" b="b"/>
              <a:pathLst>
                <a:path w="12004" h="8358" extrusionOk="0">
                  <a:moveTo>
                    <a:pt x="9229" y="1884"/>
                  </a:moveTo>
                  <a:cubicBezTo>
                    <a:pt x="9473" y="1884"/>
                    <a:pt x="9682" y="2094"/>
                    <a:pt x="9682" y="2356"/>
                  </a:cubicBezTo>
                  <a:cubicBezTo>
                    <a:pt x="9682" y="2600"/>
                    <a:pt x="9473" y="2810"/>
                    <a:pt x="9229" y="2810"/>
                  </a:cubicBezTo>
                  <a:lnTo>
                    <a:pt x="2774" y="2810"/>
                  </a:lnTo>
                  <a:cubicBezTo>
                    <a:pt x="2513" y="2810"/>
                    <a:pt x="2303" y="2600"/>
                    <a:pt x="2303" y="2356"/>
                  </a:cubicBezTo>
                  <a:cubicBezTo>
                    <a:pt x="2303" y="2094"/>
                    <a:pt x="2513" y="1884"/>
                    <a:pt x="2774" y="1884"/>
                  </a:cubicBezTo>
                  <a:close/>
                  <a:moveTo>
                    <a:pt x="5076" y="3733"/>
                  </a:moveTo>
                  <a:cubicBezTo>
                    <a:pt x="5339" y="3733"/>
                    <a:pt x="5548" y="3943"/>
                    <a:pt x="5548" y="4187"/>
                  </a:cubicBezTo>
                  <a:cubicBezTo>
                    <a:pt x="5548" y="4449"/>
                    <a:pt x="5339" y="4659"/>
                    <a:pt x="5076" y="4659"/>
                  </a:cubicBezTo>
                  <a:lnTo>
                    <a:pt x="2774" y="4659"/>
                  </a:lnTo>
                  <a:cubicBezTo>
                    <a:pt x="2513" y="4659"/>
                    <a:pt x="2303" y="4449"/>
                    <a:pt x="2303" y="4187"/>
                  </a:cubicBezTo>
                  <a:cubicBezTo>
                    <a:pt x="2303" y="3943"/>
                    <a:pt x="2513" y="3733"/>
                    <a:pt x="2774" y="3733"/>
                  </a:cubicBezTo>
                  <a:close/>
                  <a:moveTo>
                    <a:pt x="9229" y="3733"/>
                  </a:moveTo>
                  <a:cubicBezTo>
                    <a:pt x="9473" y="3733"/>
                    <a:pt x="9682" y="3943"/>
                    <a:pt x="9682" y="4187"/>
                  </a:cubicBezTo>
                  <a:cubicBezTo>
                    <a:pt x="9682" y="4449"/>
                    <a:pt x="9473" y="4659"/>
                    <a:pt x="9229" y="4659"/>
                  </a:cubicBezTo>
                  <a:lnTo>
                    <a:pt x="6926" y="4659"/>
                  </a:lnTo>
                  <a:cubicBezTo>
                    <a:pt x="6665" y="4659"/>
                    <a:pt x="6455" y="4449"/>
                    <a:pt x="6455" y="4187"/>
                  </a:cubicBezTo>
                  <a:cubicBezTo>
                    <a:pt x="6455" y="3943"/>
                    <a:pt x="6665" y="3733"/>
                    <a:pt x="6926" y="3733"/>
                  </a:cubicBezTo>
                  <a:close/>
                  <a:moveTo>
                    <a:pt x="3245" y="0"/>
                  </a:moveTo>
                  <a:cubicBezTo>
                    <a:pt x="1448" y="0"/>
                    <a:pt x="0" y="1465"/>
                    <a:pt x="0" y="3263"/>
                  </a:cubicBezTo>
                  <a:cubicBezTo>
                    <a:pt x="0" y="5043"/>
                    <a:pt x="1448" y="6508"/>
                    <a:pt x="3245" y="6508"/>
                  </a:cubicBezTo>
                  <a:lnTo>
                    <a:pt x="4797" y="6508"/>
                  </a:lnTo>
                  <a:lnTo>
                    <a:pt x="5583" y="8095"/>
                  </a:lnTo>
                  <a:cubicBezTo>
                    <a:pt x="5670" y="8253"/>
                    <a:pt x="5827" y="8357"/>
                    <a:pt x="6002" y="8357"/>
                  </a:cubicBezTo>
                  <a:cubicBezTo>
                    <a:pt x="6176" y="8357"/>
                    <a:pt x="6333" y="8253"/>
                    <a:pt x="6420" y="8095"/>
                  </a:cubicBezTo>
                  <a:lnTo>
                    <a:pt x="7205" y="6508"/>
                  </a:lnTo>
                  <a:lnTo>
                    <a:pt x="8758" y="6508"/>
                  </a:lnTo>
                  <a:cubicBezTo>
                    <a:pt x="10555" y="6508"/>
                    <a:pt x="12003" y="5043"/>
                    <a:pt x="12003" y="3263"/>
                  </a:cubicBezTo>
                  <a:cubicBezTo>
                    <a:pt x="12003" y="1465"/>
                    <a:pt x="10555" y="0"/>
                    <a:pt x="8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6" name="Google Shape;1936;p58"/>
          <p:cNvGrpSpPr/>
          <p:nvPr/>
        </p:nvGrpSpPr>
        <p:grpSpPr>
          <a:xfrm>
            <a:off x="720002" y="530839"/>
            <a:ext cx="7703988" cy="324596"/>
            <a:chOff x="720002" y="530839"/>
            <a:chExt cx="7703988" cy="324596"/>
          </a:xfrm>
        </p:grpSpPr>
        <p:grpSp>
          <p:nvGrpSpPr>
            <p:cNvPr id="1937" name="Google Shape;1937;p58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1938" name="Google Shape;1938;p58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8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0" name="Google Shape;1940;p58"/>
            <p:cNvSpPr/>
            <p:nvPr/>
          </p:nvSpPr>
          <p:spPr>
            <a:xfrm rot="-2700000">
              <a:off x="761762" y="591157"/>
              <a:ext cx="207049" cy="203877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1" name="Google Shape;1941;p58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1942" name="Google Shape;1942;p58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43" name="Google Shape;1943;p58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44" name="Google Shape;1944;p58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45" name="Google Shape;1945;p58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59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1951" name="Google Shape;1951;p59"/>
          <p:cNvGrpSpPr/>
          <p:nvPr/>
        </p:nvGrpSpPr>
        <p:grpSpPr>
          <a:xfrm>
            <a:off x="3081088" y="2227400"/>
            <a:ext cx="874775" cy="797950"/>
            <a:chOff x="238125" y="1312275"/>
            <a:chExt cx="874775" cy="797950"/>
          </a:xfrm>
        </p:grpSpPr>
        <p:sp>
          <p:nvSpPr>
            <p:cNvPr id="1952" name="Google Shape;1952;p59"/>
            <p:cNvSpPr/>
            <p:nvPr/>
          </p:nvSpPr>
          <p:spPr>
            <a:xfrm>
              <a:off x="238125" y="1312275"/>
              <a:ext cx="874775" cy="797950"/>
            </a:xfrm>
            <a:custGeom>
              <a:avLst/>
              <a:gdLst/>
              <a:ahLst/>
              <a:cxnLst/>
              <a:rect l="l" t="t" r="r" b="b"/>
              <a:pathLst>
                <a:path w="34991" h="31918" extrusionOk="0">
                  <a:moveTo>
                    <a:pt x="17495" y="0"/>
                  </a:moveTo>
                  <a:cubicBezTo>
                    <a:pt x="7840" y="0"/>
                    <a:pt x="0" y="7822"/>
                    <a:pt x="0" y="17495"/>
                  </a:cubicBezTo>
                  <a:cubicBezTo>
                    <a:pt x="0" y="27152"/>
                    <a:pt x="7840" y="31918"/>
                    <a:pt x="17495" y="31918"/>
                  </a:cubicBezTo>
                  <a:cubicBezTo>
                    <a:pt x="27151" y="31918"/>
                    <a:pt x="34990" y="27152"/>
                    <a:pt x="34990" y="17495"/>
                  </a:cubicBezTo>
                  <a:cubicBezTo>
                    <a:pt x="34990" y="7822"/>
                    <a:pt x="27151" y="0"/>
                    <a:pt x="17495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9"/>
            <p:cNvSpPr/>
            <p:nvPr/>
          </p:nvSpPr>
          <p:spPr>
            <a:xfrm>
              <a:off x="659350" y="1349800"/>
              <a:ext cx="329150" cy="195175"/>
            </a:xfrm>
            <a:custGeom>
              <a:avLst/>
              <a:gdLst/>
              <a:ahLst/>
              <a:cxnLst/>
              <a:rect l="l" t="t" r="r" b="b"/>
              <a:pathLst>
                <a:path w="13166" h="7807" extrusionOk="0">
                  <a:moveTo>
                    <a:pt x="3021" y="1"/>
                  </a:moveTo>
                  <a:cubicBezTo>
                    <a:pt x="1956" y="1"/>
                    <a:pt x="1135" y="298"/>
                    <a:pt x="786" y="944"/>
                  </a:cubicBezTo>
                  <a:cubicBezTo>
                    <a:pt x="1" y="2375"/>
                    <a:pt x="2655" y="3686"/>
                    <a:pt x="5849" y="5413"/>
                  </a:cubicBezTo>
                  <a:cubicBezTo>
                    <a:pt x="8154" y="6671"/>
                    <a:pt x="10128" y="7806"/>
                    <a:pt x="11332" y="7806"/>
                  </a:cubicBezTo>
                  <a:cubicBezTo>
                    <a:pt x="11804" y="7806"/>
                    <a:pt x="12153" y="7648"/>
                    <a:pt x="12380" y="7248"/>
                  </a:cubicBezTo>
                  <a:cubicBezTo>
                    <a:pt x="13166" y="5798"/>
                    <a:pt x="11192" y="3214"/>
                    <a:pt x="7998" y="1486"/>
                  </a:cubicBezTo>
                  <a:cubicBezTo>
                    <a:pt x="6199" y="508"/>
                    <a:pt x="4401" y="1"/>
                    <a:pt x="3021" y="1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9"/>
            <p:cNvSpPr/>
            <p:nvPr/>
          </p:nvSpPr>
          <p:spPr>
            <a:xfrm>
              <a:off x="973200" y="1555425"/>
              <a:ext cx="74225" cy="74225"/>
            </a:xfrm>
            <a:custGeom>
              <a:avLst/>
              <a:gdLst/>
              <a:ahLst/>
              <a:cxnLst/>
              <a:rect l="l" t="t" r="r" b="b"/>
              <a:pathLst>
                <a:path w="2969" h="2969" extrusionOk="0">
                  <a:moveTo>
                    <a:pt x="1485" y="0"/>
                  </a:moveTo>
                  <a:cubicBezTo>
                    <a:pt x="664" y="0"/>
                    <a:pt x="0" y="664"/>
                    <a:pt x="0" y="1484"/>
                  </a:cubicBezTo>
                  <a:cubicBezTo>
                    <a:pt x="0" y="2305"/>
                    <a:pt x="664" y="2969"/>
                    <a:pt x="1485" y="2969"/>
                  </a:cubicBezTo>
                  <a:cubicBezTo>
                    <a:pt x="2305" y="2969"/>
                    <a:pt x="2968" y="2305"/>
                    <a:pt x="2968" y="1484"/>
                  </a:cubicBezTo>
                  <a:cubicBezTo>
                    <a:pt x="2968" y="664"/>
                    <a:pt x="2305" y="0"/>
                    <a:pt x="1485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9"/>
            <p:cNvSpPr/>
            <p:nvPr/>
          </p:nvSpPr>
          <p:spPr>
            <a:xfrm>
              <a:off x="365150" y="1827350"/>
              <a:ext cx="76400" cy="46300"/>
            </a:xfrm>
            <a:custGeom>
              <a:avLst/>
              <a:gdLst/>
              <a:ahLst/>
              <a:cxnLst/>
              <a:rect l="l" t="t" r="r" b="b"/>
              <a:pathLst>
                <a:path w="3056" h="1852" extrusionOk="0">
                  <a:moveTo>
                    <a:pt x="1537" y="0"/>
                  </a:moveTo>
                  <a:cubicBezTo>
                    <a:pt x="681" y="0"/>
                    <a:pt x="1" y="419"/>
                    <a:pt x="1" y="926"/>
                  </a:cubicBezTo>
                  <a:cubicBezTo>
                    <a:pt x="1" y="1432"/>
                    <a:pt x="681" y="1851"/>
                    <a:pt x="1537" y="1851"/>
                  </a:cubicBezTo>
                  <a:cubicBezTo>
                    <a:pt x="2375" y="1851"/>
                    <a:pt x="3056" y="1432"/>
                    <a:pt x="3056" y="926"/>
                  </a:cubicBezTo>
                  <a:cubicBezTo>
                    <a:pt x="3056" y="419"/>
                    <a:pt x="2375" y="0"/>
                    <a:pt x="1537" y="0"/>
                  </a:cubicBezTo>
                  <a:close/>
                </a:path>
              </a:pathLst>
            </a:custGeom>
            <a:solidFill>
              <a:srgbClr val="3D5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9"/>
            <p:cNvSpPr/>
            <p:nvPr/>
          </p:nvSpPr>
          <p:spPr>
            <a:xfrm>
              <a:off x="909925" y="1827350"/>
              <a:ext cx="75975" cy="46300"/>
            </a:xfrm>
            <a:custGeom>
              <a:avLst/>
              <a:gdLst/>
              <a:ahLst/>
              <a:cxnLst/>
              <a:rect l="l" t="t" r="r" b="b"/>
              <a:pathLst>
                <a:path w="3039" h="1852" extrusionOk="0">
                  <a:moveTo>
                    <a:pt x="1518" y="0"/>
                  </a:moveTo>
                  <a:cubicBezTo>
                    <a:pt x="680" y="0"/>
                    <a:pt x="0" y="419"/>
                    <a:pt x="0" y="926"/>
                  </a:cubicBezTo>
                  <a:cubicBezTo>
                    <a:pt x="0" y="1432"/>
                    <a:pt x="680" y="1851"/>
                    <a:pt x="1518" y="1851"/>
                  </a:cubicBezTo>
                  <a:cubicBezTo>
                    <a:pt x="2357" y="1851"/>
                    <a:pt x="3038" y="1432"/>
                    <a:pt x="3038" y="926"/>
                  </a:cubicBezTo>
                  <a:cubicBezTo>
                    <a:pt x="3038" y="419"/>
                    <a:pt x="2357" y="0"/>
                    <a:pt x="1518" y="0"/>
                  </a:cubicBezTo>
                  <a:close/>
                </a:path>
              </a:pathLst>
            </a:custGeom>
            <a:solidFill>
              <a:srgbClr val="3D5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9"/>
            <p:cNvSpPr/>
            <p:nvPr/>
          </p:nvSpPr>
          <p:spPr>
            <a:xfrm>
              <a:off x="373425" y="1737425"/>
              <a:ext cx="59850" cy="59400"/>
            </a:xfrm>
            <a:custGeom>
              <a:avLst/>
              <a:gdLst/>
              <a:ahLst/>
              <a:cxnLst/>
              <a:rect l="l" t="t" r="r" b="b"/>
              <a:pathLst>
                <a:path w="2394" h="2376" extrusionOk="0">
                  <a:moveTo>
                    <a:pt x="1206" y="1"/>
                  </a:moveTo>
                  <a:cubicBezTo>
                    <a:pt x="543" y="1"/>
                    <a:pt x="1" y="543"/>
                    <a:pt x="1" y="1188"/>
                  </a:cubicBezTo>
                  <a:cubicBezTo>
                    <a:pt x="1" y="1851"/>
                    <a:pt x="543" y="2375"/>
                    <a:pt x="1206" y="2375"/>
                  </a:cubicBezTo>
                  <a:cubicBezTo>
                    <a:pt x="1851" y="2375"/>
                    <a:pt x="2393" y="1851"/>
                    <a:pt x="2393" y="1188"/>
                  </a:cubicBezTo>
                  <a:cubicBezTo>
                    <a:pt x="2393" y="543"/>
                    <a:pt x="1851" y="1"/>
                    <a:pt x="1206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9"/>
            <p:cNvSpPr/>
            <p:nvPr/>
          </p:nvSpPr>
          <p:spPr>
            <a:xfrm>
              <a:off x="918200" y="1737425"/>
              <a:ext cx="59375" cy="59400"/>
            </a:xfrm>
            <a:custGeom>
              <a:avLst/>
              <a:gdLst/>
              <a:ahLst/>
              <a:cxnLst/>
              <a:rect l="l" t="t" r="r" b="b"/>
              <a:pathLst>
                <a:path w="2375" h="2376" extrusionOk="0">
                  <a:moveTo>
                    <a:pt x="1187" y="1"/>
                  </a:moveTo>
                  <a:cubicBezTo>
                    <a:pt x="524" y="1"/>
                    <a:pt x="0" y="543"/>
                    <a:pt x="0" y="1188"/>
                  </a:cubicBezTo>
                  <a:cubicBezTo>
                    <a:pt x="0" y="1851"/>
                    <a:pt x="524" y="2375"/>
                    <a:pt x="1187" y="2375"/>
                  </a:cubicBezTo>
                  <a:cubicBezTo>
                    <a:pt x="1851" y="2375"/>
                    <a:pt x="2375" y="1851"/>
                    <a:pt x="2375" y="1188"/>
                  </a:cubicBezTo>
                  <a:cubicBezTo>
                    <a:pt x="2375" y="543"/>
                    <a:pt x="1851" y="1"/>
                    <a:pt x="1187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9"/>
            <p:cNvSpPr/>
            <p:nvPr/>
          </p:nvSpPr>
          <p:spPr>
            <a:xfrm>
              <a:off x="483000" y="1842650"/>
              <a:ext cx="385450" cy="187725"/>
            </a:xfrm>
            <a:custGeom>
              <a:avLst/>
              <a:gdLst/>
              <a:ahLst/>
              <a:cxnLst/>
              <a:rect l="l" t="t" r="r" b="b"/>
              <a:pathLst>
                <a:path w="15418" h="7509" extrusionOk="0">
                  <a:moveTo>
                    <a:pt x="1363" y="0"/>
                  </a:moveTo>
                  <a:cubicBezTo>
                    <a:pt x="595" y="0"/>
                    <a:pt x="1" y="699"/>
                    <a:pt x="157" y="1467"/>
                  </a:cubicBezTo>
                  <a:cubicBezTo>
                    <a:pt x="926" y="4924"/>
                    <a:pt x="4017" y="7508"/>
                    <a:pt x="7700" y="7508"/>
                  </a:cubicBezTo>
                  <a:cubicBezTo>
                    <a:pt x="11402" y="7508"/>
                    <a:pt x="14475" y="4924"/>
                    <a:pt x="15243" y="1467"/>
                  </a:cubicBezTo>
                  <a:cubicBezTo>
                    <a:pt x="15418" y="699"/>
                    <a:pt x="14824" y="0"/>
                    <a:pt x="14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9"/>
            <p:cNvSpPr/>
            <p:nvPr/>
          </p:nvSpPr>
          <p:spPr>
            <a:xfrm>
              <a:off x="485175" y="1842650"/>
              <a:ext cx="381125" cy="48450"/>
            </a:xfrm>
            <a:custGeom>
              <a:avLst/>
              <a:gdLst/>
              <a:ahLst/>
              <a:cxnLst/>
              <a:rect l="l" t="t" r="r" b="b"/>
              <a:pathLst>
                <a:path w="15245" h="1938" extrusionOk="0">
                  <a:moveTo>
                    <a:pt x="1276" y="0"/>
                  </a:moveTo>
                  <a:cubicBezTo>
                    <a:pt x="559" y="0"/>
                    <a:pt x="1" y="611"/>
                    <a:pt x="54" y="1309"/>
                  </a:cubicBezTo>
                  <a:cubicBezTo>
                    <a:pt x="89" y="1519"/>
                    <a:pt x="140" y="1728"/>
                    <a:pt x="210" y="1938"/>
                  </a:cubicBezTo>
                  <a:lnTo>
                    <a:pt x="15035" y="1938"/>
                  </a:lnTo>
                  <a:cubicBezTo>
                    <a:pt x="15086" y="1728"/>
                    <a:pt x="15139" y="1519"/>
                    <a:pt x="15174" y="1309"/>
                  </a:cubicBezTo>
                  <a:cubicBezTo>
                    <a:pt x="15244" y="611"/>
                    <a:pt x="14685" y="0"/>
                    <a:pt x="13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9"/>
            <p:cNvSpPr/>
            <p:nvPr/>
          </p:nvSpPr>
          <p:spPr>
            <a:xfrm>
              <a:off x="546275" y="1944325"/>
              <a:ext cx="258900" cy="86050"/>
            </a:xfrm>
            <a:custGeom>
              <a:avLst/>
              <a:gdLst/>
              <a:ahLst/>
              <a:cxnLst/>
              <a:rect l="l" t="t" r="r" b="b"/>
              <a:pathLst>
                <a:path w="10356" h="3442" extrusionOk="0">
                  <a:moveTo>
                    <a:pt x="5187" y="1"/>
                  </a:moveTo>
                  <a:cubicBezTo>
                    <a:pt x="2952" y="1"/>
                    <a:pt x="1014" y="578"/>
                    <a:pt x="1" y="1451"/>
                  </a:cubicBezTo>
                  <a:cubicBezTo>
                    <a:pt x="1363" y="2690"/>
                    <a:pt x="3179" y="3441"/>
                    <a:pt x="5169" y="3441"/>
                  </a:cubicBezTo>
                  <a:cubicBezTo>
                    <a:pt x="7178" y="3441"/>
                    <a:pt x="8994" y="2690"/>
                    <a:pt x="10356" y="1432"/>
                  </a:cubicBezTo>
                  <a:cubicBezTo>
                    <a:pt x="9325" y="578"/>
                    <a:pt x="7404" y="1"/>
                    <a:pt x="5187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59"/>
          <p:cNvGrpSpPr/>
          <p:nvPr/>
        </p:nvGrpSpPr>
        <p:grpSpPr>
          <a:xfrm>
            <a:off x="4137013" y="2227400"/>
            <a:ext cx="874775" cy="797950"/>
            <a:chOff x="1294050" y="1312275"/>
            <a:chExt cx="874775" cy="797950"/>
          </a:xfrm>
        </p:grpSpPr>
        <p:sp>
          <p:nvSpPr>
            <p:cNvPr id="1963" name="Google Shape;1963;p59"/>
            <p:cNvSpPr/>
            <p:nvPr/>
          </p:nvSpPr>
          <p:spPr>
            <a:xfrm>
              <a:off x="1294050" y="1312275"/>
              <a:ext cx="874775" cy="797950"/>
            </a:xfrm>
            <a:custGeom>
              <a:avLst/>
              <a:gdLst/>
              <a:ahLst/>
              <a:cxnLst/>
              <a:rect l="l" t="t" r="r" b="b"/>
              <a:pathLst>
                <a:path w="34991" h="31918" extrusionOk="0">
                  <a:moveTo>
                    <a:pt x="17495" y="0"/>
                  </a:moveTo>
                  <a:cubicBezTo>
                    <a:pt x="7839" y="0"/>
                    <a:pt x="0" y="7822"/>
                    <a:pt x="0" y="17495"/>
                  </a:cubicBezTo>
                  <a:cubicBezTo>
                    <a:pt x="0" y="27152"/>
                    <a:pt x="7839" y="31918"/>
                    <a:pt x="17495" y="31918"/>
                  </a:cubicBezTo>
                  <a:cubicBezTo>
                    <a:pt x="27150" y="31918"/>
                    <a:pt x="34991" y="27152"/>
                    <a:pt x="34991" y="17495"/>
                  </a:cubicBezTo>
                  <a:cubicBezTo>
                    <a:pt x="34991" y="7822"/>
                    <a:pt x="27150" y="0"/>
                    <a:pt x="17495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9"/>
            <p:cNvSpPr/>
            <p:nvPr/>
          </p:nvSpPr>
          <p:spPr>
            <a:xfrm>
              <a:off x="1706975" y="1917275"/>
              <a:ext cx="70300" cy="96500"/>
            </a:xfrm>
            <a:custGeom>
              <a:avLst/>
              <a:gdLst/>
              <a:ahLst/>
              <a:cxnLst/>
              <a:rect l="l" t="t" r="r" b="b"/>
              <a:pathLst>
                <a:path w="2812" h="3860" extrusionOk="0">
                  <a:moveTo>
                    <a:pt x="1398" y="0"/>
                  </a:moveTo>
                  <a:cubicBezTo>
                    <a:pt x="629" y="0"/>
                    <a:pt x="1" y="856"/>
                    <a:pt x="1" y="1921"/>
                  </a:cubicBezTo>
                  <a:cubicBezTo>
                    <a:pt x="1" y="2987"/>
                    <a:pt x="629" y="3860"/>
                    <a:pt x="1398" y="3860"/>
                  </a:cubicBezTo>
                  <a:cubicBezTo>
                    <a:pt x="2183" y="3860"/>
                    <a:pt x="2811" y="2987"/>
                    <a:pt x="2811" y="1921"/>
                  </a:cubicBezTo>
                  <a:cubicBezTo>
                    <a:pt x="2811" y="856"/>
                    <a:pt x="2183" y="0"/>
                    <a:pt x="1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9"/>
            <p:cNvSpPr/>
            <p:nvPr/>
          </p:nvSpPr>
          <p:spPr>
            <a:xfrm>
              <a:off x="1715250" y="1349800"/>
              <a:ext cx="328750" cy="195175"/>
            </a:xfrm>
            <a:custGeom>
              <a:avLst/>
              <a:gdLst/>
              <a:ahLst/>
              <a:cxnLst/>
              <a:rect l="l" t="t" r="r" b="b"/>
              <a:pathLst>
                <a:path w="13150" h="7807" extrusionOk="0">
                  <a:moveTo>
                    <a:pt x="3022" y="1"/>
                  </a:moveTo>
                  <a:cubicBezTo>
                    <a:pt x="1940" y="1"/>
                    <a:pt x="1136" y="298"/>
                    <a:pt x="787" y="944"/>
                  </a:cubicBezTo>
                  <a:cubicBezTo>
                    <a:pt x="1" y="2375"/>
                    <a:pt x="2655" y="3686"/>
                    <a:pt x="5851" y="5413"/>
                  </a:cubicBezTo>
                  <a:cubicBezTo>
                    <a:pt x="8155" y="6671"/>
                    <a:pt x="10111" y="7806"/>
                    <a:pt x="11333" y="7806"/>
                  </a:cubicBezTo>
                  <a:cubicBezTo>
                    <a:pt x="11804" y="7806"/>
                    <a:pt x="12153" y="7648"/>
                    <a:pt x="12381" y="7248"/>
                  </a:cubicBezTo>
                  <a:cubicBezTo>
                    <a:pt x="13149" y="5798"/>
                    <a:pt x="11193" y="3214"/>
                    <a:pt x="7998" y="1486"/>
                  </a:cubicBezTo>
                  <a:cubicBezTo>
                    <a:pt x="6200" y="508"/>
                    <a:pt x="4401" y="1"/>
                    <a:pt x="3022" y="1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9"/>
            <p:cNvSpPr/>
            <p:nvPr/>
          </p:nvSpPr>
          <p:spPr>
            <a:xfrm>
              <a:off x="2028675" y="1555425"/>
              <a:ext cx="74675" cy="74225"/>
            </a:xfrm>
            <a:custGeom>
              <a:avLst/>
              <a:gdLst/>
              <a:ahLst/>
              <a:cxnLst/>
              <a:rect l="l" t="t" r="r" b="b"/>
              <a:pathLst>
                <a:path w="2987" h="2969" extrusionOk="0">
                  <a:moveTo>
                    <a:pt x="1502" y="0"/>
                  </a:moveTo>
                  <a:cubicBezTo>
                    <a:pt x="682" y="0"/>
                    <a:pt x="0" y="664"/>
                    <a:pt x="0" y="1484"/>
                  </a:cubicBezTo>
                  <a:cubicBezTo>
                    <a:pt x="0" y="2305"/>
                    <a:pt x="682" y="2969"/>
                    <a:pt x="1502" y="2969"/>
                  </a:cubicBezTo>
                  <a:cubicBezTo>
                    <a:pt x="2323" y="2969"/>
                    <a:pt x="2987" y="2305"/>
                    <a:pt x="2987" y="1484"/>
                  </a:cubicBezTo>
                  <a:cubicBezTo>
                    <a:pt x="2987" y="664"/>
                    <a:pt x="2323" y="0"/>
                    <a:pt x="1502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9"/>
            <p:cNvSpPr/>
            <p:nvPr/>
          </p:nvSpPr>
          <p:spPr>
            <a:xfrm>
              <a:off x="1421050" y="1827350"/>
              <a:ext cx="75975" cy="46300"/>
            </a:xfrm>
            <a:custGeom>
              <a:avLst/>
              <a:gdLst/>
              <a:ahLst/>
              <a:cxnLst/>
              <a:rect l="l" t="t" r="r" b="b"/>
              <a:pathLst>
                <a:path w="3039" h="1852" extrusionOk="0">
                  <a:moveTo>
                    <a:pt x="1520" y="0"/>
                  </a:moveTo>
                  <a:cubicBezTo>
                    <a:pt x="682" y="0"/>
                    <a:pt x="0" y="419"/>
                    <a:pt x="0" y="926"/>
                  </a:cubicBezTo>
                  <a:cubicBezTo>
                    <a:pt x="0" y="1432"/>
                    <a:pt x="682" y="1851"/>
                    <a:pt x="1520" y="1851"/>
                  </a:cubicBezTo>
                  <a:cubicBezTo>
                    <a:pt x="2358" y="1851"/>
                    <a:pt x="3039" y="1432"/>
                    <a:pt x="3039" y="926"/>
                  </a:cubicBezTo>
                  <a:cubicBezTo>
                    <a:pt x="3039" y="419"/>
                    <a:pt x="2358" y="0"/>
                    <a:pt x="1520" y="0"/>
                  </a:cubicBezTo>
                  <a:close/>
                </a:path>
              </a:pathLst>
            </a:custGeom>
            <a:solidFill>
              <a:srgbClr val="3D5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9"/>
            <p:cNvSpPr/>
            <p:nvPr/>
          </p:nvSpPr>
          <p:spPr>
            <a:xfrm>
              <a:off x="1965800" y="1827350"/>
              <a:ext cx="76000" cy="46300"/>
            </a:xfrm>
            <a:custGeom>
              <a:avLst/>
              <a:gdLst/>
              <a:ahLst/>
              <a:cxnLst/>
              <a:rect l="l" t="t" r="r" b="b"/>
              <a:pathLst>
                <a:path w="3040" h="1852" extrusionOk="0">
                  <a:moveTo>
                    <a:pt x="1521" y="0"/>
                  </a:moveTo>
                  <a:cubicBezTo>
                    <a:pt x="683" y="0"/>
                    <a:pt x="1" y="419"/>
                    <a:pt x="1" y="926"/>
                  </a:cubicBezTo>
                  <a:cubicBezTo>
                    <a:pt x="1" y="1432"/>
                    <a:pt x="683" y="1851"/>
                    <a:pt x="1521" y="1851"/>
                  </a:cubicBezTo>
                  <a:cubicBezTo>
                    <a:pt x="2359" y="1851"/>
                    <a:pt x="3039" y="1432"/>
                    <a:pt x="3039" y="926"/>
                  </a:cubicBezTo>
                  <a:cubicBezTo>
                    <a:pt x="3039" y="419"/>
                    <a:pt x="2359" y="0"/>
                    <a:pt x="1521" y="0"/>
                  </a:cubicBezTo>
                  <a:close/>
                </a:path>
              </a:pathLst>
            </a:custGeom>
            <a:solidFill>
              <a:srgbClr val="3D5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9"/>
            <p:cNvSpPr/>
            <p:nvPr/>
          </p:nvSpPr>
          <p:spPr>
            <a:xfrm>
              <a:off x="1402300" y="1719100"/>
              <a:ext cx="113925" cy="96050"/>
            </a:xfrm>
            <a:custGeom>
              <a:avLst/>
              <a:gdLst/>
              <a:ahLst/>
              <a:cxnLst/>
              <a:rect l="l" t="t" r="r" b="b"/>
              <a:pathLst>
                <a:path w="4557" h="3842" extrusionOk="0">
                  <a:moveTo>
                    <a:pt x="1355" y="1"/>
                  </a:moveTo>
                  <a:cubicBezTo>
                    <a:pt x="1039" y="1"/>
                    <a:pt x="725" y="123"/>
                    <a:pt x="489" y="368"/>
                  </a:cubicBezTo>
                  <a:cubicBezTo>
                    <a:pt x="0" y="856"/>
                    <a:pt x="0" y="1641"/>
                    <a:pt x="489" y="2114"/>
                  </a:cubicBezTo>
                  <a:lnTo>
                    <a:pt x="2270" y="3841"/>
                  </a:lnTo>
                  <a:lnTo>
                    <a:pt x="4068" y="2114"/>
                  </a:lnTo>
                  <a:cubicBezTo>
                    <a:pt x="4557" y="1641"/>
                    <a:pt x="4557" y="856"/>
                    <a:pt x="4068" y="368"/>
                  </a:cubicBezTo>
                  <a:cubicBezTo>
                    <a:pt x="3823" y="123"/>
                    <a:pt x="3505" y="1"/>
                    <a:pt x="3189" y="1"/>
                  </a:cubicBezTo>
                  <a:cubicBezTo>
                    <a:pt x="2872" y="1"/>
                    <a:pt x="2558" y="123"/>
                    <a:pt x="2322" y="368"/>
                  </a:cubicBezTo>
                  <a:lnTo>
                    <a:pt x="2270" y="403"/>
                  </a:lnTo>
                  <a:lnTo>
                    <a:pt x="2235" y="368"/>
                  </a:lnTo>
                  <a:cubicBezTo>
                    <a:pt x="1991" y="123"/>
                    <a:pt x="1672" y="1"/>
                    <a:pt x="1355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9"/>
            <p:cNvSpPr/>
            <p:nvPr/>
          </p:nvSpPr>
          <p:spPr>
            <a:xfrm>
              <a:off x="1946600" y="1719100"/>
              <a:ext cx="113975" cy="96050"/>
            </a:xfrm>
            <a:custGeom>
              <a:avLst/>
              <a:gdLst/>
              <a:ahLst/>
              <a:cxnLst/>
              <a:rect l="l" t="t" r="r" b="b"/>
              <a:pathLst>
                <a:path w="4559" h="3842" extrusionOk="0">
                  <a:moveTo>
                    <a:pt x="1369" y="1"/>
                  </a:moveTo>
                  <a:cubicBezTo>
                    <a:pt x="1053" y="1"/>
                    <a:pt x="734" y="123"/>
                    <a:pt x="490" y="368"/>
                  </a:cubicBezTo>
                  <a:cubicBezTo>
                    <a:pt x="1" y="856"/>
                    <a:pt x="1" y="1641"/>
                    <a:pt x="490" y="2114"/>
                  </a:cubicBezTo>
                  <a:lnTo>
                    <a:pt x="2289" y="3841"/>
                  </a:lnTo>
                  <a:lnTo>
                    <a:pt x="4070" y="2114"/>
                  </a:lnTo>
                  <a:cubicBezTo>
                    <a:pt x="4559" y="1641"/>
                    <a:pt x="4559" y="856"/>
                    <a:pt x="4070" y="368"/>
                  </a:cubicBezTo>
                  <a:cubicBezTo>
                    <a:pt x="3834" y="123"/>
                    <a:pt x="3519" y="1"/>
                    <a:pt x="3203" y="1"/>
                  </a:cubicBezTo>
                  <a:cubicBezTo>
                    <a:pt x="2887" y="1"/>
                    <a:pt x="2568" y="123"/>
                    <a:pt x="2324" y="368"/>
                  </a:cubicBezTo>
                  <a:lnTo>
                    <a:pt x="2289" y="403"/>
                  </a:lnTo>
                  <a:lnTo>
                    <a:pt x="2236" y="368"/>
                  </a:lnTo>
                  <a:cubicBezTo>
                    <a:pt x="2000" y="123"/>
                    <a:pt x="1686" y="1"/>
                    <a:pt x="1369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" name="Google Shape;1971;p59"/>
          <p:cNvGrpSpPr/>
          <p:nvPr/>
        </p:nvGrpSpPr>
        <p:grpSpPr>
          <a:xfrm>
            <a:off x="5188538" y="2227400"/>
            <a:ext cx="874375" cy="797950"/>
            <a:chOff x="2345575" y="1312275"/>
            <a:chExt cx="874375" cy="797950"/>
          </a:xfrm>
        </p:grpSpPr>
        <p:sp>
          <p:nvSpPr>
            <p:cNvPr id="1972" name="Google Shape;1972;p59"/>
            <p:cNvSpPr/>
            <p:nvPr/>
          </p:nvSpPr>
          <p:spPr>
            <a:xfrm>
              <a:off x="2345575" y="1312275"/>
              <a:ext cx="874375" cy="797950"/>
            </a:xfrm>
            <a:custGeom>
              <a:avLst/>
              <a:gdLst/>
              <a:ahLst/>
              <a:cxnLst/>
              <a:rect l="l" t="t" r="r" b="b"/>
              <a:pathLst>
                <a:path w="34975" h="31918" extrusionOk="0">
                  <a:moveTo>
                    <a:pt x="17496" y="0"/>
                  </a:moveTo>
                  <a:cubicBezTo>
                    <a:pt x="7823" y="0"/>
                    <a:pt x="0" y="7822"/>
                    <a:pt x="0" y="17495"/>
                  </a:cubicBezTo>
                  <a:cubicBezTo>
                    <a:pt x="0" y="27152"/>
                    <a:pt x="7823" y="31918"/>
                    <a:pt x="17496" y="31918"/>
                  </a:cubicBezTo>
                  <a:cubicBezTo>
                    <a:pt x="27152" y="31918"/>
                    <a:pt x="34974" y="27152"/>
                    <a:pt x="34974" y="17495"/>
                  </a:cubicBezTo>
                  <a:cubicBezTo>
                    <a:pt x="34974" y="7822"/>
                    <a:pt x="27152" y="0"/>
                    <a:pt x="17496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9"/>
            <p:cNvSpPr/>
            <p:nvPr/>
          </p:nvSpPr>
          <p:spPr>
            <a:xfrm>
              <a:off x="2766825" y="1349800"/>
              <a:ext cx="328700" cy="195175"/>
            </a:xfrm>
            <a:custGeom>
              <a:avLst/>
              <a:gdLst/>
              <a:ahLst/>
              <a:cxnLst/>
              <a:rect l="l" t="t" r="r" b="b"/>
              <a:pathLst>
                <a:path w="13148" h="7807" extrusionOk="0">
                  <a:moveTo>
                    <a:pt x="3020" y="1"/>
                  </a:moveTo>
                  <a:cubicBezTo>
                    <a:pt x="1938" y="1"/>
                    <a:pt x="1118" y="298"/>
                    <a:pt x="785" y="944"/>
                  </a:cubicBezTo>
                  <a:cubicBezTo>
                    <a:pt x="0" y="2375"/>
                    <a:pt x="2654" y="3686"/>
                    <a:pt x="5849" y="5413"/>
                  </a:cubicBezTo>
                  <a:cubicBezTo>
                    <a:pt x="8154" y="6671"/>
                    <a:pt x="10109" y="7806"/>
                    <a:pt x="11315" y="7806"/>
                  </a:cubicBezTo>
                  <a:cubicBezTo>
                    <a:pt x="11785" y="7806"/>
                    <a:pt x="12153" y="7648"/>
                    <a:pt x="12362" y="7248"/>
                  </a:cubicBezTo>
                  <a:cubicBezTo>
                    <a:pt x="13147" y="5798"/>
                    <a:pt x="11192" y="3214"/>
                    <a:pt x="7997" y="1486"/>
                  </a:cubicBezTo>
                  <a:cubicBezTo>
                    <a:pt x="6198" y="508"/>
                    <a:pt x="4382" y="1"/>
                    <a:pt x="3020" y="1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9"/>
            <p:cNvSpPr/>
            <p:nvPr/>
          </p:nvSpPr>
          <p:spPr>
            <a:xfrm>
              <a:off x="3080225" y="1555425"/>
              <a:ext cx="74250" cy="74225"/>
            </a:xfrm>
            <a:custGeom>
              <a:avLst/>
              <a:gdLst/>
              <a:ahLst/>
              <a:cxnLst/>
              <a:rect l="l" t="t" r="r" b="b"/>
              <a:pathLst>
                <a:path w="2970" h="2969" extrusionOk="0">
                  <a:moveTo>
                    <a:pt x="1484" y="0"/>
                  </a:moveTo>
                  <a:cubicBezTo>
                    <a:pt x="664" y="0"/>
                    <a:pt x="1" y="664"/>
                    <a:pt x="1" y="1484"/>
                  </a:cubicBezTo>
                  <a:cubicBezTo>
                    <a:pt x="1" y="2305"/>
                    <a:pt x="664" y="2969"/>
                    <a:pt x="1484" y="2969"/>
                  </a:cubicBezTo>
                  <a:cubicBezTo>
                    <a:pt x="2306" y="2969"/>
                    <a:pt x="2969" y="2305"/>
                    <a:pt x="2969" y="1484"/>
                  </a:cubicBezTo>
                  <a:cubicBezTo>
                    <a:pt x="2969" y="664"/>
                    <a:pt x="2306" y="0"/>
                    <a:pt x="1484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9"/>
            <p:cNvSpPr/>
            <p:nvPr/>
          </p:nvSpPr>
          <p:spPr>
            <a:xfrm>
              <a:off x="2480900" y="1737425"/>
              <a:ext cx="59375" cy="59400"/>
            </a:xfrm>
            <a:custGeom>
              <a:avLst/>
              <a:gdLst/>
              <a:ahLst/>
              <a:cxnLst/>
              <a:rect l="l" t="t" r="r" b="b"/>
              <a:pathLst>
                <a:path w="2375" h="2376" extrusionOk="0">
                  <a:moveTo>
                    <a:pt x="1187" y="1"/>
                  </a:moveTo>
                  <a:cubicBezTo>
                    <a:pt x="524" y="1"/>
                    <a:pt x="0" y="543"/>
                    <a:pt x="0" y="1188"/>
                  </a:cubicBezTo>
                  <a:cubicBezTo>
                    <a:pt x="0" y="1851"/>
                    <a:pt x="524" y="2375"/>
                    <a:pt x="1187" y="2375"/>
                  </a:cubicBezTo>
                  <a:cubicBezTo>
                    <a:pt x="1851" y="2375"/>
                    <a:pt x="2375" y="1851"/>
                    <a:pt x="2375" y="1188"/>
                  </a:cubicBezTo>
                  <a:cubicBezTo>
                    <a:pt x="2375" y="543"/>
                    <a:pt x="1851" y="1"/>
                    <a:pt x="1187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9"/>
            <p:cNvSpPr/>
            <p:nvPr/>
          </p:nvSpPr>
          <p:spPr>
            <a:xfrm>
              <a:off x="3025225" y="1737425"/>
              <a:ext cx="59400" cy="59400"/>
            </a:xfrm>
            <a:custGeom>
              <a:avLst/>
              <a:gdLst/>
              <a:ahLst/>
              <a:cxnLst/>
              <a:rect l="l" t="t" r="r" b="b"/>
              <a:pathLst>
                <a:path w="2376" h="2376" extrusionOk="0">
                  <a:moveTo>
                    <a:pt x="1188" y="1"/>
                  </a:moveTo>
                  <a:cubicBezTo>
                    <a:pt x="541" y="1"/>
                    <a:pt x="1" y="543"/>
                    <a:pt x="1" y="1188"/>
                  </a:cubicBezTo>
                  <a:cubicBezTo>
                    <a:pt x="1" y="1851"/>
                    <a:pt x="541" y="2375"/>
                    <a:pt x="1188" y="2375"/>
                  </a:cubicBezTo>
                  <a:cubicBezTo>
                    <a:pt x="1852" y="2375"/>
                    <a:pt x="2375" y="1851"/>
                    <a:pt x="2375" y="1188"/>
                  </a:cubicBezTo>
                  <a:cubicBezTo>
                    <a:pt x="2375" y="543"/>
                    <a:pt x="1852" y="1"/>
                    <a:pt x="1188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9"/>
            <p:cNvSpPr/>
            <p:nvPr/>
          </p:nvSpPr>
          <p:spPr>
            <a:xfrm>
              <a:off x="2993350" y="1827350"/>
              <a:ext cx="123125" cy="75100"/>
            </a:xfrm>
            <a:custGeom>
              <a:avLst/>
              <a:gdLst/>
              <a:ahLst/>
              <a:cxnLst/>
              <a:rect l="l" t="t" r="r" b="b"/>
              <a:pathLst>
                <a:path w="4925" h="3004" extrusionOk="0">
                  <a:moveTo>
                    <a:pt x="2463" y="0"/>
                  </a:moveTo>
                  <a:cubicBezTo>
                    <a:pt x="2463" y="0"/>
                    <a:pt x="1" y="3004"/>
                    <a:pt x="2463" y="3004"/>
                  </a:cubicBezTo>
                  <a:cubicBezTo>
                    <a:pt x="4924" y="3004"/>
                    <a:pt x="2463" y="0"/>
                    <a:pt x="2463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9"/>
            <p:cNvSpPr/>
            <p:nvPr/>
          </p:nvSpPr>
          <p:spPr>
            <a:xfrm>
              <a:off x="2707450" y="1892675"/>
              <a:ext cx="182900" cy="55175"/>
            </a:xfrm>
            <a:custGeom>
              <a:avLst/>
              <a:gdLst/>
              <a:ahLst/>
              <a:cxnLst/>
              <a:rect l="l" t="t" r="r" b="b"/>
              <a:pathLst>
                <a:path w="7316" h="2207" extrusionOk="0">
                  <a:moveTo>
                    <a:pt x="3509" y="0"/>
                  </a:moveTo>
                  <a:cubicBezTo>
                    <a:pt x="2352" y="0"/>
                    <a:pt x="1269" y="262"/>
                    <a:pt x="437" y="775"/>
                  </a:cubicBezTo>
                  <a:cubicBezTo>
                    <a:pt x="105" y="967"/>
                    <a:pt x="1" y="1403"/>
                    <a:pt x="192" y="1736"/>
                  </a:cubicBezTo>
                  <a:cubicBezTo>
                    <a:pt x="331" y="1955"/>
                    <a:pt x="571" y="2083"/>
                    <a:pt x="813" y="2083"/>
                  </a:cubicBezTo>
                  <a:cubicBezTo>
                    <a:pt x="935" y="2083"/>
                    <a:pt x="1059" y="2051"/>
                    <a:pt x="1170" y="1980"/>
                  </a:cubicBezTo>
                  <a:cubicBezTo>
                    <a:pt x="1765" y="1619"/>
                    <a:pt x="2586" y="1413"/>
                    <a:pt x="3455" y="1413"/>
                  </a:cubicBezTo>
                  <a:cubicBezTo>
                    <a:pt x="3554" y="1413"/>
                    <a:pt x="3654" y="1416"/>
                    <a:pt x="3754" y="1421"/>
                  </a:cubicBezTo>
                  <a:cubicBezTo>
                    <a:pt x="4662" y="1456"/>
                    <a:pt x="5518" y="1701"/>
                    <a:pt x="6147" y="2085"/>
                  </a:cubicBezTo>
                  <a:cubicBezTo>
                    <a:pt x="6252" y="2172"/>
                    <a:pt x="6391" y="2206"/>
                    <a:pt x="6513" y="2206"/>
                  </a:cubicBezTo>
                  <a:cubicBezTo>
                    <a:pt x="6757" y="2206"/>
                    <a:pt x="6985" y="2085"/>
                    <a:pt x="7125" y="1875"/>
                  </a:cubicBezTo>
                  <a:cubicBezTo>
                    <a:pt x="7316" y="1543"/>
                    <a:pt x="7229" y="1107"/>
                    <a:pt x="6897" y="898"/>
                  </a:cubicBezTo>
                  <a:cubicBezTo>
                    <a:pt x="6059" y="374"/>
                    <a:pt x="4959" y="60"/>
                    <a:pt x="3824" y="6"/>
                  </a:cubicBezTo>
                  <a:cubicBezTo>
                    <a:pt x="3718" y="2"/>
                    <a:pt x="3613" y="0"/>
                    <a:pt x="3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9" name="Google Shape;1979;p59"/>
          <p:cNvGrpSpPr/>
          <p:nvPr/>
        </p:nvGrpSpPr>
        <p:grpSpPr>
          <a:xfrm>
            <a:off x="3081088" y="3423875"/>
            <a:ext cx="874775" cy="798375"/>
            <a:chOff x="238125" y="2508750"/>
            <a:chExt cx="874775" cy="798375"/>
          </a:xfrm>
        </p:grpSpPr>
        <p:sp>
          <p:nvSpPr>
            <p:cNvPr id="1980" name="Google Shape;1980;p59"/>
            <p:cNvSpPr/>
            <p:nvPr/>
          </p:nvSpPr>
          <p:spPr>
            <a:xfrm>
              <a:off x="238125" y="2508750"/>
              <a:ext cx="874775" cy="798375"/>
            </a:xfrm>
            <a:custGeom>
              <a:avLst/>
              <a:gdLst/>
              <a:ahLst/>
              <a:cxnLst/>
              <a:rect l="l" t="t" r="r" b="b"/>
              <a:pathLst>
                <a:path w="34991" h="31935" extrusionOk="0">
                  <a:moveTo>
                    <a:pt x="17495" y="1"/>
                  </a:moveTo>
                  <a:cubicBezTo>
                    <a:pt x="7840" y="1"/>
                    <a:pt x="0" y="7840"/>
                    <a:pt x="0" y="17496"/>
                  </a:cubicBezTo>
                  <a:cubicBezTo>
                    <a:pt x="0" y="27151"/>
                    <a:pt x="7840" y="31935"/>
                    <a:pt x="17495" y="31935"/>
                  </a:cubicBezTo>
                  <a:cubicBezTo>
                    <a:pt x="27151" y="31935"/>
                    <a:pt x="34990" y="27151"/>
                    <a:pt x="34990" y="17496"/>
                  </a:cubicBezTo>
                  <a:cubicBezTo>
                    <a:pt x="34990" y="7840"/>
                    <a:pt x="27151" y="1"/>
                    <a:pt x="17495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9"/>
            <p:cNvSpPr/>
            <p:nvPr/>
          </p:nvSpPr>
          <p:spPr>
            <a:xfrm>
              <a:off x="659350" y="2546300"/>
              <a:ext cx="329150" cy="195575"/>
            </a:xfrm>
            <a:custGeom>
              <a:avLst/>
              <a:gdLst/>
              <a:ahLst/>
              <a:cxnLst/>
              <a:rect l="l" t="t" r="r" b="b"/>
              <a:pathLst>
                <a:path w="13166" h="7823" extrusionOk="0">
                  <a:moveTo>
                    <a:pt x="3021" y="0"/>
                  </a:moveTo>
                  <a:cubicBezTo>
                    <a:pt x="1956" y="0"/>
                    <a:pt x="1135" y="314"/>
                    <a:pt x="786" y="943"/>
                  </a:cubicBezTo>
                  <a:cubicBezTo>
                    <a:pt x="1" y="2392"/>
                    <a:pt x="2655" y="3684"/>
                    <a:pt x="5849" y="5430"/>
                  </a:cubicBezTo>
                  <a:cubicBezTo>
                    <a:pt x="8154" y="6687"/>
                    <a:pt x="10128" y="7822"/>
                    <a:pt x="11332" y="7822"/>
                  </a:cubicBezTo>
                  <a:cubicBezTo>
                    <a:pt x="11804" y="7822"/>
                    <a:pt x="12153" y="7648"/>
                    <a:pt x="12380" y="7246"/>
                  </a:cubicBezTo>
                  <a:cubicBezTo>
                    <a:pt x="13166" y="5814"/>
                    <a:pt x="11192" y="3230"/>
                    <a:pt x="7998" y="1484"/>
                  </a:cubicBezTo>
                  <a:cubicBezTo>
                    <a:pt x="6199" y="506"/>
                    <a:pt x="4401" y="0"/>
                    <a:pt x="3021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9"/>
            <p:cNvSpPr/>
            <p:nvPr/>
          </p:nvSpPr>
          <p:spPr>
            <a:xfrm>
              <a:off x="973200" y="2752325"/>
              <a:ext cx="74225" cy="74225"/>
            </a:xfrm>
            <a:custGeom>
              <a:avLst/>
              <a:gdLst/>
              <a:ahLst/>
              <a:cxnLst/>
              <a:rect l="l" t="t" r="r" b="b"/>
              <a:pathLst>
                <a:path w="2969" h="2969" extrusionOk="0">
                  <a:moveTo>
                    <a:pt x="1485" y="0"/>
                  </a:moveTo>
                  <a:cubicBezTo>
                    <a:pt x="664" y="0"/>
                    <a:pt x="0" y="664"/>
                    <a:pt x="0" y="1484"/>
                  </a:cubicBezTo>
                  <a:cubicBezTo>
                    <a:pt x="0" y="2305"/>
                    <a:pt x="664" y="2969"/>
                    <a:pt x="1485" y="2969"/>
                  </a:cubicBezTo>
                  <a:cubicBezTo>
                    <a:pt x="2305" y="2969"/>
                    <a:pt x="2968" y="2305"/>
                    <a:pt x="2968" y="1484"/>
                  </a:cubicBezTo>
                  <a:cubicBezTo>
                    <a:pt x="2968" y="664"/>
                    <a:pt x="2305" y="0"/>
                    <a:pt x="1485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9"/>
            <p:cNvSpPr/>
            <p:nvPr/>
          </p:nvSpPr>
          <p:spPr>
            <a:xfrm>
              <a:off x="365150" y="2919400"/>
              <a:ext cx="70300" cy="87425"/>
            </a:xfrm>
            <a:custGeom>
              <a:avLst/>
              <a:gdLst/>
              <a:ahLst/>
              <a:cxnLst/>
              <a:rect l="l" t="t" r="r" b="b"/>
              <a:pathLst>
                <a:path w="2812" h="3497" extrusionOk="0">
                  <a:moveTo>
                    <a:pt x="558" y="0"/>
                  </a:moveTo>
                  <a:cubicBezTo>
                    <a:pt x="406" y="0"/>
                    <a:pt x="253" y="70"/>
                    <a:pt x="157" y="197"/>
                  </a:cubicBezTo>
                  <a:cubicBezTo>
                    <a:pt x="1" y="423"/>
                    <a:pt x="52" y="721"/>
                    <a:pt x="262" y="877"/>
                  </a:cubicBezTo>
                  <a:lnTo>
                    <a:pt x="1484" y="1768"/>
                  </a:lnTo>
                  <a:lnTo>
                    <a:pt x="280" y="2606"/>
                  </a:lnTo>
                  <a:cubicBezTo>
                    <a:pt x="52" y="2746"/>
                    <a:pt x="1" y="3060"/>
                    <a:pt x="157" y="3287"/>
                  </a:cubicBezTo>
                  <a:cubicBezTo>
                    <a:pt x="245" y="3410"/>
                    <a:pt x="402" y="3496"/>
                    <a:pt x="559" y="3496"/>
                  </a:cubicBezTo>
                  <a:cubicBezTo>
                    <a:pt x="646" y="3496"/>
                    <a:pt x="751" y="3461"/>
                    <a:pt x="839" y="3410"/>
                  </a:cubicBezTo>
                  <a:lnTo>
                    <a:pt x="2602" y="2169"/>
                  </a:lnTo>
                  <a:cubicBezTo>
                    <a:pt x="2741" y="2083"/>
                    <a:pt x="2811" y="1943"/>
                    <a:pt x="2811" y="1768"/>
                  </a:cubicBezTo>
                  <a:cubicBezTo>
                    <a:pt x="2811" y="1610"/>
                    <a:pt x="2741" y="1471"/>
                    <a:pt x="2620" y="1366"/>
                  </a:cubicBezTo>
                  <a:lnTo>
                    <a:pt x="839" y="92"/>
                  </a:lnTo>
                  <a:cubicBezTo>
                    <a:pt x="756" y="30"/>
                    <a:pt x="657" y="0"/>
                    <a:pt x="558" y="0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9"/>
            <p:cNvSpPr/>
            <p:nvPr/>
          </p:nvSpPr>
          <p:spPr>
            <a:xfrm>
              <a:off x="913400" y="2919425"/>
              <a:ext cx="70300" cy="87400"/>
            </a:xfrm>
            <a:custGeom>
              <a:avLst/>
              <a:gdLst/>
              <a:ahLst/>
              <a:cxnLst/>
              <a:rect l="l" t="t" r="r" b="b"/>
              <a:pathLst>
                <a:path w="2812" h="3496" extrusionOk="0">
                  <a:moveTo>
                    <a:pt x="2267" y="0"/>
                  </a:moveTo>
                  <a:cubicBezTo>
                    <a:pt x="2169" y="0"/>
                    <a:pt x="2073" y="30"/>
                    <a:pt x="1991" y="91"/>
                  </a:cubicBezTo>
                  <a:lnTo>
                    <a:pt x="210" y="1313"/>
                  </a:lnTo>
                  <a:cubicBezTo>
                    <a:pt x="87" y="1400"/>
                    <a:pt x="1" y="1558"/>
                    <a:pt x="1" y="1714"/>
                  </a:cubicBezTo>
                  <a:cubicBezTo>
                    <a:pt x="1" y="1872"/>
                    <a:pt x="71" y="2028"/>
                    <a:pt x="210" y="2116"/>
                  </a:cubicBezTo>
                  <a:lnTo>
                    <a:pt x="1973" y="3390"/>
                  </a:lnTo>
                  <a:cubicBezTo>
                    <a:pt x="2061" y="3460"/>
                    <a:pt x="2166" y="3495"/>
                    <a:pt x="2271" y="3495"/>
                  </a:cubicBezTo>
                  <a:cubicBezTo>
                    <a:pt x="2410" y="3495"/>
                    <a:pt x="2567" y="3425"/>
                    <a:pt x="2655" y="3286"/>
                  </a:cubicBezTo>
                  <a:cubicBezTo>
                    <a:pt x="2811" y="3059"/>
                    <a:pt x="2776" y="2762"/>
                    <a:pt x="2550" y="2605"/>
                  </a:cubicBezTo>
                  <a:lnTo>
                    <a:pt x="1345" y="1732"/>
                  </a:lnTo>
                  <a:lnTo>
                    <a:pt x="2550" y="894"/>
                  </a:lnTo>
                  <a:cubicBezTo>
                    <a:pt x="2760" y="736"/>
                    <a:pt x="2811" y="422"/>
                    <a:pt x="2672" y="213"/>
                  </a:cubicBezTo>
                  <a:cubicBezTo>
                    <a:pt x="2576" y="74"/>
                    <a:pt x="2421" y="0"/>
                    <a:pt x="2267" y="0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9"/>
            <p:cNvSpPr/>
            <p:nvPr/>
          </p:nvSpPr>
          <p:spPr>
            <a:xfrm>
              <a:off x="494775" y="3021225"/>
              <a:ext cx="386350" cy="141850"/>
            </a:xfrm>
            <a:custGeom>
              <a:avLst/>
              <a:gdLst/>
              <a:ahLst/>
              <a:cxnLst/>
              <a:rect l="l" t="t" r="r" b="b"/>
              <a:pathLst>
                <a:path w="15454" h="5674" extrusionOk="0">
                  <a:moveTo>
                    <a:pt x="7509" y="0"/>
                  </a:moveTo>
                  <a:cubicBezTo>
                    <a:pt x="4803" y="0"/>
                    <a:pt x="2743" y="680"/>
                    <a:pt x="1432" y="2007"/>
                  </a:cubicBezTo>
                  <a:cubicBezTo>
                    <a:pt x="1" y="3439"/>
                    <a:pt x="1" y="5115"/>
                    <a:pt x="1" y="5185"/>
                  </a:cubicBezTo>
                  <a:cubicBezTo>
                    <a:pt x="1" y="5448"/>
                    <a:pt x="228" y="5674"/>
                    <a:pt x="490" y="5674"/>
                  </a:cubicBezTo>
                  <a:cubicBezTo>
                    <a:pt x="769" y="5674"/>
                    <a:pt x="978" y="5448"/>
                    <a:pt x="978" y="5185"/>
                  </a:cubicBezTo>
                  <a:cubicBezTo>
                    <a:pt x="978" y="5010"/>
                    <a:pt x="1066" y="978"/>
                    <a:pt x="7509" y="978"/>
                  </a:cubicBezTo>
                  <a:cubicBezTo>
                    <a:pt x="14004" y="978"/>
                    <a:pt x="14441" y="5045"/>
                    <a:pt x="14458" y="5220"/>
                  </a:cubicBezTo>
                  <a:cubicBezTo>
                    <a:pt x="14476" y="5483"/>
                    <a:pt x="14685" y="5674"/>
                    <a:pt x="14947" y="5674"/>
                  </a:cubicBezTo>
                  <a:lnTo>
                    <a:pt x="14982" y="5674"/>
                  </a:lnTo>
                  <a:cubicBezTo>
                    <a:pt x="15261" y="5639"/>
                    <a:pt x="15454" y="5413"/>
                    <a:pt x="15436" y="5133"/>
                  </a:cubicBezTo>
                  <a:cubicBezTo>
                    <a:pt x="15436" y="5080"/>
                    <a:pt x="14930" y="0"/>
                    <a:pt x="7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9"/>
            <p:cNvSpPr/>
            <p:nvPr/>
          </p:nvSpPr>
          <p:spPr>
            <a:xfrm>
              <a:off x="347250" y="2831725"/>
              <a:ext cx="89925" cy="64675"/>
            </a:xfrm>
            <a:custGeom>
              <a:avLst/>
              <a:gdLst/>
              <a:ahLst/>
              <a:cxnLst/>
              <a:rect l="l" t="t" r="r" b="b"/>
              <a:pathLst>
                <a:path w="3597" h="2587" extrusionOk="0">
                  <a:moveTo>
                    <a:pt x="3035" y="0"/>
                  </a:moveTo>
                  <a:cubicBezTo>
                    <a:pt x="2946" y="0"/>
                    <a:pt x="2856" y="23"/>
                    <a:pt x="2777" y="72"/>
                  </a:cubicBezTo>
                  <a:lnTo>
                    <a:pt x="298" y="1678"/>
                  </a:lnTo>
                  <a:cubicBezTo>
                    <a:pt x="70" y="1818"/>
                    <a:pt x="0" y="2132"/>
                    <a:pt x="158" y="2359"/>
                  </a:cubicBezTo>
                  <a:cubicBezTo>
                    <a:pt x="245" y="2498"/>
                    <a:pt x="402" y="2586"/>
                    <a:pt x="559" y="2586"/>
                  </a:cubicBezTo>
                  <a:cubicBezTo>
                    <a:pt x="664" y="2586"/>
                    <a:pt x="752" y="2551"/>
                    <a:pt x="838" y="2498"/>
                  </a:cubicBezTo>
                  <a:lnTo>
                    <a:pt x="3318" y="910"/>
                  </a:lnTo>
                  <a:cubicBezTo>
                    <a:pt x="3545" y="752"/>
                    <a:pt x="3597" y="456"/>
                    <a:pt x="3457" y="229"/>
                  </a:cubicBezTo>
                  <a:cubicBezTo>
                    <a:pt x="3366" y="81"/>
                    <a:pt x="3201" y="0"/>
                    <a:pt x="3035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9"/>
            <p:cNvSpPr/>
            <p:nvPr/>
          </p:nvSpPr>
          <p:spPr>
            <a:xfrm>
              <a:off x="902925" y="2831725"/>
              <a:ext cx="89950" cy="64675"/>
            </a:xfrm>
            <a:custGeom>
              <a:avLst/>
              <a:gdLst/>
              <a:ahLst/>
              <a:cxnLst/>
              <a:rect l="l" t="t" r="r" b="b"/>
              <a:pathLst>
                <a:path w="3598" h="2587" extrusionOk="0">
                  <a:moveTo>
                    <a:pt x="567" y="0"/>
                  </a:moveTo>
                  <a:cubicBezTo>
                    <a:pt x="404" y="0"/>
                    <a:pt x="242" y="81"/>
                    <a:pt x="140" y="229"/>
                  </a:cubicBezTo>
                  <a:cubicBezTo>
                    <a:pt x="1" y="456"/>
                    <a:pt x="71" y="752"/>
                    <a:pt x="297" y="910"/>
                  </a:cubicBezTo>
                  <a:lnTo>
                    <a:pt x="2776" y="2498"/>
                  </a:lnTo>
                  <a:cubicBezTo>
                    <a:pt x="2846" y="2551"/>
                    <a:pt x="2951" y="2586"/>
                    <a:pt x="3039" y="2586"/>
                  </a:cubicBezTo>
                  <a:cubicBezTo>
                    <a:pt x="3195" y="2586"/>
                    <a:pt x="3353" y="2498"/>
                    <a:pt x="3440" y="2359"/>
                  </a:cubicBezTo>
                  <a:cubicBezTo>
                    <a:pt x="3598" y="2132"/>
                    <a:pt x="3528" y="1818"/>
                    <a:pt x="3300" y="1678"/>
                  </a:cubicBezTo>
                  <a:lnTo>
                    <a:pt x="821" y="72"/>
                  </a:lnTo>
                  <a:cubicBezTo>
                    <a:pt x="742" y="23"/>
                    <a:pt x="654" y="0"/>
                    <a:pt x="567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8" name="Google Shape;1988;p59"/>
          <p:cNvGrpSpPr/>
          <p:nvPr/>
        </p:nvGrpSpPr>
        <p:grpSpPr>
          <a:xfrm>
            <a:off x="4137013" y="3423875"/>
            <a:ext cx="874775" cy="798375"/>
            <a:chOff x="1294050" y="2508750"/>
            <a:chExt cx="874775" cy="798375"/>
          </a:xfrm>
        </p:grpSpPr>
        <p:sp>
          <p:nvSpPr>
            <p:cNvPr id="1989" name="Google Shape;1989;p59"/>
            <p:cNvSpPr/>
            <p:nvPr/>
          </p:nvSpPr>
          <p:spPr>
            <a:xfrm>
              <a:off x="1294050" y="2508750"/>
              <a:ext cx="874775" cy="798375"/>
            </a:xfrm>
            <a:custGeom>
              <a:avLst/>
              <a:gdLst/>
              <a:ahLst/>
              <a:cxnLst/>
              <a:rect l="l" t="t" r="r" b="b"/>
              <a:pathLst>
                <a:path w="34991" h="31935" extrusionOk="0">
                  <a:moveTo>
                    <a:pt x="17495" y="1"/>
                  </a:moveTo>
                  <a:cubicBezTo>
                    <a:pt x="7839" y="1"/>
                    <a:pt x="0" y="7840"/>
                    <a:pt x="0" y="17496"/>
                  </a:cubicBezTo>
                  <a:cubicBezTo>
                    <a:pt x="0" y="27151"/>
                    <a:pt x="7839" y="31935"/>
                    <a:pt x="17495" y="31935"/>
                  </a:cubicBezTo>
                  <a:cubicBezTo>
                    <a:pt x="27150" y="31935"/>
                    <a:pt x="34991" y="27151"/>
                    <a:pt x="34991" y="17496"/>
                  </a:cubicBezTo>
                  <a:cubicBezTo>
                    <a:pt x="34991" y="7840"/>
                    <a:pt x="27150" y="1"/>
                    <a:pt x="17495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9"/>
            <p:cNvSpPr/>
            <p:nvPr/>
          </p:nvSpPr>
          <p:spPr>
            <a:xfrm>
              <a:off x="1715250" y="2546300"/>
              <a:ext cx="328750" cy="195575"/>
            </a:xfrm>
            <a:custGeom>
              <a:avLst/>
              <a:gdLst/>
              <a:ahLst/>
              <a:cxnLst/>
              <a:rect l="l" t="t" r="r" b="b"/>
              <a:pathLst>
                <a:path w="13150" h="7823" extrusionOk="0">
                  <a:moveTo>
                    <a:pt x="3022" y="0"/>
                  </a:moveTo>
                  <a:cubicBezTo>
                    <a:pt x="1940" y="0"/>
                    <a:pt x="1136" y="314"/>
                    <a:pt x="787" y="943"/>
                  </a:cubicBezTo>
                  <a:cubicBezTo>
                    <a:pt x="1" y="2392"/>
                    <a:pt x="2655" y="3684"/>
                    <a:pt x="5851" y="5430"/>
                  </a:cubicBezTo>
                  <a:cubicBezTo>
                    <a:pt x="8155" y="6687"/>
                    <a:pt x="10111" y="7822"/>
                    <a:pt x="11333" y="7822"/>
                  </a:cubicBezTo>
                  <a:cubicBezTo>
                    <a:pt x="11804" y="7822"/>
                    <a:pt x="12153" y="7648"/>
                    <a:pt x="12381" y="7246"/>
                  </a:cubicBezTo>
                  <a:cubicBezTo>
                    <a:pt x="13149" y="5814"/>
                    <a:pt x="11193" y="3230"/>
                    <a:pt x="7998" y="1484"/>
                  </a:cubicBezTo>
                  <a:cubicBezTo>
                    <a:pt x="6200" y="506"/>
                    <a:pt x="4401" y="0"/>
                    <a:pt x="3022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9"/>
            <p:cNvSpPr/>
            <p:nvPr/>
          </p:nvSpPr>
          <p:spPr>
            <a:xfrm>
              <a:off x="2028675" y="2752325"/>
              <a:ext cx="74675" cy="74225"/>
            </a:xfrm>
            <a:custGeom>
              <a:avLst/>
              <a:gdLst/>
              <a:ahLst/>
              <a:cxnLst/>
              <a:rect l="l" t="t" r="r" b="b"/>
              <a:pathLst>
                <a:path w="2987" h="2969" extrusionOk="0">
                  <a:moveTo>
                    <a:pt x="1502" y="0"/>
                  </a:moveTo>
                  <a:cubicBezTo>
                    <a:pt x="682" y="0"/>
                    <a:pt x="0" y="664"/>
                    <a:pt x="0" y="1484"/>
                  </a:cubicBezTo>
                  <a:cubicBezTo>
                    <a:pt x="0" y="2305"/>
                    <a:pt x="682" y="2969"/>
                    <a:pt x="1502" y="2969"/>
                  </a:cubicBezTo>
                  <a:cubicBezTo>
                    <a:pt x="2323" y="2969"/>
                    <a:pt x="2987" y="2305"/>
                    <a:pt x="2987" y="1484"/>
                  </a:cubicBezTo>
                  <a:cubicBezTo>
                    <a:pt x="2987" y="664"/>
                    <a:pt x="2323" y="0"/>
                    <a:pt x="1502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9"/>
            <p:cNvSpPr/>
            <p:nvPr/>
          </p:nvSpPr>
          <p:spPr>
            <a:xfrm>
              <a:off x="1402300" y="2956600"/>
              <a:ext cx="113925" cy="24475"/>
            </a:xfrm>
            <a:custGeom>
              <a:avLst/>
              <a:gdLst/>
              <a:ahLst/>
              <a:cxnLst/>
              <a:rect l="l" t="t" r="r" b="b"/>
              <a:pathLst>
                <a:path w="4557" h="979" extrusionOk="0">
                  <a:moveTo>
                    <a:pt x="489" y="1"/>
                  </a:moveTo>
                  <a:cubicBezTo>
                    <a:pt x="210" y="1"/>
                    <a:pt x="0" y="210"/>
                    <a:pt x="0" y="490"/>
                  </a:cubicBezTo>
                  <a:cubicBezTo>
                    <a:pt x="0" y="751"/>
                    <a:pt x="210" y="979"/>
                    <a:pt x="489" y="979"/>
                  </a:cubicBezTo>
                  <a:lnTo>
                    <a:pt x="4068" y="979"/>
                  </a:lnTo>
                  <a:cubicBezTo>
                    <a:pt x="4347" y="979"/>
                    <a:pt x="4557" y="751"/>
                    <a:pt x="4557" y="490"/>
                  </a:cubicBezTo>
                  <a:cubicBezTo>
                    <a:pt x="4557" y="210"/>
                    <a:pt x="4347" y="1"/>
                    <a:pt x="4068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9"/>
            <p:cNvSpPr/>
            <p:nvPr/>
          </p:nvSpPr>
          <p:spPr>
            <a:xfrm>
              <a:off x="1684700" y="3149975"/>
              <a:ext cx="114400" cy="24450"/>
            </a:xfrm>
            <a:custGeom>
              <a:avLst/>
              <a:gdLst/>
              <a:ahLst/>
              <a:cxnLst/>
              <a:rect l="l" t="t" r="r" b="b"/>
              <a:pathLst>
                <a:path w="4576" h="978" extrusionOk="0">
                  <a:moveTo>
                    <a:pt x="489" y="0"/>
                  </a:moveTo>
                  <a:cubicBezTo>
                    <a:pt x="228" y="0"/>
                    <a:pt x="1" y="210"/>
                    <a:pt x="1" y="489"/>
                  </a:cubicBezTo>
                  <a:cubicBezTo>
                    <a:pt x="1" y="752"/>
                    <a:pt x="228" y="978"/>
                    <a:pt x="489" y="978"/>
                  </a:cubicBezTo>
                  <a:lnTo>
                    <a:pt x="4086" y="978"/>
                  </a:lnTo>
                  <a:cubicBezTo>
                    <a:pt x="4349" y="978"/>
                    <a:pt x="4575" y="752"/>
                    <a:pt x="4575" y="489"/>
                  </a:cubicBezTo>
                  <a:cubicBezTo>
                    <a:pt x="4575" y="210"/>
                    <a:pt x="4349" y="0"/>
                    <a:pt x="40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9"/>
            <p:cNvSpPr/>
            <p:nvPr/>
          </p:nvSpPr>
          <p:spPr>
            <a:xfrm>
              <a:off x="1946600" y="2956600"/>
              <a:ext cx="113975" cy="24475"/>
            </a:xfrm>
            <a:custGeom>
              <a:avLst/>
              <a:gdLst/>
              <a:ahLst/>
              <a:cxnLst/>
              <a:rect l="l" t="t" r="r" b="b"/>
              <a:pathLst>
                <a:path w="4559" h="979" extrusionOk="0">
                  <a:moveTo>
                    <a:pt x="490" y="1"/>
                  </a:moveTo>
                  <a:cubicBezTo>
                    <a:pt x="210" y="1"/>
                    <a:pt x="1" y="210"/>
                    <a:pt x="1" y="490"/>
                  </a:cubicBezTo>
                  <a:cubicBezTo>
                    <a:pt x="1" y="751"/>
                    <a:pt x="210" y="979"/>
                    <a:pt x="490" y="979"/>
                  </a:cubicBezTo>
                  <a:lnTo>
                    <a:pt x="4070" y="979"/>
                  </a:lnTo>
                  <a:cubicBezTo>
                    <a:pt x="4349" y="979"/>
                    <a:pt x="4559" y="751"/>
                    <a:pt x="4559" y="490"/>
                  </a:cubicBezTo>
                  <a:cubicBezTo>
                    <a:pt x="4559" y="210"/>
                    <a:pt x="4349" y="1"/>
                    <a:pt x="4070" y="1"/>
                  </a:cubicBez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995;p59"/>
          <p:cNvGrpSpPr/>
          <p:nvPr/>
        </p:nvGrpSpPr>
        <p:grpSpPr>
          <a:xfrm>
            <a:off x="5188538" y="3423875"/>
            <a:ext cx="874375" cy="798375"/>
            <a:chOff x="2345575" y="2508750"/>
            <a:chExt cx="874375" cy="798375"/>
          </a:xfrm>
        </p:grpSpPr>
        <p:sp>
          <p:nvSpPr>
            <p:cNvPr id="1996" name="Google Shape;1996;p59"/>
            <p:cNvSpPr/>
            <p:nvPr/>
          </p:nvSpPr>
          <p:spPr>
            <a:xfrm>
              <a:off x="2345575" y="2508750"/>
              <a:ext cx="874375" cy="798375"/>
            </a:xfrm>
            <a:custGeom>
              <a:avLst/>
              <a:gdLst/>
              <a:ahLst/>
              <a:cxnLst/>
              <a:rect l="l" t="t" r="r" b="b"/>
              <a:pathLst>
                <a:path w="34975" h="31935" extrusionOk="0">
                  <a:moveTo>
                    <a:pt x="17496" y="1"/>
                  </a:moveTo>
                  <a:cubicBezTo>
                    <a:pt x="7823" y="1"/>
                    <a:pt x="0" y="7840"/>
                    <a:pt x="0" y="17496"/>
                  </a:cubicBezTo>
                  <a:cubicBezTo>
                    <a:pt x="0" y="27151"/>
                    <a:pt x="7823" y="31935"/>
                    <a:pt x="17496" y="31935"/>
                  </a:cubicBezTo>
                  <a:cubicBezTo>
                    <a:pt x="27152" y="31935"/>
                    <a:pt x="34974" y="27151"/>
                    <a:pt x="34974" y="17496"/>
                  </a:cubicBezTo>
                  <a:cubicBezTo>
                    <a:pt x="34974" y="7840"/>
                    <a:pt x="27152" y="1"/>
                    <a:pt x="17496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9"/>
            <p:cNvSpPr/>
            <p:nvPr/>
          </p:nvSpPr>
          <p:spPr>
            <a:xfrm>
              <a:off x="2766825" y="2546300"/>
              <a:ext cx="328700" cy="195575"/>
            </a:xfrm>
            <a:custGeom>
              <a:avLst/>
              <a:gdLst/>
              <a:ahLst/>
              <a:cxnLst/>
              <a:rect l="l" t="t" r="r" b="b"/>
              <a:pathLst>
                <a:path w="13148" h="7823" extrusionOk="0">
                  <a:moveTo>
                    <a:pt x="3020" y="0"/>
                  </a:moveTo>
                  <a:cubicBezTo>
                    <a:pt x="1938" y="0"/>
                    <a:pt x="1118" y="314"/>
                    <a:pt x="785" y="943"/>
                  </a:cubicBezTo>
                  <a:cubicBezTo>
                    <a:pt x="0" y="2392"/>
                    <a:pt x="2654" y="3684"/>
                    <a:pt x="5849" y="5430"/>
                  </a:cubicBezTo>
                  <a:cubicBezTo>
                    <a:pt x="8154" y="6687"/>
                    <a:pt x="10109" y="7822"/>
                    <a:pt x="11315" y="7822"/>
                  </a:cubicBezTo>
                  <a:cubicBezTo>
                    <a:pt x="11785" y="7822"/>
                    <a:pt x="12153" y="7648"/>
                    <a:pt x="12362" y="7246"/>
                  </a:cubicBezTo>
                  <a:cubicBezTo>
                    <a:pt x="13147" y="5814"/>
                    <a:pt x="11192" y="3230"/>
                    <a:pt x="7997" y="1484"/>
                  </a:cubicBezTo>
                  <a:cubicBezTo>
                    <a:pt x="6198" y="506"/>
                    <a:pt x="4382" y="0"/>
                    <a:pt x="3020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9"/>
            <p:cNvSpPr/>
            <p:nvPr/>
          </p:nvSpPr>
          <p:spPr>
            <a:xfrm>
              <a:off x="3080225" y="2752325"/>
              <a:ext cx="74250" cy="74225"/>
            </a:xfrm>
            <a:custGeom>
              <a:avLst/>
              <a:gdLst/>
              <a:ahLst/>
              <a:cxnLst/>
              <a:rect l="l" t="t" r="r" b="b"/>
              <a:pathLst>
                <a:path w="2970" h="2969" extrusionOk="0">
                  <a:moveTo>
                    <a:pt x="1484" y="0"/>
                  </a:moveTo>
                  <a:cubicBezTo>
                    <a:pt x="664" y="0"/>
                    <a:pt x="1" y="664"/>
                    <a:pt x="1" y="1484"/>
                  </a:cubicBezTo>
                  <a:cubicBezTo>
                    <a:pt x="1" y="2305"/>
                    <a:pt x="664" y="2969"/>
                    <a:pt x="1484" y="2969"/>
                  </a:cubicBezTo>
                  <a:cubicBezTo>
                    <a:pt x="2306" y="2969"/>
                    <a:pt x="2969" y="2305"/>
                    <a:pt x="2969" y="1484"/>
                  </a:cubicBezTo>
                  <a:cubicBezTo>
                    <a:pt x="2969" y="664"/>
                    <a:pt x="2306" y="0"/>
                    <a:pt x="1484" y="0"/>
                  </a:cubicBezTo>
                  <a:close/>
                </a:path>
              </a:pathLst>
            </a:custGeom>
            <a:solidFill>
              <a:srgbClr val="759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9"/>
            <p:cNvSpPr/>
            <p:nvPr/>
          </p:nvSpPr>
          <p:spPr>
            <a:xfrm>
              <a:off x="2582150" y="3081525"/>
              <a:ext cx="172475" cy="89425"/>
            </a:xfrm>
            <a:custGeom>
              <a:avLst/>
              <a:gdLst/>
              <a:ahLst/>
              <a:cxnLst/>
              <a:rect l="l" t="t" r="r" b="b"/>
              <a:pathLst>
                <a:path w="6899" h="3577" extrusionOk="0">
                  <a:moveTo>
                    <a:pt x="807" y="1"/>
                  </a:moveTo>
                  <a:cubicBezTo>
                    <a:pt x="655" y="1"/>
                    <a:pt x="501" y="51"/>
                    <a:pt x="368" y="154"/>
                  </a:cubicBezTo>
                  <a:cubicBezTo>
                    <a:pt x="54" y="382"/>
                    <a:pt x="1" y="836"/>
                    <a:pt x="245" y="1150"/>
                  </a:cubicBezTo>
                  <a:cubicBezTo>
                    <a:pt x="839" y="1918"/>
                    <a:pt x="1765" y="2598"/>
                    <a:pt x="2813" y="3036"/>
                  </a:cubicBezTo>
                  <a:cubicBezTo>
                    <a:pt x="3668" y="3385"/>
                    <a:pt x="4524" y="3576"/>
                    <a:pt x="5344" y="3576"/>
                  </a:cubicBezTo>
                  <a:cubicBezTo>
                    <a:pt x="5658" y="3576"/>
                    <a:pt x="5956" y="3541"/>
                    <a:pt x="6252" y="3490"/>
                  </a:cubicBezTo>
                  <a:cubicBezTo>
                    <a:pt x="6636" y="3420"/>
                    <a:pt x="6898" y="3052"/>
                    <a:pt x="6829" y="2668"/>
                  </a:cubicBezTo>
                  <a:cubicBezTo>
                    <a:pt x="6750" y="2326"/>
                    <a:pt x="6451" y="2081"/>
                    <a:pt x="6115" y="2081"/>
                  </a:cubicBezTo>
                  <a:cubicBezTo>
                    <a:pt x="6074" y="2081"/>
                    <a:pt x="6032" y="2085"/>
                    <a:pt x="5991" y="2093"/>
                  </a:cubicBezTo>
                  <a:cubicBezTo>
                    <a:pt x="5781" y="2135"/>
                    <a:pt x="5557" y="2156"/>
                    <a:pt x="5323" y="2156"/>
                  </a:cubicBezTo>
                  <a:cubicBezTo>
                    <a:pt x="4702" y="2156"/>
                    <a:pt x="4013" y="2010"/>
                    <a:pt x="3353" y="1744"/>
                  </a:cubicBezTo>
                  <a:cubicBezTo>
                    <a:pt x="2533" y="1394"/>
                    <a:pt x="1817" y="871"/>
                    <a:pt x="1363" y="277"/>
                  </a:cubicBezTo>
                  <a:cubicBezTo>
                    <a:pt x="1221" y="95"/>
                    <a:pt x="1016" y="1"/>
                    <a:pt x="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9"/>
            <p:cNvSpPr/>
            <p:nvPr/>
          </p:nvSpPr>
          <p:spPr>
            <a:xfrm>
              <a:off x="2345575" y="2895050"/>
              <a:ext cx="874375" cy="147550"/>
            </a:xfrm>
            <a:custGeom>
              <a:avLst/>
              <a:gdLst/>
              <a:ahLst/>
              <a:cxnLst/>
              <a:rect l="l" t="t" r="r" b="b"/>
              <a:pathLst>
                <a:path w="34975" h="5902" extrusionOk="0">
                  <a:moveTo>
                    <a:pt x="0" y="0"/>
                  </a:moveTo>
                  <a:lnTo>
                    <a:pt x="0" y="1241"/>
                  </a:lnTo>
                  <a:lnTo>
                    <a:pt x="2428" y="1241"/>
                  </a:lnTo>
                  <a:cubicBezTo>
                    <a:pt x="2480" y="2288"/>
                    <a:pt x="3073" y="5902"/>
                    <a:pt x="8870" y="5902"/>
                  </a:cubicBezTo>
                  <a:cubicBezTo>
                    <a:pt x="14667" y="5902"/>
                    <a:pt x="15470" y="2288"/>
                    <a:pt x="15575" y="1241"/>
                  </a:cubicBezTo>
                  <a:lnTo>
                    <a:pt x="19696" y="1241"/>
                  </a:lnTo>
                  <a:cubicBezTo>
                    <a:pt x="19749" y="2288"/>
                    <a:pt x="20324" y="5902"/>
                    <a:pt x="26121" y="5902"/>
                  </a:cubicBezTo>
                  <a:cubicBezTo>
                    <a:pt x="31918" y="5902"/>
                    <a:pt x="32721" y="2288"/>
                    <a:pt x="32826" y="1241"/>
                  </a:cubicBezTo>
                  <a:lnTo>
                    <a:pt x="34974" y="1241"/>
                  </a:lnTo>
                  <a:lnTo>
                    <a:pt x="34974" y="0"/>
                  </a:lnTo>
                  <a:close/>
                </a:path>
              </a:pathLst>
            </a:custGeom>
            <a:solidFill>
              <a:srgbClr val="142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1" name="Google Shape;2001;p59"/>
          <p:cNvSpPr/>
          <p:nvPr/>
        </p:nvSpPr>
        <p:spPr>
          <a:xfrm>
            <a:off x="720000" y="1480716"/>
            <a:ext cx="1620669" cy="580114"/>
          </a:xfrm>
          <a:custGeom>
            <a:avLst/>
            <a:gdLst/>
            <a:ahLst/>
            <a:cxnLst/>
            <a:rect l="l" t="t" r="r" b="b"/>
            <a:pathLst>
              <a:path w="53709" h="19225" extrusionOk="0">
                <a:moveTo>
                  <a:pt x="1" y="0"/>
                </a:moveTo>
                <a:lnTo>
                  <a:pt x="3789" y="2410"/>
                </a:lnTo>
                <a:lnTo>
                  <a:pt x="3789" y="17409"/>
                </a:lnTo>
                <a:cubicBezTo>
                  <a:pt x="3789" y="18403"/>
                  <a:pt x="4610" y="19224"/>
                  <a:pt x="5623" y="19224"/>
                </a:cubicBezTo>
                <a:lnTo>
                  <a:pt x="51874" y="19224"/>
                </a:lnTo>
                <a:cubicBezTo>
                  <a:pt x="52887" y="19224"/>
                  <a:pt x="53709" y="18403"/>
                  <a:pt x="53709" y="17409"/>
                </a:cubicBezTo>
                <a:lnTo>
                  <a:pt x="53709" y="1834"/>
                </a:lnTo>
                <a:cubicBezTo>
                  <a:pt x="53709" y="821"/>
                  <a:pt x="52887" y="0"/>
                  <a:pt x="51874" y="0"/>
                </a:cubicBezTo>
                <a:close/>
              </a:path>
            </a:pathLst>
          </a:custGeom>
          <a:solidFill>
            <a:srgbClr val="5C7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2" name="Google Shape;2002;p59"/>
          <p:cNvGrpSpPr/>
          <p:nvPr/>
        </p:nvGrpSpPr>
        <p:grpSpPr>
          <a:xfrm>
            <a:off x="720188" y="2252636"/>
            <a:ext cx="1309263" cy="582166"/>
            <a:chOff x="4194200" y="1701225"/>
            <a:chExt cx="1084725" cy="482325"/>
          </a:xfrm>
        </p:grpSpPr>
        <p:sp>
          <p:nvSpPr>
            <p:cNvPr id="2003" name="Google Shape;2003;p59"/>
            <p:cNvSpPr/>
            <p:nvPr/>
          </p:nvSpPr>
          <p:spPr>
            <a:xfrm>
              <a:off x="4288025" y="1701225"/>
              <a:ext cx="990900" cy="482325"/>
            </a:xfrm>
            <a:custGeom>
              <a:avLst/>
              <a:gdLst/>
              <a:ahLst/>
              <a:cxnLst/>
              <a:rect l="l" t="t" r="r" b="b"/>
              <a:pathLst>
                <a:path w="39636" h="19293" extrusionOk="0">
                  <a:moveTo>
                    <a:pt x="210" y="0"/>
                  </a:moveTo>
                  <a:cubicBezTo>
                    <a:pt x="89" y="0"/>
                    <a:pt x="1" y="87"/>
                    <a:pt x="1" y="191"/>
                  </a:cubicBezTo>
                  <a:lnTo>
                    <a:pt x="1" y="19102"/>
                  </a:lnTo>
                  <a:cubicBezTo>
                    <a:pt x="1" y="19206"/>
                    <a:pt x="89" y="19293"/>
                    <a:pt x="210" y="19293"/>
                  </a:cubicBezTo>
                  <a:lnTo>
                    <a:pt x="39426" y="19293"/>
                  </a:lnTo>
                  <a:cubicBezTo>
                    <a:pt x="39549" y="19293"/>
                    <a:pt x="39636" y="19206"/>
                    <a:pt x="39636" y="19102"/>
                  </a:cubicBezTo>
                  <a:lnTo>
                    <a:pt x="39636" y="191"/>
                  </a:lnTo>
                  <a:cubicBezTo>
                    <a:pt x="39636" y="87"/>
                    <a:pt x="39549" y="0"/>
                    <a:pt x="39426" y="0"/>
                  </a:cubicBezTo>
                  <a:close/>
                </a:path>
              </a:pathLst>
            </a:custGeom>
            <a:solidFill>
              <a:srgbClr val="5C7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9"/>
            <p:cNvSpPr/>
            <p:nvPr/>
          </p:nvSpPr>
          <p:spPr>
            <a:xfrm>
              <a:off x="4194200" y="1834775"/>
              <a:ext cx="93850" cy="67250"/>
            </a:xfrm>
            <a:custGeom>
              <a:avLst/>
              <a:gdLst/>
              <a:ahLst/>
              <a:cxnLst/>
              <a:rect l="l" t="t" r="r" b="b"/>
              <a:pathLst>
                <a:path w="3754" h="2690" extrusionOk="0">
                  <a:moveTo>
                    <a:pt x="3754" y="1"/>
                  </a:moveTo>
                  <a:cubicBezTo>
                    <a:pt x="3178" y="368"/>
                    <a:pt x="2527" y="551"/>
                    <a:pt x="1877" y="551"/>
                  </a:cubicBezTo>
                  <a:cubicBezTo>
                    <a:pt x="1227" y="551"/>
                    <a:pt x="577" y="368"/>
                    <a:pt x="1" y="1"/>
                  </a:cubicBezTo>
                  <a:lnTo>
                    <a:pt x="1" y="1"/>
                  </a:lnTo>
                  <a:cubicBezTo>
                    <a:pt x="874" y="2690"/>
                    <a:pt x="3754" y="2690"/>
                    <a:pt x="3754" y="2690"/>
                  </a:cubicBezTo>
                  <a:lnTo>
                    <a:pt x="3754" y="1"/>
                  </a:lnTo>
                  <a:close/>
                </a:path>
              </a:pathLst>
            </a:custGeom>
            <a:solidFill>
              <a:srgbClr val="5C7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5" name="Google Shape;2005;p59"/>
          <p:cNvGrpSpPr/>
          <p:nvPr/>
        </p:nvGrpSpPr>
        <p:grpSpPr>
          <a:xfrm>
            <a:off x="6916100" y="2967542"/>
            <a:ext cx="1507905" cy="546439"/>
            <a:chOff x="6130975" y="2293525"/>
            <a:chExt cx="1249300" cy="452725"/>
          </a:xfrm>
        </p:grpSpPr>
        <p:sp>
          <p:nvSpPr>
            <p:cNvPr id="2006" name="Google Shape;2006;p59"/>
            <p:cNvSpPr/>
            <p:nvPr/>
          </p:nvSpPr>
          <p:spPr>
            <a:xfrm>
              <a:off x="6130975" y="2293525"/>
              <a:ext cx="1249300" cy="366700"/>
            </a:xfrm>
            <a:custGeom>
              <a:avLst/>
              <a:gdLst/>
              <a:ahLst/>
              <a:cxnLst/>
              <a:rect l="l" t="t" r="r" b="b"/>
              <a:pathLst>
                <a:path w="49972" h="14668" extrusionOk="0">
                  <a:moveTo>
                    <a:pt x="210" y="1"/>
                  </a:moveTo>
                  <a:cubicBezTo>
                    <a:pt x="105" y="1"/>
                    <a:pt x="0" y="89"/>
                    <a:pt x="0" y="194"/>
                  </a:cubicBezTo>
                  <a:lnTo>
                    <a:pt x="0" y="14458"/>
                  </a:lnTo>
                  <a:cubicBezTo>
                    <a:pt x="0" y="14563"/>
                    <a:pt x="105" y="14668"/>
                    <a:pt x="210" y="14668"/>
                  </a:cubicBezTo>
                  <a:lnTo>
                    <a:pt x="49762" y="14668"/>
                  </a:lnTo>
                  <a:cubicBezTo>
                    <a:pt x="49867" y="14668"/>
                    <a:pt x="49972" y="14563"/>
                    <a:pt x="49972" y="14458"/>
                  </a:cubicBezTo>
                  <a:lnTo>
                    <a:pt x="49972" y="194"/>
                  </a:lnTo>
                  <a:cubicBezTo>
                    <a:pt x="49972" y="89"/>
                    <a:pt x="49867" y="1"/>
                    <a:pt x="49762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9"/>
            <p:cNvSpPr/>
            <p:nvPr/>
          </p:nvSpPr>
          <p:spPr>
            <a:xfrm>
              <a:off x="6249275" y="2652350"/>
              <a:ext cx="67250" cy="93900"/>
            </a:xfrm>
            <a:custGeom>
              <a:avLst/>
              <a:gdLst/>
              <a:ahLst/>
              <a:cxnLst/>
              <a:rect l="l" t="t" r="r" b="b"/>
              <a:pathLst>
                <a:path w="2690" h="3756" extrusionOk="0">
                  <a:moveTo>
                    <a:pt x="1" y="0"/>
                  </a:moveTo>
                  <a:cubicBezTo>
                    <a:pt x="734" y="1153"/>
                    <a:pt x="734" y="2603"/>
                    <a:pt x="1" y="3755"/>
                  </a:cubicBezTo>
                  <a:cubicBezTo>
                    <a:pt x="2690" y="2882"/>
                    <a:pt x="2690" y="0"/>
                    <a:pt x="2690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8" name="Google Shape;2008;p59"/>
          <p:cNvGrpSpPr/>
          <p:nvPr/>
        </p:nvGrpSpPr>
        <p:grpSpPr>
          <a:xfrm>
            <a:off x="751268" y="3651428"/>
            <a:ext cx="1278183" cy="616686"/>
            <a:chOff x="4219950" y="2860125"/>
            <a:chExt cx="1058975" cy="510925"/>
          </a:xfrm>
        </p:grpSpPr>
        <p:sp>
          <p:nvSpPr>
            <p:cNvPr id="2009" name="Google Shape;2009;p59"/>
            <p:cNvSpPr/>
            <p:nvPr/>
          </p:nvSpPr>
          <p:spPr>
            <a:xfrm>
              <a:off x="4288025" y="2860125"/>
              <a:ext cx="990900" cy="482375"/>
            </a:xfrm>
            <a:custGeom>
              <a:avLst/>
              <a:gdLst/>
              <a:ahLst/>
              <a:cxnLst/>
              <a:rect l="l" t="t" r="r" b="b"/>
              <a:pathLst>
                <a:path w="39636" h="19295" extrusionOk="0">
                  <a:moveTo>
                    <a:pt x="210" y="0"/>
                  </a:moveTo>
                  <a:cubicBezTo>
                    <a:pt x="89" y="0"/>
                    <a:pt x="1" y="88"/>
                    <a:pt x="1" y="193"/>
                  </a:cubicBezTo>
                  <a:lnTo>
                    <a:pt x="1" y="19102"/>
                  </a:lnTo>
                  <a:cubicBezTo>
                    <a:pt x="1" y="19207"/>
                    <a:pt x="89" y="19295"/>
                    <a:pt x="210" y="19295"/>
                  </a:cubicBezTo>
                  <a:lnTo>
                    <a:pt x="39426" y="19295"/>
                  </a:lnTo>
                  <a:cubicBezTo>
                    <a:pt x="39549" y="19295"/>
                    <a:pt x="39636" y="19207"/>
                    <a:pt x="39636" y="19102"/>
                  </a:cubicBezTo>
                  <a:lnTo>
                    <a:pt x="39636" y="193"/>
                  </a:lnTo>
                  <a:cubicBezTo>
                    <a:pt x="39636" y="88"/>
                    <a:pt x="39549" y="0"/>
                    <a:pt x="39426" y="0"/>
                  </a:cubicBezTo>
                  <a:close/>
                </a:path>
              </a:pathLst>
            </a:custGeom>
            <a:solidFill>
              <a:srgbClr val="5C7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9"/>
            <p:cNvSpPr/>
            <p:nvPr/>
          </p:nvSpPr>
          <p:spPr>
            <a:xfrm>
              <a:off x="4219950" y="3287025"/>
              <a:ext cx="124425" cy="84025"/>
            </a:xfrm>
            <a:custGeom>
              <a:avLst/>
              <a:gdLst/>
              <a:ahLst/>
              <a:cxnLst/>
              <a:rect l="l" t="t" r="r" b="b"/>
              <a:pathLst>
                <a:path w="4977" h="3361" extrusionOk="0">
                  <a:moveTo>
                    <a:pt x="2898" y="1"/>
                  </a:moveTo>
                  <a:cubicBezTo>
                    <a:pt x="2567" y="1451"/>
                    <a:pt x="1450" y="2568"/>
                    <a:pt x="0" y="2899"/>
                  </a:cubicBezTo>
                  <a:cubicBezTo>
                    <a:pt x="657" y="3234"/>
                    <a:pt x="1285" y="3361"/>
                    <a:pt x="1860" y="3361"/>
                  </a:cubicBezTo>
                  <a:cubicBezTo>
                    <a:pt x="3685" y="3361"/>
                    <a:pt x="4977" y="2079"/>
                    <a:pt x="4977" y="2079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rgbClr val="5C7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59"/>
          <p:cNvGrpSpPr/>
          <p:nvPr/>
        </p:nvGrpSpPr>
        <p:grpSpPr>
          <a:xfrm>
            <a:off x="720188" y="3023939"/>
            <a:ext cx="1884610" cy="434188"/>
            <a:chOff x="4194200" y="2340250"/>
            <a:chExt cx="1561400" cy="359725"/>
          </a:xfrm>
        </p:grpSpPr>
        <p:sp>
          <p:nvSpPr>
            <p:cNvPr id="2012" name="Google Shape;2012;p59"/>
            <p:cNvSpPr/>
            <p:nvPr/>
          </p:nvSpPr>
          <p:spPr>
            <a:xfrm>
              <a:off x="4288025" y="2340250"/>
              <a:ext cx="1467575" cy="359725"/>
            </a:xfrm>
            <a:custGeom>
              <a:avLst/>
              <a:gdLst/>
              <a:ahLst/>
              <a:cxnLst/>
              <a:rect l="l" t="t" r="r" b="b"/>
              <a:pathLst>
                <a:path w="58703" h="14389" extrusionOk="0">
                  <a:moveTo>
                    <a:pt x="1" y="1"/>
                  </a:moveTo>
                  <a:lnTo>
                    <a:pt x="1" y="14388"/>
                  </a:lnTo>
                  <a:lnTo>
                    <a:pt x="58702" y="14388"/>
                  </a:lnTo>
                  <a:lnTo>
                    <a:pt x="58702" y="1"/>
                  </a:lnTo>
                  <a:close/>
                </a:path>
              </a:pathLst>
            </a:custGeom>
            <a:solidFill>
              <a:srgbClr val="5C7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9"/>
            <p:cNvSpPr/>
            <p:nvPr/>
          </p:nvSpPr>
          <p:spPr>
            <a:xfrm>
              <a:off x="4194200" y="2417950"/>
              <a:ext cx="93850" cy="67250"/>
            </a:xfrm>
            <a:custGeom>
              <a:avLst/>
              <a:gdLst/>
              <a:ahLst/>
              <a:cxnLst/>
              <a:rect l="l" t="t" r="r" b="b"/>
              <a:pathLst>
                <a:path w="3754" h="2690" extrusionOk="0">
                  <a:moveTo>
                    <a:pt x="3754" y="1"/>
                  </a:moveTo>
                  <a:lnTo>
                    <a:pt x="1" y="1345"/>
                  </a:lnTo>
                  <a:lnTo>
                    <a:pt x="3754" y="2690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rgbClr val="5C7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59"/>
          <p:cNvGrpSpPr/>
          <p:nvPr/>
        </p:nvGrpSpPr>
        <p:grpSpPr>
          <a:xfrm>
            <a:off x="7065738" y="1480669"/>
            <a:ext cx="1358267" cy="467954"/>
            <a:chOff x="6254950" y="1061650"/>
            <a:chExt cx="1125325" cy="387700"/>
          </a:xfrm>
        </p:grpSpPr>
        <p:sp>
          <p:nvSpPr>
            <p:cNvPr id="2015" name="Google Shape;2015;p59"/>
            <p:cNvSpPr/>
            <p:nvPr/>
          </p:nvSpPr>
          <p:spPr>
            <a:xfrm>
              <a:off x="6254950" y="1061650"/>
              <a:ext cx="113500" cy="76925"/>
            </a:xfrm>
            <a:custGeom>
              <a:avLst/>
              <a:gdLst/>
              <a:ahLst/>
              <a:cxnLst/>
              <a:rect l="l" t="t" r="r" b="b"/>
              <a:pathLst>
                <a:path w="4540" h="3077" extrusionOk="0">
                  <a:moveTo>
                    <a:pt x="1700" y="1"/>
                  </a:moveTo>
                  <a:cubicBezTo>
                    <a:pt x="1175" y="1"/>
                    <a:pt x="602" y="117"/>
                    <a:pt x="0" y="422"/>
                  </a:cubicBezTo>
                  <a:cubicBezTo>
                    <a:pt x="1310" y="720"/>
                    <a:pt x="2340" y="1749"/>
                    <a:pt x="2654" y="3076"/>
                  </a:cubicBezTo>
                  <a:lnTo>
                    <a:pt x="4540" y="1174"/>
                  </a:lnTo>
                  <a:cubicBezTo>
                    <a:pt x="4540" y="1174"/>
                    <a:pt x="3368" y="1"/>
                    <a:pt x="1700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9"/>
            <p:cNvSpPr/>
            <p:nvPr/>
          </p:nvSpPr>
          <p:spPr>
            <a:xfrm>
              <a:off x="6319125" y="1089650"/>
              <a:ext cx="1061150" cy="359700"/>
            </a:xfrm>
            <a:custGeom>
              <a:avLst/>
              <a:gdLst/>
              <a:ahLst/>
              <a:cxnLst/>
              <a:rect l="l" t="t" r="r" b="b"/>
              <a:pathLst>
                <a:path w="42446" h="14388" extrusionOk="0">
                  <a:moveTo>
                    <a:pt x="0" y="0"/>
                  </a:moveTo>
                  <a:lnTo>
                    <a:pt x="0" y="14388"/>
                  </a:lnTo>
                  <a:lnTo>
                    <a:pt x="42446" y="14388"/>
                  </a:lnTo>
                  <a:lnTo>
                    <a:pt x="42446" y="0"/>
                  </a:ln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7" name="Google Shape;2017;p59"/>
          <p:cNvGrpSpPr/>
          <p:nvPr/>
        </p:nvGrpSpPr>
        <p:grpSpPr>
          <a:xfrm>
            <a:off x="7024127" y="2252636"/>
            <a:ext cx="1399879" cy="434158"/>
            <a:chOff x="6220475" y="1701225"/>
            <a:chExt cx="1159800" cy="359700"/>
          </a:xfrm>
        </p:grpSpPr>
        <p:sp>
          <p:nvSpPr>
            <p:cNvPr id="2018" name="Google Shape;2018;p59"/>
            <p:cNvSpPr/>
            <p:nvPr/>
          </p:nvSpPr>
          <p:spPr>
            <a:xfrm>
              <a:off x="6220475" y="1847425"/>
              <a:ext cx="103450" cy="67250"/>
            </a:xfrm>
            <a:custGeom>
              <a:avLst/>
              <a:gdLst/>
              <a:ahLst/>
              <a:cxnLst/>
              <a:rect l="l" t="t" r="r" b="b"/>
              <a:pathLst>
                <a:path w="4138" h="2690" extrusionOk="0">
                  <a:moveTo>
                    <a:pt x="4138" y="1"/>
                  </a:moveTo>
                  <a:cubicBezTo>
                    <a:pt x="3562" y="359"/>
                    <a:pt x="2815" y="538"/>
                    <a:pt x="2069" y="538"/>
                  </a:cubicBezTo>
                  <a:cubicBezTo>
                    <a:pt x="1323" y="538"/>
                    <a:pt x="577" y="359"/>
                    <a:pt x="0" y="1"/>
                  </a:cubicBezTo>
                  <a:lnTo>
                    <a:pt x="0" y="1"/>
                  </a:lnTo>
                  <a:cubicBezTo>
                    <a:pt x="873" y="2689"/>
                    <a:pt x="4138" y="2689"/>
                    <a:pt x="4138" y="2689"/>
                  </a:cubicBezTo>
                  <a:lnTo>
                    <a:pt x="4138" y="1"/>
                  </a:ln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9"/>
            <p:cNvSpPr/>
            <p:nvPr/>
          </p:nvSpPr>
          <p:spPr>
            <a:xfrm>
              <a:off x="6314300" y="1701225"/>
              <a:ext cx="1065975" cy="359700"/>
            </a:xfrm>
            <a:custGeom>
              <a:avLst/>
              <a:gdLst/>
              <a:ahLst/>
              <a:cxnLst/>
              <a:rect l="l" t="t" r="r" b="b"/>
              <a:pathLst>
                <a:path w="42639" h="14388" extrusionOk="0">
                  <a:moveTo>
                    <a:pt x="594" y="0"/>
                  </a:moveTo>
                  <a:cubicBezTo>
                    <a:pt x="263" y="0"/>
                    <a:pt x="1" y="261"/>
                    <a:pt x="1" y="594"/>
                  </a:cubicBezTo>
                  <a:lnTo>
                    <a:pt x="1" y="13794"/>
                  </a:lnTo>
                  <a:cubicBezTo>
                    <a:pt x="1" y="14125"/>
                    <a:pt x="263" y="14387"/>
                    <a:pt x="594" y="14387"/>
                  </a:cubicBezTo>
                  <a:lnTo>
                    <a:pt x="42045" y="14387"/>
                  </a:lnTo>
                  <a:cubicBezTo>
                    <a:pt x="42359" y="14387"/>
                    <a:pt x="42639" y="14125"/>
                    <a:pt x="42639" y="13794"/>
                  </a:cubicBezTo>
                  <a:lnTo>
                    <a:pt x="42639" y="594"/>
                  </a:lnTo>
                  <a:cubicBezTo>
                    <a:pt x="42639" y="261"/>
                    <a:pt x="42359" y="0"/>
                    <a:pt x="42045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59"/>
          <p:cNvGrpSpPr/>
          <p:nvPr/>
        </p:nvGrpSpPr>
        <p:grpSpPr>
          <a:xfrm>
            <a:off x="7137373" y="3651428"/>
            <a:ext cx="1286632" cy="532709"/>
            <a:chOff x="6314300" y="2860125"/>
            <a:chExt cx="1065975" cy="441350"/>
          </a:xfrm>
        </p:grpSpPr>
        <p:sp>
          <p:nvSpPr>
            <p:cNvPr id="2021" name="Google Shape;2021;p59"/>
            <p:cNvSpPr/>
            <p:nvPr/>
          </p:nvSpPr>
          <p:spPr>
            <a:xfrm>
              <a:off x="6480175" y="3208050"/>
              <a:ext cx="67250" cy="93425"/>
            </a:xfrm>
            <a:custGeom>
              <a:avLst/>
              <a:gdLst/>
              <a:ahLst/>
              <a:cxnLst/>
              <a:rect l="l" t="t" r="r" b="b"/>
              <a:pathLst>
                <a:path w="2690" h="3737" extrusionOk="0">
                  <a:moveTo>
                    <a:pt x="1" y="0"/>
                  </a:moveTo>
                  <a:cubicBezTo>
                    <a:pt x="734" y="1134"/>
                    <a:pt x="734" y="2601"/>
                    <a:pt x="1" y="3737"/>
                  </a:cubicBezTo>
                  <a:cubicBezTo>
                    <a:pt x="2689" y="2880"/>
                    <a:pt x="2689" y="0"/>
                    <a:pt x="2689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9"/>
            <p:cNvSpPr/>
            <p:nvPr/>
          </p:nvSpPr>
          <p:spPr>
            <a:xfrm>
              <a:off x="6314300" y="2860125"/>
              <a:ext cx="1065975" cy="359700"/>
            </a:xfrm>
            <a:custGeom>
              <a:avLst/>
              <a:gdLst/>
              <a:ahLst/>
              <a:cxnLst/>
              <a:rect l="l" t="t" r="r" b="b"/>
              <a:pathLst>
                <a:path w="42639" h="14388" extrusionOk="0">
                  <a:moveTo>
                    <a:pt x="7194" y="0"/>
                  </a:moveTo>
                  <a:cubicBezTo>
                    <a:pt x="3232" y="0"/>
                    <a:pt x="1" y="3213"/>
                    <a:pt x="1" y="7194"/>
                  </a:cubicBezTo>
                  <a:cubicBezTo>
                    <a:pt x="1" y="11158"/>
                    <a:pt x="3232" y="14388"/>
                    <a:pt x="7194" y="14388"/>
                  </a:cubicBezTo>
                  <a:lnTo>
                    <a:pt x="35445" y="14388"/>
                  </a:lnTo>
                  <a:cubicBezTo>
                    <a:pt x="39409" y="14388"/>
                    <a:pt x="42639" y="11158"/>
                    <a:pt x="42639" y="7194"/>
                  </a:cubicBezTo>
                  <a:cubicBezTo>
                    <a:pt x="42639" y="3213"/>
                    <a:pt x="39409" y="0"/>
                    <a:pt x="35445" y="0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2023;p59"/>
          <p:cNvGrpSpPr/>
          <p:nvPr/>
        </p:nvGrpSpPr>
        <p:grpSpPr>
          <a:xfrm>
            <a:off x="720002" y="530839"/>
            <a:ext cx="7703988" cy="324596"/>
            <a:chOff x="720002" y="530839"/>
            <a:chExt cx="7703988" cy="324596"/>
          </a:xfrm>
        </p:grpSpPr>
        <p:grpSp>
          <p:nvGrpSpPr>
            <p:cNvPr id="2024" name="Google Shape;2024;p59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2025" name="Google Shape;2025;p59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59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7" name="Google Shape;2027;p59"/>
            <p:cNvSpPr/>
            <p:nvPr/>
          </p:nvSpPr>
          <p:spPr>
            <a:xfrm rot="-2700000">
              <a:off x="761762" y="591157"/>
              <a:ext cx="207049" cy="203877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8" name="Google Shape;2028;p59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31" name="Google Shape;2031;p59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32" name="Google Shape;2032;p59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033" name="Google Shape;2033;p59"/>
          <p:cNvSpPr txBox="1"/>
          <p:nvPr/>
        </p:nvSpPr>
        <p:spPr>
          <a:xfrm>
            <a:off x="2646000" y="1432250"/>
            <a:ext cx="3852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Here’s an assortment of alternative resources whose style fits that of this template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 flipH="1">
            <a:off x="4473788" y="1661000"/>
            <a:ext cx="31645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/>
          <p:nvPr/>
        </p:nvSpPr>
        <p:spPr>
          <a:xfrm flipH="1">
            <a:off x="4473786" y="2452887"/>
            <a:ext cx="3164513" cy="921683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1238513" y="1661000"/>
            <a:ext cx="31645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21151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Nội dung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31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8"/>
          </p:nvPr>
        </p:nvSpPr>
        <p:spPr>
          <a:xfrm flipH="1">
            <a:off x="4573718" y="1731176"/>
            <a:ext cx="2559506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Nền tảng sử dụng</a:t>
            </a:r>
            <a:endParaRPr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1512600" y="1731176"/>
            <a:ext cx="2929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đề tài</a:t>
            </a:r>
            <a:endParaRPr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title" idx="3"/>
          </p:nvPr>
        </p:nvSpPr>
        <p:spPr>
          <a:xfrm>
            <a:off x="464150" y="1495506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title" idx="9"/>
          </p:nvPr>
        </p:nvSpPr>
        <p:spPr>
          <a:xfrm flipH="1">
            <a:off x="7093850" y="1495506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1238513" y="2452888"/>
            <a:ext cx="3164513" cy="921683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subTitle" idx="5"/>
          </p:nvPr>
        </p:nvSpPr>
        <p:spPr>
          <a:xfrm>
            <a:off x="1512600" y="2525164"/>
            <a:ext cx="2573171" cy="745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và chức năng đã làm</a:t>
            </a:r>
            <a:endParaRPr dirty="0"/>
          </a:p>
        </p:txBody>
      </p:sp>
      <p:sp>
        <p:nvSpPr>
          <p:cNvPr id="297" name="Google Shape;297;p31"/>
          <p:cNvSpPr txBox="1">
            <a:spLocks noGrp="1"/>
          </p:cNvSpPr>
          <p:nvPr>
            <p:ph type="title" idx="6"/>
          </p:nvPr>
        </p:nvSpPr>
        <p:spPr>
          <a:xfrm>
            <a:off x="464150" y="2281069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subTitle" idx="14"/>
          </p:nvPr>
        </p:nvSpPr>
        <p:spPr>
          <a:xfrm flipH="1">
            <a:off x="4677111" y="2525164"/>
            <a:ext cx="2710660" cy="745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Chức năng tiếp tục phát triển</a:t>
            </a:r>
            <a:endParaRPr dirty="0"/>
          </a:p>
        </p:txBody>
      </p:sp>
      <p:sp>
        <p:nvSpPr>
          <p:cNvPr id="299" name="Google Shape;299;p31"/>
          <p:cNvSpPr txBox="1">
            <a:spLocks noGrp="1"/>
          </p:cNvSpPr>
          <p:nvPr>
            <p:ph type="title" idx="15"/>
          </p:nvPr>
        </p:nvSpPr>
        <p:spPr>
          <a:xfrm flipH="1">
            <a:off x="7093850" y="2281069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5" name="Google Shape;283;p31"/>
          <p:cNvSpPr/>
          <p:nvPr/>
        </p:nvSpPr>
        <p:spPr>
          <a:xfrm flipH="1">
            <a:off x="4473788" y="3546389"/>
            <a:ext cx="31645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94;p31"/>
          <p:cNvSpPr/>
          <p:nvPr/>
        </p:nvSpPr>
        <p:spPr>
          <a:xfrm>
            <a:off x="1238513" y="3546389"/>
            <a:ext cx="31645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96;p31"/>
          <p:cNvSpPr txBox="1">
            <a:spLocks noGrp="1"/>
          </p:cNvSpPr>
          <p:nvPr>
            <p:ph type="subTitle" idx="5"/>
          </p:nvPr>
        </p:nvSpPr>
        <p:spPr>
          <a:xfrm>
            <a:off x="1512600" y="3618665"/>
            <a:ext cx="1056429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8" name="Google Shape;297;p31"/>
          <p:cNvSpPr txBox="1">
            <a:spLocks/>
          </p:cNvSpPr>
          <p:nvPr/>
        </p:nvSpPr>
        <p:spPr>
          <a:xfrm>
            <a:off x="464150" y="3374570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36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9" name="Google Shape;298;p31"/>
          <p:cNvSpPr txBox="1">
            <a:spLocks noGrp="1"/>
          </p:cNvSpPr>
          <p:nvPr>
            <p:ph type="subTitle" idx="14"/>
          </p:nvPr>
        </p:nvSpPr>
        <p:spPr>
          <a:xfrm flipH="1">
            <a:off x="4677112" y="3618665"/>
            <a:ext cx="2594987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luận</a:t>
            </a:r>
            <a:endParaRPr dirty="0"/>
          </a:p>
        </p:txBody>
      </p:sp>
      <p:sp>
        <p:nvSpPr>
          <p:cNvPr id="30" name="Google Shape;299;p31"/>
          <p:cNvSpPr txBox="1">
            <a:spLocks/>
          </p:cNvSpPr>
          <p:nvPr/>
        </p:nvSpPr>
        <p:spPr>
          <a:xfrm flipH="1">
            <a:off x="7093850" y="3374570"/>
            <a:ext cx="12267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36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283" grpId="0" animBg="1"/>
      <p:bldP spid="284" grpId="0" animBg="1"/>
      <p:bldP spid="289" grpId="0" build="p"/>
      <p:bldP spid="290" grpId="0" build="p"/>
      <p:bldP spid="292" grpId="0"/>
      <p:bldP spid="293" grpId="0"/>
      <p:bldP spid="294" grpId="0" animBg="1"/>
      <p:bldP spid="296" grpId="0" build="p"/>
      <p:bldP spid="297" grpId="0"/>
      <p:bldP spid="298" grpId="0" build="p"/>
      <p:bldP spid="299" grpId="0"/>
      <p:bldP spid="25" grpId="0" animBg="1"/>
      <p:bldP spid="26" grpId="0" animBg="1"/>
      <p:bldP spid="27" grpId="0" build="p"/>
      <p:bldP spid="28" grpId="0"/>
      <p:bldP spid="29" grpId="0" build="p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 flipH="1">
            <a:off x="5123662" y="1533536"/>
            <a:ext cx="2735511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1418163" y="1533537"/>
            <a:ext cx="2859113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Giới thiệu đề tài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31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8"/>
          </p:nvPr>
        </p:nvSpPr>
        <p:spPr>
          <a:xfrm flipH="1">
            <a:off x="5220886" y="1603713"/>
            <a:ext cx="2182936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Mục tiêu đề tài</a:t>
            </a:r>
            <a:endParaRPr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1692250" y="1603713"/>
            <a:ext cx="3023333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do chọn đề tài</a:t>
            </a:r>
            <a:endParaRPr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title" idx="3"/>
          </p:nvPr>
        </p:nvSpPr>
        <p:spPr>
          <a:xfrm>
            <a:off x="643800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title" idx="9"/>
          </p:nvPr>
        </p:nvSpPr>
        <p:spPr>
          <a:xfrm flipH="1">
            <a:off x="7359273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1418163" y="3433936"/>
            <a:ext cx="3032925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subTitle" idx="5"/>
          </p:nvPr>
        </p:nvSpPr>
        <p:spPr>
          <a:xfrm>
            <a:off x="1692250" y="3506212"/>
            <a:ext cx="267571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Yêu cầu chức năng</a:t>
            </a:r>
            <a:endParaRPr dirty="0"/>
          </a:p>
        </p:txBody>
      </p:sp>
      <p:sp>
        <p:nvSpPr>
          <p:cNvPr id="297" name="Google Shape;297;p31"/>
          <p:cNvSpPr txBox="1">
            <a:spLocks noGrp="1"/>
          </p:cNvSpPr>
          <p:nvPr>
            <p:ph type="title" idx="6"/>
          </p:nvPr>
        </p:nvSpPr>
        <p:spPr>
          <a:xfrm>
            <a:off x="643800" y="3262117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1505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284" grpId="0" animBg="1"/>
      <p:bldP spid="289" grpId="0" build="p"/>
      <p:bldP spid="290" grpId="0" build="p"/>
      <p:bldP spid="292" grpId="0"/>
      <p:bldP spid="293" grpId="0"/>
      <p:bldP spid="294" grpId="0" animBg="1"/>
      <p:bldP spid="296" grpId="0" build="p"/>
      <p:bldP spid="2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>
            <a:off x="93424" y="1155934"/>
            <a:ext cx="3669974" cy="572127"/>
          </a:xfrm>
          <a:custGeom>
            <a:avLst/>
            <a:gdLst/>
            <a:ahLst/>
            <a:cxnLst/>
            <a:rect l="l" t="t" r="r" b="b"/>
            <a:pathLst>
              <a:path w="44577" h="24025" extrusionOk="0">
                <a:moveTo>
                  <a:pt x="212" y="0"/>
                </a:moveTo>
                <a:cubicBezTo>
                  <a:pt x="124" y="0"/>
                  <a:pt x="54" y="53"/>
                  <a:pt x="19" y="140"/>
                </a:cubicBezTo>
                <a:cubicBezTo>
                  <a:pt x="1" y="210"/>
                  <a:pt x="37" y="297"/>
                  <a:pt x="107" y="332"/>
                </a:cubicBezTo>
                <a:lnTo>
                  <a:pt x="4660" y="3245"/>
                </a:lnTo>
                <a:lnTo>
                  <a:pt x="4660" y="21582"/>
                </a:lnTo>
                <a:cubicBezTo>
                  <a:pt x="4660" y="22925"/>
                  <a:pt x="5760" y="24024"/>
                  <a:pt x="7102" y="24024"/>
                </a:cubicBezTo>
                <a:lnTo>
                  <a:pt x="42134" y="24024"/>
                </a:lnTo>
                <a:cubicBezTo>
                  <a:pt x="43478" y="24024"/>
                  <a:pt x="44577" y="22925"/>
                  <a:pt x="44577" y="21582"/>
                </a:cubicBezTo>
                <a:lnTo>
                  <a:pt x="44577" y="2443"/>
                </a:lnTo>
                <a:cubicBezTo>
                  <a:pt x="44577" y="1100"/>
                  <a:pt x="43478" y="0"/>
                  <a:pt x="421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title"/>
          </p:nvPr>
        </p:nvSpPr>
        <p:spPr>
          <a:xfrm>
            <a:off x="720002" y="1202365"/>
            <a:ext cx="2741115" cy="479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Lý do chọn đề tài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316" name="Google Shape;316;p32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19" name="Google Shape;319;p32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20" name="Google Shape;320;p32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27" name="Google Shape;327;p32"/>
          <p:cNvGrpSpPr/>
          <p:nvPr/>
        </p:nvGrpSpPr>
        <p:grpSpPr>
          <a:xfrm>
            <a:off x="5938491" y="3715692"/>
            <a:ext cx="332212" cy="332592"/>
            <a:chOff x="6674938" y="1490925"/>
            <a:chExt cx="393850" cy="394300"/>
          </a:xfrm>
        </p:grpSpPr>
        <p:sp>
          <p:nvSpPr>
            <p:cNvPr id="328" name="Google Shape;328;p32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32"/>
          <p:cNvSpPr txBox="1"/>
          <p:nvPr/>
        </p:nvSpPr>
        <p:spPr>
          <a:xfrm>
            <a:off x="1118706" y="462702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Giới thiệu đề tài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026" name="Picture 2" descr="PHÂN BIỆT PHẦN MỀM &amp;amp; CÔNG NGHỆ PHẦN MỀM">
            <a:extLst>
              <a:ext uri="{FF2B5EF4-FFF2-40B4-BE49-F238E27FC236}">
                <a16:creationId xmlns:a16="http://schemas.microsoft.com/office/drawing/2014/main" id="{4A665713-07EF-4BA5-A532-747E031B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36" y="1202365"/>
            <a:ext cx="3211801" cy="263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2001;p59"/>
          <p:cNvSpPr/>
          <p:nvPr/>
        </p:nvSpPr>
        <p:spPr>
          <a:xfrm>
            <a:off x="283093" y="2081920"/>
            <a:ext cx="4417376" cy="928288"/>
          </a:xfrm>
          <a:custGeom>
            <a:avLst/>
            <a:gdLst/>
            <a:ahLst/>
            <a:cxnLst/>
            <a:rect l="l" t="t" r="r" b="b"/>
            <a:pathLst>
              <a:path w="53709" h="19225" extrusionOk="0">
                <a:moveTo>
                  <a:pt x="1" y="0"/>
                </a:moveTo>
                <a:lnTo>
                  <a:pt x="3789" y="2410"/>
                </a:lnTo>
                <a:lnTo>
                  <a:pt x="3789" y="17409"/>
                </a:lnTo>
                <a:cubicBezTo>
                  <a:pt x="3789" y="18403"/>
                  <a:pt x="4610" y="19224"/>
                  <a:pt x="5623" y="19224"/>
                </a:cubicBezTo>
                <a:lnTo>
                  <a:pt x="51874" y="19224"/>
                </a:lnTo>
                <a:cubicBezTo>
                  <a:pt x="52887" y="19224"/>
                  <a:pt x="53709" y="18403"/>
                  <a:pt x="53709" y="17409"/>
                </a:cubicBezTo>
                <a:lnTo>
                  <a:pt x="53709" y="1834"/>
                </a:lnTo>
                <a:cubicBezTo>
                  <a:pt x="53709" y="821"/>
                  <a:pt x="52887" y="0"/>
                  <a:pt x="51874" y="0"/>
                </a:cubicBezTo>
                <a:close/>
              </a:path>
            </a:pathLst>
          </a:custGeom>
          <a:solidFill>
            <a:srgbClr val="5C7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23148" y="2239871"/>
            <a:ext cx="3905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exend Deca" panose="020B0604020202020204" charset="0"/>
              </a:rPr>
              <a:t>Điều tất yếu trong công nghệ hiện đại</a:t>
            </a:r>
          </a:p>
        </p:txBody>
      </p:sp>
      <p:grpSp>
        <p:nvGrpSpPr>
          <p:cNvPr id="33" name="Google Shape;2014;p59"/>
          <p:cNvGrpSpPr/>
          <p:nvPr/>
        </p:nvGrpSpPr>
        <p:grpSpPr>
          <a:xfrm>
            <a:off x="289576" y="3320882"/>
            <a:ext cx="5388431" cy="809484"/>
            <a:chOff x="6254950" y="1061650"/>
            <a:chExt cx="1207685" cy="670658"/>
          </a:xfrm>
        </p:grpSpPr>
        <p:sp>
          <p:nvSpPr>
            <p:cNvPr id="34" name="Google Shape;2015;p59"/>
            <p:cNvSpPr/>
            <p:nvPr/>
          </p:nvSpPr>
          <p:spPr>
            <a:xfrm>
              <a:off x="6254950" y="1061650"/>
              <a:ext cx="113500" cy="76925"/>
            </a:xfrm>
            <a:custGeom>
              <a:avLst/>
              <a:gdLst/>
              <a:ahLst/>
              <a:cxnLst/>
              <a:rect l="l" t="t" r="r" b="b"/>
              <a:pathLst>
                <a:path w="4540" h="3077" extrusionOk="0">
                  <a:moveTo>
                    <a:pt x="1700" y="1"/>
                  </a:moveTo>
                  <a:cubicBezTo>
                    <a:pt x="1175" y="1"/>
                    <a:pt x="602" y="117"/>
                    <a:pt x="0" y="422"/>
                  </a:cubicBezTo>
                  <a:cubicBezTo>
                    <a:pt x="1310" y="720"/>
                    <a:pt x="2340" y="1749"/>
                    <a:pt x="2654" y="3076"/>
                  </a:cubicBezTo>
                  <a:lnTo>
                    <a:pt x="4540" y="1174"/>
                  </a:lnTo>
                  <a:cubicBezTo>
                    <a:pt x="4540" y="1174"/>
                    <a:pt x="3368" y="1"/>
                    <a:pt x="1700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16;p59"/>
            <p:cNvSpPr/>
            <p:nvPr/>
          </p:nvSpPr>
          <p:spPr>
            <a:xfrm>
              <a:off x="6319125" y="1089649"/>
              <a:ext cx="1143510" cy="642659"/>
            </a:xfrm>
            <a:custGeom>
              <a:avLst/>
              <a:gdLst/>
              <a:ahLst/>
              <a:cxnLst/>
              <a:rect l="l" t="t" r="r" b="b"/>
              <a:pathLst>
                <a:path w="42446" h="14388" extrusionOk="0">
                  <a:moveTo>
                    <a:pt x="0" y="0"/>
                  </a:moveTo>
                  <a:lnTo>
                    <a:pt x="0" y="14388"/>
                  </a:lnTo>
                  <a:lnTo>
                    <a:pt x="42446" y="14388"/>
                  </a:lnTo>
                  <a:lnTo>
                    <a:pt x="42446" y="0"/>
                  </a:ln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Lexend Deca" panose="020B0604020202020204" charset="0"/>
                </a:rPr>
                <a:t>App bán hàng trực tuyến =&gt; bán hàng truyền thống</a:t>
              </a:r>
              <a:endParaRPr sz="2000" dirty="0">
                <a:latin typeface="Lexend Dec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8727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>
            <a:off x="93424" y="1155934"/>
            <a:ext cx="4236751" cy="572127"/>
          </a:xfrm>
          <a:custGeom>
            <a:avLst/>
            <a:gdLst/>
            <a:ahLst/>
            <a:cxnLst/>
            <a:rect l="l" t="t" r="r" b="b"/>
            <a:pathLst>
              <a:path w="44577" h="24025" extrusionOk="0">
                <a:moveTo>
                  <a:pt x="212" y="0"/>
                </a:moveTo>
                <a:cubicBezTo>
                  <a:pt x="124" y="0"/>
                  <a:pt x="54" y="53"/>
                  <a:pt x="19" y="140"/>
                </a:cubicBezTo>
                <a:cubicBezTo>
                  <a:pt x="1" y="210"/>
                  <a:pt x="37" y="297"/>
                  <a:pt x="107" y="332"/>
                </a:cubicBezTo>
                <a:lnTo>
                  <a:pt x="4660" y="3245"/>
                </a:lnTo>
                <a:lnTo>
                  <a:pt x="4660" y="21582"/>
                </a:lnTo>
                <a:cubicBezTo>
                  <a:pt x="4660" y="22925"/>
                  <a:pt x="5760" y="24024"/>
                  <a:pt x="7102" y="24024"/>
                </a:cubicBezTo>
                <a:lnTo>
                  <a:pt x="42134" y="24024"/>
                </a:lnTo>
                <a:cubicBezTo>
                  <a:pt x="43478" y="24024"/>
                  <a:pt x="44577" y="22925"/>
                  <a:pt x="44577" y="21582"/>
                </a:cubicBezTo>
                <a:lnTo>
                  <a:pt x="44577" y="2443"/>
                </a:lnTo>
                <a:cubicBezTo>
                  <a:pt x="44577" y="1100"/>
                  <a:pt x="43478" y="0"/>
                  <a:pt x="421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title"/>
          </p:nvPr>
        </p:nvSpPr>
        <p:spPr>
          <a:xfrm>
            <a:off x="720002" y="1202365"/>
            <a:ext cx="3522823" cy="479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Mục tiêu chọn đề tài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316" name="Google Shape;316;p32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19" name="Google Shape;319;p32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20" name="Google Shape;320;p32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41" name="Google Shape;341;p32"/>
          <p:cNvSpPr txBox="1"/>
          <p:nvPr/>
        </p:nvSpPr>
        <p:spPr>
          <a:xfrm>
            <a:off x="1158623" y="449402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Giới thiệu đề tài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" name="Google Shape;2001;p59"/>
          <p:cNvSpPr/>
          <p:nvPr/>
        </p:nvSpPr>
        <p:spPr>
          <a:xfrm>
            <a:off x="228585" y="1835343"/>
            <a:ext cx="4241815" cy="445287"/>
          </a:xfrm>
          <a:custGeom>
            <a:avLst/>
            <a:gdLst/>
            <a:ahLst/>
            <a:cxnLst/>
            <a:rect l="l" t="t" r="r" b="b"/>
            <a:pathLst>
              <a:path w="53709" h="19225" extrusionOk="0">
                <a:moveTo>
                  <a:pt x="1" y="0"/>
                </a:moveTo>
                <a:lnTo>
                  <a:pt x="3789" y="2410"/>
                </a:lnTo>
                <a:lnTo>
                  <a:pt x="3789" y="17409"/>
                </a:lnTo>
                <a:cubicBezTo>
                  <a:pt x="3789" y="18403"/>
                  <a:pt x="4610" y="19224"/>
                  <a:pt x="5623" y="19224"/>
                </a:cubicBezTo>
                <a:lnTo>
                  <a:pt x="51874" y="19224"/>
                </a:lnTo>
                <a:cubicBezTo>
                  <a:pt x="52887" y="19224"/>
                  <a:pt x="53709" y="18403"/>
                  <a:pt x="53709" y="17409"/>
                </a:cubicBezTo>
                <a:lnTo>
                  <a:pt x="53709" y="1834"/>
                </a:lnTo>
                <a:cubicBezTo>
                  <a:pt x="53709" y="821"/>
                  <a:pt x="52887" y="0"/>
                  <a:pt x="51874" y="0"/>
                </a:cubicBezTo>
                <a:close/>
              </a:path>
            </a:pathLst>
          </a:custGeom>
          <a:solidFill>
            <a:srgbClr val="5C7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69810" y="1854637"/>
            <a:ext cx="380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exend Deca" panose="020B0604020202020204" charset="0"/>
              </a:rPr>
              <a:t>Xây dựng App bán hàng điện tử</a:t>
            </a:r>
          </a:p>
        </p:txBody>
      </p:sp>
      <p:grpSp>
        <p:nvGrpSpPr>
          <p:cNvPr id="41" name="Google Shape;2014;p59"/>
          <p:cNvGrpSpPr/>
          <p:nvPr/>
        </p:nvGrpSpPr>
        <p:grpSpPr>
          <a:xfrm>
            <a:off x="93424" y="2707969"/>
            <a:ext cx="4712844" cy="697345"/>
            <a:chOff x="6254950" y="1061650"/>
            <a:chExt cx="1116304" cy="387700"/>
          </a:xfrm>
        </p:grpSpPr>
        <p:sp>
          <p:nvSpPr>
            <p:cNvPr id="42" name="Google Shape;2015;p59"/>
            <p:cNvSpPr/>
            <p:nvPr/>
          </p:nvSpPr>
          <p:spPr>
            <a:xfrm>
              <a:off x="6254950" y="1061650"/>
              <a:ext cx="113500" cy="76925"/>
            </a:xfrm>
            <a:custGeom>
              <a:avLst/>
              <a:gdLst/>
              <a:ahLst/>
              <a:cxnLst/>
              <a:rect l="l" t="t" r="r" b="b"/>
              <a:pathLst>
                <a:path w="4540" h="3077" extrusionOk="0">
                  <a:moveTo>
                    <a:pt x="1700" y="1"/>
                  </a:moveTo>
                  <a:cubicBezTo>
                    <a:pt x="1175" y="1"/>
                    <a:pt x="602" y="117"/>
                    <a:pt x="0" y="422"/>
                  </a:cubicBezTo>
                  <a:cubicBezTo>
                    <a:pt x="1310" y="720"/>
                    <a:pt x="2340" y="1749"/>
                    <a:pt x="2654" y="3076"/>
                  </a:cubicBezTo>
                  <a:lnTo>
                    <a:pt x="4540" y="1174"/>
                  </a:lnTo>
                  <a:cubicBezTo>
                    <a:pt x="4540" y="1174"/>
                    <a:pt x="3368" y="1"/>
                    <a:pt x="1700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16;p59"/>
            <p:cNvSpPr/>
            <p:nvPr/>
          </p:nvSpPr>
          <p:spPr>
            <a:xfrm>
              <a:off x="6319125" y="1089650"/>
              <a:ext cx="1052129" cy="359700"/>
            </a:xfrm>
            <a:custGeom>
              <a:avLst/>
              <a:gdLst/>
              <a:ahLst/>
              <a:cxnLst/>
              <a:rect l="l" t="t" r="r" b="b"/>
              <a:pathLst>
                <a:path w="42446" h="14388" extrusionOk="0">
                  <a:moveTo>
                    <a:pt x="0" y="0"/>
                  </a:moveTo>
                  <a:lnTo>
                    <a:pt x="0" y="14388"/>
                  </a:lnTo>
                  <a:lnTo>
                    <a:pt x="42446" y="14388"/>
                  </a:lnTo>
                  <a:lnTo>
                    <a:pt x="42446" y="0"/>
                  </a:ln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Lexend Deca" panose="020B0604020202020204" charset="0"/>
                </a:rPr>
                <a:t>Hiểu rõ cấu trúc, nắm vững các kiến thức cơ bản</a:t>
              </a:r>
              <a:endParaRPr sz="1800" dirty="0">
                <a:latin typeface="Lexend Deca" panose="020B0604020202020204" charset="0"/>
              </a:endParaRPr>
            </a:p>
          </p:txBody>
        </p:sp>
      </p:grpSp>
      <p:sp>
        <p:nvSpPr>
          <p:cNvPr id="46" name="Google Shape;2001;p59"/>
          <p:cNvSpPr/>
          <p:nvPr/>
        </p:nvSpPr>
        <p:spPr>
          <a:xfrm>
            <a:off x="4715145" y="2398174"/>
            <a:ext cx="4339538" cy="445287"/>
          </a:xfrm>
          <a:custGeom>
            <a:avLst/>
            <a:gdLst/>
            <a:ahLst/>
            <a:cxnLst/>
            <a:rect l="l" t="t" r="r" b="b"/>
            <a:pathLst>
              <a:path w="53709" h="19225" extrusionOk="0">
                <a:moveTo>
                  <a:pt x="1" y="0"/>
                </a:moveTo>
                <a:lnTo>
                  <a:pt x="3789" y="2410"/>
                </a:lnTo>
                <a:lnTo>
                  <a:pt x="3789" y="17409"/>
                </a:lnTo>
                <a:cubicBezTo>
                  <a:pt x="3789" y="18403"/>
                  <a:pt x="4610" y="19224"/>
                  <a:pt x="5623" y="19224"/>
                </a:cubicBezTo>
                <a:lnTo>
                  <a:pt x="51874" y="19224"/>
                </a:lnTo>
                <a:cubicBezTo>
                  <a:pt x="52887" y="19224"/>
                  <a:pt x="53709" y="18403"/>
                  <a:pt x="53709" y="17409"/>
                </a:cubicBezTo>
                <a:lnTo>
                  <a:pt x="53709" y="1834"/>
                </a:lnTo>
                <a:cubicBezTo>
                  <a:pt x="53709" y="821"/>
                  <a:pt x="52887" y="0"/>
                  <a:pt x="51874" y="0"/>
                </a:cubicBezTo>
                <a:close/>
              </a:path>
            </a:pathLst>
          </a:custGeom>
          <a:solidFill>
            <a:srgbClr val="5C7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TextBox 46"/>
          <p:cNvSpPr txBox="1"/>
          <p:nvPr/>
        </p:nvSpPr>
        <p:spPr>
          <a:xfrm>
            <a:off x="5156370" y="2417468"/>
            <a:ext cx="389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exend Deca" panose="020B0604020202020204" charset="0"/>
              </a:rPr>
              <a:t>Nâng cao kĩ năng làm việc nhóm</a:t>
            </a:r>
          </a:p>
        </p:txBody>
      </p:sp>
      <p:grpSp>
        <p:nvGrpSpPr>
          <p:cNvPr id="48" name="Google Shape;2014;p59"/>
          <p:cNvGrpSpPr/>
          <p:nvPr/>
        </p:nvGrpSpPr>
        <p:grpSpPr>
          <a:xfrm>
            <a:off x="93424" y="3532730"/>
            <a:ext cx="8562920" cy="668975"/>
            <a:chOff x="6254950" y="1061650"/>
            <a:chExt cx="1635181" cy="430062"/>
          </a:xfrm>
        </p:grpSpPr>
        <p:sp>
          <p:nvSpPr>
            <p:cNvPr id="49" name="Google Shape;2015;p59"/>
            <p:cNvSpPr/>
            <p:nvPr/>
          </p:nvSpPr>
          <p:spPr>
            <a:xfrm>
              <a:off x="6254950" y="1061650"/>
              <a:ext cx="113500" cy="76925"/>
            </a:xfrm>
            <a:custGeom>
              <a:avLst/>
              <a:gdLst/>
              <a:ahLst/>
              <a:cxnLst/>
              <a:rect l="l" t="t" r="r" b="b"/>
              <a:pathLst>
                <a:path w="4540" h="3077" extrusionOk="0">
                  <a:moveTo>
                    <a:pt x="1700" y="1"/>
                  </a:moveTo>
                  <a:cubicBezTo>
                    <a:pt x="1175" y="1"/>
                    <a:pt x="602" y="117"/>
                    <a:pt x="0" y="422"/>
                  </a:cubicBezTo>
                  <a:cubicBezTo>
                    <a:pt x="1310" y="720"/>
                    <a:pt x="2340" y="1749"/>
                    <a:pt x="2654" y="3076"/>
                  </a:cubicBezTo>
                  <a:lnTo>
                    <a:pt x="4540" y="1174"/>
                  </a:lnTo>
                  <a:cubicBezTo>
                    <a:pt x="4540" y="1174"/>
                    <a:pt x="3368" y="1"/>
                    <a:pt x="1700" y="1"/>
                  </a:cubicBez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16;p59"/>
            <p:cNvSpPr/>
            <p:nvPr/>
          </p:nvSpPr>
          <p:spPr>
            <a:xfrm>
              <a:off x="6319125" y="1089650"/>
              <a:ext cx="1571006" cy="402062"/>
            </a:xfrm>
            <a:custGeom>
              <a:avLst/>
              <a:gdLst/>
              <a:ahLst/>
              <a:cxnLst/>
              <a:rect l="l" t="t" r="r" b="b"/>
              <a:pathLst>
                <a:path w="42446" h="14388" extrusionOk="0">
                  <a:moveTo>
                    <a:pt x="0" y="0"/>
                  </a:moveTo>
                  <a:lnTo>
                    <a:pt x="0" y="14388"/>
                  </a:lnTo>
                  <a:lnTo>
                    <a:pt x="42446" y="14388"/>
                  </a:lnTo>
                  <a:lnTo>
                    <a:pt x="42446" y="0"/>
                  </a:lnTo>
                  <a:close/>
                </a:path>
              </a:pathLst>
            </a:custGeom>
            <a:solidFill>
              <a:srgbClr val="8AA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Lexend Deca" panose="020B0604020202020204" charset="0"/>
                </a:rPr>
                <a:t>Nâng cao kĩ năng đọc hiểu tài liệu, phân tích, tự nghiên cứu các công nghệ liên quan để thực hiện đề tài</a:t>
              </a:r>
              <a:endParaRPr sz="1800" dirty="0">
                <a:latin typeface="Lexend Dec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63454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>
            <a:off x="93424" y="1155934"/>
            <a:ext cx="3288405" cy="572127"/>
          </a:xfrm>
          <a:custGeom>
            <a:avLst/>
            <a:gdLst/>
            <a:ahLst/>
            <a:cxnLst/>
            <a:rect l="l" t="t" r="r" b="b"/>
            <a:pathLst>
              <a:path w="44577" h="24025" extrusionOk="0">
                <a:moveTo>
                  <a:pt x="212" y="0"/>
                </a:moveTo>
                <a:cubicBezTo>
                  <a:pt x="124" y="0"/>
                  <a:pt x="54" y="53"/>
                  <a:pt x="19" y="140"/>
                </a:cubicBezTo>
                <a:cubicBezTo>
                  <a:pt x="1" y="210"/>
                  <a:pt x="37" y="297"/>
                  <a:pt x="107" y="332"/>
                </a:cubicBezTo>
                <a:lnTo>
                  <a:pt x="4660" y="3245"/>
                </a:lnTo>
                <a:lnTo>
                  <a:pt x="4660" y="21582"/>
                </a:lnTo>
                <a:cubicBezTo>
                  <a:pt x="4660" y="22925"/>
                  <a:pt x="5760" y="24024"/>
                  <a:pt x="7102" y="24024"/>
                </a:cubicBezTo>
                <a:lnTo>
                  <a:pt x="42134" y="24024"/>
                </a:lnTo>
                <a:cubicBezTo>
                  <a:pt x="43478" y="24024"/>
                  <a:pt x="44577" y="22925"/>
                  <a:pt x="44577" y="21582"/>
                </a:cubicBezTo>
                <a:lnTo>
                  <a:pt x="44577" y="2443"/>
                </a:lnTo>
                <a:cubicBezTo>
                  <a:pt x="44577" y="1100"/>
                  <a:pt x="43478" y="0"/>
                  <a:pt x="421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title"/>
          </p:nvPr>
        </p:nvSpPr>
        <p:spPr>
          <a:xfrm>
            <a:off x="538574" y="1193614"/>
            <a:ext cx="2661827" cy="479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Yêu cầu chức năng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316" name="Google Shape;316;p32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19" name="Google Shape;319;p32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20" name="Google Shape;320;p32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41" name="Google Shape;341;p32"/>
          <p:cNvSpPr txBox="1"/>
          <p:nvPr/>
        </p:nvSpPr>
        <p:spPr>
          <a:xfrm>
            <a:off x="1118706" y="446195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Giới thiệu đề tài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81396884"/>
              </p:ext>
            </p:extLst>
          </p:nvPr>
        </p:nvGraphicFramePr>
        <p:xfrm>
          <a:off x="1669142" y="1774492"/>
          <a:ext cx="6284687" cy="258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01012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title"/>
          </p:nvPr>
        </p:nvSpPr>
        <p:spPr>
          <a:xfrm>
            <a:off x="720002" y="1202365"/>
            <a:ext cx="5575000" cy="479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Visual studio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316" name="Google Shape;316;p32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19" name="Google Shape;319;p32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20" name="Google Shape;320;p32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41" name="Google Shape;341;p32"/>
          <p:cNvSpPr txBox="1"/>
          <p:nvPr/>
        </p:nvSpPr>
        <p:spPr>
          <a:xfrm>
            <a:off x="1118706" y="462702"/>
            <a:ext cx="2569122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Nền tảng sử dụng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5" y="2793950"/>
            <a:ext cx="718080" cy="714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5" y="1236162"/>
            <a:ext cx="890931" cy="8909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56" y="2799427"/>
            <a:ext cx="1251557" cy="8243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21" y="1332827"/>
            <a:ext cx="1317707" cy="804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87" y="2289605"/>
            <a:ext cx="2040458" cy="8505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29" y="1332827"/>
            <a:ext cx="1660686" cy="804179"/>
          </a:xfrm>
          <a:prstGeom prst="rect">
            <a:avLst/>
          </a:prstGeom>
        </p:spPr>
      </p:pic>
      <p:pic>
        <p:nvPicPr>
          <p:cNvPr id="1028" name="Picture 4" descr="Hướng dẫn sử dụng Android Studio - Techcare.v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21" y="2793950"/>
            <a:ext cx="692478" cy="69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3006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/>
          <p:nvPr/>
        </p:nvSpPr>
        <p:spPr>
          <a:xfrm>
            <a:off x="8255213" y="1189425"/>
            <a:ext cx="747000" cy="74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354" name="Google Shape;354;p33"/>
          <p:cNvSpPr/>
          <p:nvPr/>
        </p:nvSpPr>
        <p:spPr>
          <a:xfrm flipH="1">
            <a:off x="5797847" y="1330601"/>
            <a:ext cx="2382493" cy="1144086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Phân tích thiết kế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62" name="Google Shape;362;p33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63" name="Google Shape;363;p33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64" name="Google Shape;364;p33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33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71" name="Google Shape;371;p33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5947508" y="1332688"/>
            <a:ext cx="1645993" cy="1141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logic cơ sở dữ liệu</a:t>
            </a:r>
            <a:endParaRPr dirty="0"/>
          </a:p>
        </p:txBody>
      </p:sp>
      <p:grpSp>
        <p:nvGrpSpPr>
          <p:cNvPr id="377" name="Google Shape;377;p33"/>
          <p:cNvGrpSpPr/>
          <p:nvPr/>
        </p:nvGrpSpPr>
        <p:grpSpPr>
          <a:xfrm>
            <a:off x="8442488" y="1330600"/>
            <a:ext cx="393850" cy="393850"/>
            <a:chOff x="1418388" y="3529950"/>
            <a:chExt cx="393850" cy="393850"/>
          </a:xfrm>
        </p:grpSpPr>
        <p:sp>
          <p:nvSpPr>
            <p:cNvPr id="378" name="Google Shape;378;p33"/>
            <p:cNvSpPr/>
            <p:nvPr/>
          </p:nvSpPr>
          <p:spPr>
            <a:xfrm>
              <a:off x="1429713" y="3646850"/>
              <a:ext cx="23125" cy="69350"/>
            </a:xfrm>
            <a:custGeom>
              <a:avLst/>
              <a:gdLst/>
              <a:ahLst/>
              <a:cxnLst/>
              <a:rect l="l" t="t" r="r" b="b"/>
              <a:pathLst>
                <a:path w="925" h="2774" extrusionOk="0">
                  <a:moveTo>
                    <a:pt x="471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2303"/>
                  </a:lnTo>
                  <a:cubicBezTo>
                    <a:pt x="1" y="2564"/>
                    <a:pt x="210" y="2774"/>
                    <a:pt x="471" y="2774"/>
                  </a:cubicBezTo>
                  <a:lnTo>
                    <a:pt x="925" y="277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1418388" y="3819975"/>
              <a:ext cx="300100" cy="103825"/>
            </a:xfrm>
            <a:custGeom>
              <a:avLst/>
              <a:gdLst/>
              <a:ahLst/>
              <a:cxnLst/>
              <a:rect l="l" t="t" r="r" b="b"/>
              <a:pathLst>
                <a:path w="12004" h="4153" extrusionOk="0">
                  <a:moveTo>
                    <a:pt x="2617" y="1"/>
                  </a:moveTo>
                  <a:cubicBezTo>
                    <a:pt x="1169" y="1"/>
                    <a:pt x="0" y="1170"/>
                    <a:pt x="0" y="2618"/>
                  </a:cubicBezTo>
                  <a:lnTo>
                    <a:pt x="0" y="3699"/>
                  </a:lnTo>
                  <a:cubicBezTo>
                    <a:pt x="0" y="3944"/>
                    <a:pt x="210" y="4153"/>
                    <a:pt x="454" y="4153"/>
                  </a:cubicBezTo>
                  <a:lnTo>
                    <a:pt x="11550" y="4153"/>
                  </a:lnTo>
                  <a:cubicBezTo>
                    <a:pt x="11794" y="4153"/>
                    <a:pt x="12003" y="3944"/>
                    <a:pt x="12003" y="3699"/>
                  </a:cubicBezTo>
                  <a:lnTo>
                    <a:pt x="12003" y="2618"/>
                  </a:lnTo>
                  <a:cubicBezTo>
                    <a:pt x="12003" y="1170"/>
                    <a:pt x="10834" y="1"/>
                    <a:pt x="9386" y="1"/>
                  </a:cubicBezTo>
                  <a:lnTo>
                    <a:pt x="8305" y="1"/>
                  </a:lnTo>
                  <a:lnTo>
                    <a:pt x="8305" y="926"/>
                  </a:lnTo>
                  <a:cubicBezTo>
                    <a:pt x="8305" y="2199"/>
                    <a:pt x="7275" y="3229"/>
                    <a:pt x="6002" y="3229"/>
                  </a:cubicBezTo>
                  <a:cubicBezTo>
                    <a:pt x="4728" y="3229"/>
                    <a:pt x="3699" y="2199"/>
                    <a:pt x="3699" y="926"/>
                  </a:cubicBezTo>
                  <a:lnTo>
                    <a:pt x="36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1441938" y="3554375"/>
              <a:ext cx="139600" cy="69350"/>
            </a:xfrm>
            <a:custGeom>
              <a:avLst/>
              <a:gdLst/>
              <a:ahLst/>
              <a:cxnLst/>
              <a:rect l="l" t="t" r="r" b="b"/>
              <a:pathLst>
                <a:path w="5584" h="2774" extrusionOk="0">
                  <a:moveTo>
                    <a:pt x="471" y="1"/>
                  </a:moveTo>
                  <a:cubicBezTo>
                    <a:pt x="210" y="1"/>
                    <a:pt x="0" y="210"/>
                    <a:pt x="0" y="471"/>
                  </a:cubicBezTo>
                  <a:lnTo>
                    <a:pt x="0" y="1518"/>
                  </a:lnTo>
                  <a:cubicBezTo>
                    <a:pt x="0" y="2216"/>
                    <a:pt x="559" y="2774"/>
                    <a:pt x="1257" y="2774"/>
                  </a:cubicBezTo>
                  <a:lnTo>
                    <a:pt x="5583" y="2774"/>
                  </a:lnTo>
                  <a:lnTo>
                    <a:pt x="5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648213" y="3669950"/>
              <a:ext cx="58475" cy="92475"/>
            </a:xfrm>
            <a:custGeom>
              <a:avLst/>
              <a:gdLst/>
              <a:ahLst/>
              <a:cxnLst/>
              <a:rect l="l" t="t" r="r" b="b"/>
              <a:pathLst>
                <a:path w="2339" h="3699" extrusionOk="0">
                  <a:moveTo>
                    <a:pt x="1415" y="0"/>
                  </a:moveTo>
                  <a:lnTo>
                    <a:pt x="1415" y="1326"/>
                  </a:lnTo>
                  <a:lnTo>
                    <a:pt x="1415" y="1379"/>
                  </a:lnTo>
                  <a:lnTo>
                    <a:pt x="1415" y="2775"/>
                  </a:lnTo>
                  <a:lnTo>
                    <a:pt x="385" y="2775"/>
                  </a:lnTo>
                  <a:cubicBezTo>
                    <a:pt x="298" y="3106"/>
                    <a:pt x="175" y="3403"/>
                    <a:pt x="1" y="3699"/>
                  </a:cubicBezTo>
                  <a:lnTo>
                    <a:pt x="1885" y="3699"/>
                  </a:lnTo>
                  <a:cubicBezTo>
                    <a:pt x="2129" y="3699"/>
                    <a:pt x="2339" y="3490"/>
                    <a:pt x="2339" y="3229"/>
                  </a:cubicBezTo>
                  <a:lnTo>
                    <a:pt x="23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1475963" y="3646850"/>
              <a:ext cx="184950" cy="230725"/>
            </a:xfrm>
            <a:custGeom>
              <a:avLst/>
              <a:gdLst/>
              <a:ahLst/>
              <a:cxnLst/>
              <a:rect l="l" t="t" r="r" b="b"/>
              <a:pathLst>
                <a:path w="7398" h="9229" extrusionOk="0">
                  <a:moveTo>
                    <a:pt x="0" y="0"/>
                  </a:moveTo>
                  <a:lnTo>
                    <a:pt x="0" y="2774"/>
                  </a:lnTo>
                  <a:cubicBezTo>
                    <a:pt x="0" y="4327"/>
                    <a:pt x="959" y="5653"/>
                    <a:pt x="2320" y="6193"/>
                  </a:cubicBezTo>
                  <a:lnTo>
                    <a:pt x="2320" y="7851"/>
                  </a:lnTo>
                  <a:cubicBezTo>
                    <a:pt x="2320" y="8619"/>
                    <a:pt x="2931" y="9229"/>
                    <a:pt x="3699" y="9229"/>
                  </a:cubicBezTo>
                  <a:cubicBezTo>
                    <a:pt x="4466" y="9229"/>
                    <a:pt x="5076" y="8619"/>
                    <a:pt x="5076" y="7851"/>
                  </a:cubicBezTo>
                  <a:lnTo>
                    <a:pt x="5076" y="6193"/>
                  </a:lnTo>
                  <a:cubicBezTo>
                    <a:pt x="5844" y="5879"/>
                    <a:pt x="6490" y="5321"/>
                    <a:pt x="6891" y="4623"/>
                  </a:cubicBezTo>
                  <a:lnTo>
                    <a:pt x="3699" y="4623"/>
                  </a:lnTo>
                  <a:cubicBezTo>
                    <a:pt x="3436" y="4623"/>
                    <a:pt x="3227" y="4414"/>
                    <a:pt x="3227" y="4153"/>
                  </a:cubicBezTo>
                  <a:cubicBezTo>
                    <a:pt x="3227" y="3908"/>
                    <a:pt x="3436" y="3699"/>
                    <a:pt x="3699" y="3699"/>
                  </a:cubicBezTo>
                  <a:lnTo>
                    <a:pt x="7275" y="3699"/>
                  </a:lnTo>
                  <a:cubicBezTo>
                    <a:pt x="7344" y="3402"/>
                    <a:pt x="7397" y="3088"/>
                    <a:pt x="7397" y="2774"/>
                  </a:cubicBezTo>
                  <a:lnTo>
                    <a:pt x="7397" y="924"/>
                  </a:lnTo>
                  <a:lnTo>
                    <a:pt x="6716" y="924"/>
                  </a:lnTo>
                  <a:lnTo>
                    <a:pt x="5007" y="2617"/>
                  </a:lnTo>
                  <a:cubicBezTo>
                    <a:pt x="4913" y="2705"/>
                    <a:pt x="4800" y="2745"/>
                    <a:pt x="4690" y="2745"/>
                  </a:cubicBezTo>
                  <a:cubicBezTo>
                    <a:pt x="4451" y="2745"/>
                    <a:pt x="4222" y="2560"/>
                    <a:pt x="4222" y="2285"/>
                  </a:cubicBezTo>
                  <a:lnTo>
                    <a:pt x="42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1604613" y="3529950"/>
              <a:ext cx="207625" cy="146125"/>
            </a:xfrm>
            <a:custGeom>
              <a:avLst/>
              <a:gdLst/>
              <a:ahLst/>
              <a:cxnLst/>
              <a:rect l="l" t="t" r="r" b="b"/>
              <a:pathLst>
                <a:path w="8305" h="5845" extrusionOk="0">
                  <a:moveTo>
                    <a:pt x="0" y="1"/>
                  </a:moveTo>
                  <a:lnTo>
                    <a:pt x="0" y="5845"/>
                  </a:lnTo>
                  <a:lnTo>
                    <a:pt x="926" y="4937"/>
                  </a:lnTo>
                  <a:cubicBezTo>
                    <a:pt x="1100" y="4781"/>
                    <a:pt x="1326" y="4676"/>
                    <a:pt x="1570" y="4676"/>
                  </a:cubicBezTo>
                  <a:lnTo>
                    <a:pt x="8305" y="4676"/>
                  </a:lnTo>
                  <a:lnTo>
                    <a:pt x="8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Không có mô tả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6" y="1091555"/>
            <a:ext cx="5120012" cy="347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56433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 flipH="1">
            <a:off x="4717143" y="1533536"/>
            <a:ext cx="3142030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1083071" y="1533537"/>
            <a:ext cx="3250148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Các chức năng đã làm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31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8"/>
          </p:nvPr>
        </p:nvSpPr>
        <p:spPr>
          <a:xfrm flipH="1">
            <a:off x="4750700" y="1601716"/>
            <a:ext cx="284236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Chức năng giỏ hàng</a:t>
            </a:r>
            <a:endParaRPr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2"/>
          </p:nvPr>
        </p:nvSpPr>
        <p:spPr>
          <a:xfrm>
            <a:off x="1259934" y="1601716"/>
            <a:ext cx="3073285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Chức năng đăng nhập</a:t>
            </a:r>
            <a:endParaRPr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title" idx="3"/>
          </p:nvPr>
        </p:nvSpPr>
        <p:spPr>
          <a:xfrm>
            <a:off x="308708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3" name="Google Shape;293;p31"/>
          <p:cNvSpPr txBox="1">
            <a:spLocks noGrp="1"/>
          </p:cNvSpPr>
          <p:nvPr>
            <p:ph type="title" idx="9"/>
          </p:nvPr>
        </p:nvSpPr>
        <p:spPr>
          <a:xfrm flipH="1">
            <a:off x="7359273" y="1368043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1101639" y="2737695"/>
            <a:ext cx="3032925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subTitle" idx="5"/>
          </p:nvPr>
        </p:nvSpPr>
        <p:spPr>
          <a:xfrm>
            <a:off x="1375726" y="2809971"/>
            <a:ext cx="267571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Lấy dữ liệu từ API</a:t>
            </a:r>
            <a:endParaRPr dirty="0"/>
          </a:p>
        </p:txBody>
      </p:sp>
      <p:sp>
        <p:nvSpPr>
          <p:cNvPr id="297" name="Google Shape;297;p31"/>
          <p:cNvSpPr txBox="1">
            <a:spLocks noGrp="1"/>
          </p:cNvSpPr>
          <p:nvPr>
            <p:ph type="title" idx="6"/>
          </p:nvPr>
        </p:nvSpPr>
        <p:spPr>
          <a:xfrm>
            <a:off x="327276" y="2565876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31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2" name="Google Shape;282;p31"/>
          <p:cNvSpPr/>
          <p:nvPr/>
        </p:nvSpPr>
        <p:spPr>
          <a:xfrm flipH="1">
            <a:off x="4717143" y="2737695"/>
            <a:ext cx="3142030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89;p31"/>
          <p:cNvSpPr txBox="1">
            <a:spLocks noGrp="1"/>
          </p:cNvSpPr>
          <p:nvPr>
            <p:ph type="subTitle" idx="8"/>
          </p:nvPr>
        </p:nvSpPr>
        <p:spPr>
          <a:xfrm flipH="1">
            <a:off x="5733142" y="2805875"/>
            <a:ext cx="1859917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Context API</a:t>
            </a:r>
            <a:endParaRPr dirty="0"/>
          </a:p>
        </p:txBody>
      </p:sp>
      <p:sp>
        <p:nvSpPr>
          <p:cNvPr id="24" name="Google Shape;293;p31"/>
          <p:cNvSpPr txBox="1">
            <a:spLocks noGrp="1"/>
          </p:cNvSpPr>
          <p:nvPr>
            <p:ph type="title" idx="9"/>
          </p:nvPr>
        </p:nvSpPr>
        <p:spPr>
          <a:xfrm flipH="1">
            <a:off x="7359273" y="2572202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" name="Google Shape;294;p31"/>
          <p:cNvSpPr/>
          <p:nvPr/>
        </p:nvSpPr>
        <p:spPr>
          <a:xfrm>
            <a:off x="1101639" y="3837627"/>
            <a:ext cx="3032925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96;p31"/>
          <p:cNvSpPr txBox="1">
            <a:spLocks noGrp="1"/>
          </p:cNvSpPr>
          <p:nvPr>
            <p:ph type="subTitle" idx="5"/>
          </p:nvPr>
        </p:nvSpPr>
        <p:spPr>
          <a:xfrm>
            <a:off x="1375726" y="3909903"/>
            <a:ext cx="267571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Chi tiết đơn hàng</a:t>
            </a:r>
            <a:endParaRPr dirty="0"/>
          </a:p>
        </p:txBody>
      </p:sp>
      <p:sp>
        <p:nvSpPr>
          <p:cNvPr id="27" name="Google Shape;297;p31"/>
          <p:cNvSpPr txBox="1">
            <a:spLocks noGrp="1"/>
          </p:cNvSpPr>
          <p:nvPr>
            <p:ph type="title" idx="6"/>
          </p:nvPr>
        </p:nvSpPr>
        <p:spPr>
          <a:xfrm>
            <a:off x="327276" y="3665808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8" name="Google Shape;282;p31"/>
          <p:cNvSpPr/>
          <p:nvPr/>
        </p:nvSpPr>
        <p:spPr>
          <a:xfrm flipH="1">
            <a:off x="4663993" y="3837627"/>
            <a:ext cx="3142030" cy="629907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89;p31"/>
          <p:cNvSpPr txBox="1">
            <a:spLocks noGrp="1"/>
          </p:cNvSpPr>
          <p:nvPr>
            <p:ph type="subTitle" idx="8"/>
          </p:nvPr>
        </p:nvSpPr>
        <p:spPr>
          <a:xfrm flipH="1">
            <a:off x="5929085" y="3905807"/>
            <a:ext cx="1610823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Slide show</a:t>
            </a:r>
            <a:endParaRPr dirty="0"/>
          </a:p>
        </p:txBody>
      </p:sp>
      <p:sp>
        <p:nvSpPr>
          <p:cNvPr id="30" name="Google Shape;293;p31"/>
          <p:cNvSpPr txBox="1">
            <a:spLocks noGrp="1"/>
          </p:cNvSpPr>
          <p:nvPr>
            <p:ph type="title" idx="9"/>
          </p:nvPr>
        </p:nvSpPr>
        <p:spPr>
          <a:xfrm flipH="1">
            <a:off x="7306123" y="3672134"/>
            <a:ext cx="12267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2551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284" grpId="0" animBg="1"/>
      <p:bldP spid="289" grpId="0" build="p"/>
      <p:bldP spid="290" grpId="0" build="p"/>
      <p:bldP spid="292" grpId="0"/>
      <p:bldP spid="293" grpId="0"/>
      <p:bldP spid="294" grpId="0" animBg="1"/>
      <p:bldP spid="296" grpId="0" build="p"/>
      <p:bldP spid="297" grpId="0"/>
      <p:bldP spid="22" grpId="0" animBg="1"/>
      <p:bldP spid="23" grpId="0" build="p"/>
      <p:bldP spid="24" grpId="0"/>
      <p:bldP spid="25" grpId="0" animBg="1"/>
      <p:bldP spid="26" grpId="0" build="p"/>
      <p:bldP spid="27" grpId="0"/>
      <p:bldP spid="28" grpId="0" animBg="1"/>
      <p:bldP spid="29" grpId="0" build="p"/>
      <p:bldP spid="30" grpId="0"/>
    </p:bldLst>
  </p:timing>
</p:sld>
</file>

<file path=ppt/theme/theme1.xml><?xml version="1.0" encoding="utf-8"?>
<a:theme xmlns:a="http://schemas.openxmlformats.org/drawingml/2006/main" name="Texting App Pitch Deck by Slidesgo">
  <a:themeElements>
    <a:clrScheme name="Simple Light">
      <a:dk1>
        <a:srgbClr val="000000"/>
      </a:dk1>
      <a:lt1>
        <a:srgbClr val="FFFFFF"/>
      </a:lt1>
      <a:dk2>
        <a:srgbClr val="14279B"/>
      </a:dk2>
      <a:lt2>
        <a:srgbClr val="3D56B2"/>
      </a:lt2>
      <a:accent1>
        <a:srgbClr val="5C7AEA"/>
      </a:accent1>
      <a:accent2>
        <a:srgbClr val="E6E6E6"/>
      </a:accent2>
      <a:accent3>
        <a:srgbClr val="8AA4F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429</Words>
  <Application>Microsoft Macintosh PowerPoint</Application>
  <PresentationFormat>On-screen Show (16:9)</PresentationFormat>
  <Paragraphs>107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Lexend Deca SemiBold</vt:lpstr>
      <vt:lpstr>Arial</vt:lpstr>
      <vt:lpstr>Work Sans</vt:lpstr>
      <vt:lpstr>Anaheim</vt:lpstr>
      <vt:lpstr>Lexend Deca</vt:lpstr>
      <vt:lpstr>Texting App Pitch Deck by Slidesgo</vt:lpstr>
      <vt:lpstr>Thuyết trình</vt:lpstr>
      <vt:lpstr>Nội dung</vt:lpstr>
      <vt:lpstr>Giới thiệu đề tài</vt:lpstr>
      <vt:lpstr>Lý do chọn đề tài</vt:lpstr>
      <vt:lpstr>Mục tiêu chọn đề tài</vt:lpstr>
      <vt:lpstr>Yêu cầu chức năng</vt:lpstr>
      <vt:lpstr>Visual studio</vt:lpstr>
      <vt:lpstr>Phân tích thiết kế</vt:lpstr>
      <vt:lpstr>Các chức năng đã làm</vt:lpstr>
      <vt:lpstr>Async Storage</vt:lpstr>
      <vt:lpstr>Post Data API server</vt:lpstr>
      <vt:lpstr>Tab Navigation</vt:lpstr>
      <vt:lpstr>KeyboardAvoidingView</vt:lpstr>
      <vt:lpstr>PowerPoint Presentation</vt:lpstr>
      <vt:lpstr>PowerPoint Presentation</vt:lpstr>
      <vt:lpstr>PowerPoint Presentation</vt:lpstr>
      <vt:lpstr>Thanks!</vt:lpstr>
      <vt:lpstr>Chat icon pack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Texting App Pitch Deck</dc:title>
  <cp:lastModifiedBy>Vuong nguyen</cp:lastModifiedBy>
  <cp:revision>39</cp:revision>
  <dcterms:modified xsi:type="dcterms:W3CDTF">2021-12-19T09:08:06Z</dcterms:modified>
</cp:coreProperties>
</file>