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e7e5e3e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e7e5e3e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e7e5e3e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e7e5e3e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e7e5e3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e7e5e3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10a99a55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10a99a55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e7e5e3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e7e5e3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10a99a55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10a99a55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10a99a55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10a99a55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fc5fc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fc5fc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10a99a55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10a99a55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e7e5e3e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e7e5e3e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e7e5e3e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e7e5e3e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e7e5e3e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e7e5e3e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e7e5e3e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e7e5e3e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e7e5e3e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e7e5e3e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e7e5e3e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e7e5e3e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e7e5e3e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e7e5e3e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e7e5e3e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e7e5e3e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827467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0" y="4755900"/>
            <a:ext cx="8031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LƯU HÀNH NỘI BỘ - BẢN QUYỀN THUỘC VỀ LABIAN LABS -  COPYRIGHT © LABIAN LABS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811550" cy="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0" y="4698600"/>
            <a:ext cx="8181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LƯU HÀNH NỘI BỘ - BẢN QUYỀN THUỘC VỀ LABIAN LABS -  COPYRIGHT © LABIAN LABS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NzPhn7FEYaqe-ygAmoB2BUQZ9xNlxk28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chemeClr val="lt1"/>
                </a:solidFill>
              </a:rPr>
              <a:t>Mobile test automation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082650" y="3107950"/>
            <a:ext cx="2550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@king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776650" y="1581050"/>
            <a:ext cx="4694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#Testscript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-958" l="-2051" r="0" t="-968"/>
          <a:stretch/>
        </p:blipFill>
        <p:spPr>
          <a:xfrm>
            <a:off x="995575" y="0"/>
            <a:ext cx="7637975" cy="47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1776650" y="1581050"/>
            <a:ext cx="4694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 title="sign in 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25" y="0"/>
            <a:ext cx="7761526" cy="4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#Kết quả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5" y="842800"/>
            <a:ext cx="8757450" cy="3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25" y="398550"/>
            <a:ext cx="6796876" cy="4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THANKS FOR WATCHING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670700" y="1711450"/>
            <a:ext cx="4694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#Cài đặt Vysor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395925"/>
            <a:ext cx="6862399" cy="42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450" y="0"/>
            <a:ext cx="4484800" cy="47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2086325" y="1915175"/>
            <a:ext cx="4694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#Cài đặt máy 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25" y="195475"/>
            <a:ext cx="7204252" cy="45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75" y="0"/>
            <a:ext cx="3145325" cy="4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#Cài đặt Manual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00" y="0"/>
            <a:ext cx="7586500" cy="474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