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afa2ac0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afa2ac0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b043170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b043170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b04317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b04317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1b521c2f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1b521c2f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b521c2f5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1b521c2f5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b521c2f5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b521c2f5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b521c2f5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b521c2f5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b521c2f5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1b521c2f5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afa2ac0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afa2ac0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b521c2f5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b521c2f5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97f15b8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97f15b8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1b521c2f5_7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1b521c2f5_7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b521c2f5_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b521c2f5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1b521c2f5_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1b521c2f5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b521c2f5_7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b521c2f5_7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92" name="Google Shape;92;p8"/>
          <p:cNvSpPr txBox="1"/>
          <p:nvPr/>
        </p:nvSpPr>
        <p:spPr>
          <a:xfrm>
            <a:off x="0" y="4785675"/>
            <a:ext cx="7592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LƯU HÀNH NỘI BỘ - BẢN QUYỀN THUỘC VỀ LABIAN LABS -  COPYRIGHT © LABIAN LABS</a:t>
            </a:r>
            <a:endParaRPr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1"/>
            <a:ext cx="752211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EUWTQtcTtHiwTgbrbUyiBirBU0RzSIA4/view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107025" y="667600"/>
            <a:ext cx="68214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4800"/>
              <a:t>Tìm hiểu công cụ test tự động Appium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@cloudly, @sunny, @king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23850" y="866775"/>
            <a:ext cx="4914900" cy="36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#Cơ chế hoạt động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25" y="1317250"/>
            <a:ext cx="8218800" cy="27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#Testscript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3000">
                <a:latin typeface="Arial"/>
                <a:ea typeface="Arial"/>
                <a:cs typeface="Arial"/>
                <a:sym typeface="Arial"/>
              </a:rPr>
              <a:t>Testcase</a:t>
            </a:r>
            <a:endParaRPr/>
          </a:p>
        </p:txBody>
      </p:sp>
      <p:sp>
        <p:nvSpPr>
          <p:cNvPr id="206" name="Google Shape;206;p25"/>
          <p:cNvSpPr txBox="1"/>
          <p:nvPr>
            <p:ph idx="4294967295" type="body"/>
          </p:nvPr>
        </p:nvSpPr>
        <p:spPr>
          <a:xfrm>
            <a:off x="124150" y="396750"/>
            <a:ext cx="8661000" cy="4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vi" sz="2000">
                <a:latin typeface="Montserrat"/>
                <a:ea typeface="Montserrat"/>
                <a:cs typeface="Montserrat"/>
                <a:sym typeface="Montserrat"/>
              </a:rPr>
              <a:t>Tình huống kiểm tra một đối tượng có thỏa mãn yêu cầu đặt ra hay không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vi" sz="2000">
                <a:latin typeface="Montserrat"/>
                <a:ea typeface="Montserrat"/>
                <a:cs typeface="Montserrat"/>
                <a:sym typeface="Montserrat"/>
              </a:rPr>
              <a:t>Kiểm tra bằng tay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600" y="1435775"/>
            <a:ext cx="5075495" cy="35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3000">
                <a:latin typeface="Arial"/>
                <a:ea typeface="Arial"/>
                <a:cs typeface="Arial"/>
                <a:sym typeface="Arial"/>
              </a:rPr>
              <a:t>Test script</a:t>
            </a:r>
            <a:endParaRPr/>
          </a:p>
        </p:txBody>
      </p:sp>
      <p:sp>
        <p:nvSpPr>
          <p:cNvPr id="213" name="Google Shape;213;p26"/>
          <p:cNvSpPr txBox="1"/>
          <p:nvPr>
            <p:ph idx="4294967295" type="body"/>
          </p:nvPr>
        </p:nvSpPr>
        <p:spPr>
          <a:xfrm>
            <a:off x="823850" y="86750"/>
            <a:ext cx="74415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vi" sz="2000">
                <a:latin typeface="Montserrat"/>
                <a:ea typeface="Montserrat"/>
                <a:cs typeface="Montserrat"/>
                <a:sym typeface="Montserrat"/>
              </a:rPr>
              <a:t> Nhóm mã lệnh dạng đặc tả kịch bản dùng để tự động hóa một trình tự kiểm tra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vi" sz="2000">
                <a:latin typeface="Montserrat"/>
                <a:ea typeface="Montserrat"/>
                <a:cs typeface="Montserrat"/>
                <a:sym typeface="Montserrat"/>
              </a:rPr>
              <a:t>Kiểm tra nhanh hơn, cho những trường kiểm tra bằng tay khó khăn hoặc không khả thi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vi" sz="2000">
                <a:latin typeface="Montserrat"/>
                <a:ea typeface="Montserrat"/>
                <a:cs typeface="Montserrat"/>
                <a:sym typeface="Montserrat"/>
              </a:rPr>
              <a:t>Kiểm tra tự động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39" y="1729300"/>
            <a:ext cx="5271526" cy="3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23850" y="413350"/>
            <a:ext cx="4943100" cy="23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phần mềm dùng để viết testscript</a:t>
            </a:r>
            <a:endParaRPr/>
          </a:p>
        </p:txBody>
      </p:sp>
      <p:sp>
        <p:nvSpPr>
          <p:cNvPr id="220" name="Google Shape;220;p27"/>
          <p:cNvSpPr txBox="1"/>
          <p:nvPr>
            <p:ph idx="4294967295" type="body"/>
          </p:nvPr>
        </p:nvSpPr>
        <p:spPr>
          <a:xfrm>
            <a:off x="611325" y="217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-"/>
            </a:pPr>
            <a:r>
              <a:rPr lang="vi" sz="3000">
                <a:latin typeface="Montserrat"/>
                <a:ea typeface="Montserrat"/>
                <a:cs typeface="Montserrat"/>
                <a:sym typeface="Montserrat"/>
              </a:rPr>
              <a:t>Android Studio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-"/>
            </a:pPr>
            <a:r>
              <a:rPr lang="vi" sz="3000">
                <a:latin typeface="Montserrat"/>
                <a:ea typeface="Montserrat"/>
                <a:cs typeface="Montserrat"/>
                <a:sym typeface="Montserrat"/>
              </a:rPr>
              <a:t>Esclipe IDE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-"/>
            </a:pPr>
            <a:r>
              <a:rPr lang="vi" sz="3000">
                <a:latin typeface="Montserrat"/>
                <a:ea typeface="Montserrat"/>
                <a:cs typeface="Montserrat"/>
                <a:sym typeface="Montserrat"/>
              </a:rPr>
              <a:t>IdeaIC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38000" y="-131532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#Ví dụ</a:t>
            </a:r>
            <a:endParaRPr/>
          </a:p>
        </p:txBody>
      </p:sp>
      <p:pic>
        <p:nvPicPr>
          <p:cNvPr id="226" name="Google Shape;226;p28" title="Untitle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250" y="1083400"/>
            <a:ext cx="4665226" cy="349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09675" y="682575"/>
            <a:ext cx="53964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600"/>
              <a:t>Nội dung</a:t>
            </a:r>
            <a:endParaRPr b="1" sz="3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#Giới thiệu về appium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#Cơ chế hoạt động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  #Testscript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  #Ví dụ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1225" y="674150"/>
            <a:ext cx="6331800" cy="42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000"/>
              <a:t>Một số nhược điểm khi kiểm thử thủ công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Đòi hỏi nhiều thời gian , nhiều tài nguyên hơn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Không chính xác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Lặp đi lặp lại, dễ bị lỗi và gây nhàm chán.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Không thực hiện được việc kiểm tra thủ công các dự án rất lớn và các dự án bị giới hạn thời gian.</a:t>
            </a:r>
            <a:endParaRPr sz="2000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750" y="1345700"/>
            <a:ext cx="2563250" cy="25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674175" y="-181775"/>
            <a:ext cx="49512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000"/>
              <a:t>#Giới thiệ</a:t>
            </a:r>
            <a:r>
              <a:rPr b="1" lang="vi" sz="3000"/>
              <a:t>u về Appium</a:t>
            </a:r>
            <a:endParaRPr b="1" sz="30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00" y="2330550"/>
            <a:ext cx="48863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283500" y="59125"/>
            <a:ext cx="5084700" cy="30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vi" sz="3000"/>
              <a:t>Appium là gì?</a:t>
            </a:r>
            <a:endParaRPr b="1" sz="3000"/>
          </a:p>
        </p:txBody>
      </p:sp>
      <p:sp>
        <p:nvSpPr>
          <p:cNvPr id="159" name="Google Shape;159;p17"/>
          <p:cNvSpPr txBox="1"/>
          <p:nvPr>
            <p:ph idx="4294967295" type="body"/>
          </p:nvPr>
        </p:nvSpPr>
        <p:spPr>
          <a:xfrm>
            <a:off x="611300" y="2078550"/>
            <a:ext cx="420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Montserrat"/>
                <a:ea typeface="Montserrat"/>
                <a:cs typeface="Montserrat"/>
                <a:sym typeface="Montserrat"/>
              </a:rPr>
              <a:t>Appium là một công cụ kiểm thử tự động các ứng dụng web, native app và hybrid app.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300" y="1077875"/>
            <a:ext cx="3339300" cy="33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38025" y="-791050"/>
            <a:ext cx="6884400" cy="30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Hỗ trợ trên những loại ngôn ngữ và nền tảng nào?</a:t>
            </a:r>
            <a:endParaRPr b="1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0" y="1498500"/>
            <a:ext cx="3837876" cy="26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325" y="1498500"/>
            <a:ext cx="2557450" cy="26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2875" y="1524675"/>
            <a:ext cx="2179335" cy="25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767175" y="-56700"/>
            <a:ext cx="4617300" cy="16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Tại sao cần Appium?</a:t>
            </a:r>
            <a:endParaRPr b="1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50" y="1113350"/>
            <a:ext cx="5705226" cy="38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767175" y="725100"/>
            <a:ext cx="5311500" cy="30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Hạn chế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vi"/>
              <a:t>Không hỗ trợ cho Android API &lt; 17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vi"/>
              <a:t>Thực thi tập lệnh chậm trên nền tảng iOS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710450" y="214975"/>
            <a:ext cx="64875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Những phần mềm cần thiết để sử dụng được Appium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vi"/>
              <a:t>Java JDK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vi"/>
              <a:t>Android SDK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vi"/>
              <a:t>Esclipe/ </a:t>
            </a:r>
            <a:r>
              <a:rPr lang="vi" sz="3000"/>
              <a:t>IdeaIC/ Android Studio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vi" sz="3000"/>
              <a:t>Selenium Webdriver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