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8CCB-D337-4653-A269-B78161E4CCA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8A50-4996-4228-B0C2-A2727766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560464"/>
            <a:ext cx="8534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MỘT SỐ KINH NGHIỆM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-13855"/>
            <a:ext cx="5943600" cy="3560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3873" y="457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cloudly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mẹo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test logic </a:t>
            </a:r>
            <a:r>
              <a:rPr lang="en-US" dirty="0" err="1" smtClean="0"/>
              <a:t>nhanh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qua </a:t>
            </a:r>
            <a:r>
              <a:rPr lang="en-US" dirty="0" err="1" smtClean="0"/>
              <a:t>khoảng</a:t>
            </a:r>
            <a:r>
              <a:rPr lang="en-US" dirty="0" smtClean="0"/>
              <a:t> 2-3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case </a:t>
            </a:r>
            <a:r>
              <a:rPr lang="en-US" dirty="0" err="1" smtClean="0"/>
              <a:t>sẽ</a:t>
            </a:r>
            <a:r>
              <a:rPr lang="en-US" dirty="0" smtClean="0"/>
              <a:t> test</a:t>
            </a:r>
          </a:p>
          <a:p>
            <a:pPr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case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7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36421" r="26487" b="14086"/>
          <a:stretch/>
        </p:blipFill>
        <p:spPr bwMode="auto">
          <a:xfrm>
            <a:off x="0" y="1600200"/>
            <a:ext cx="9067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MK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feature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UI </a:t>
            </a:r>
            <a:r>
              <a:rPr lang="en-US" dirty="0" err="1" smtClean="0"/>
              <a:t>lẫn</a:t>
            </a:r>
            <a:r>
              <a:rPr lang="en-US" dirty="0" smtClean="0"/>
              <a:t> Logic test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Logic test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smtClean="0"/>
              <a:t>Spam</a:t>
            </a:r>
          </a:p>
          <a:p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test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test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bug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case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test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8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VIẾT TITLE TRÊN TRELLO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title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bug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Logic test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test case </a:t>
            </a:r>
            <a:r>
              <a:rPr lang="en-US" dirty="0" err="1" smtClean="0"/>
              <a:t>thì</a:t>
            </a:r>
            <a:r>
              <a:rPr lang="en-US" dirty="0" smtClean="0"/>
              <a:t> cop </a:t>
            </a:r>
            <a:r>
              <a:rPr lang="en-US" dirty="0" err="1" smtClean="0"/>
              <a:t>lại</a:t>
            </a:r>
            <a:r>
              <a:rPr lang="en-US" dirty="0" smtClean="0"/>
              <a:t> case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Tester </a:t>
            </a:r>
            <a:r>
              <a:rPr lang="en-US" dirty="0" err="1" smtClean="0"/>
              <a:t>khác</a:t>
            </a:r>
            <a:r>
              <a:rPr lang="en-US" dirty="0" smtClean="0"/>
              <a:t> test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UI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2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687" y="2590800"/>
            <a:ext cx="66346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CẢM ƠN MỌI NGƯỜI 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ĐÃ LẮNG NGHE!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5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UI (User Interface) </a:t>
            </a:r>
            <a:r>
              <a:rPr lang="en-US" dirty="0" smtClean="0"/>
              <a:t>Test</a:t>
            </a:r>
          </a:p>
          <a:p>
            <a:endParaRPr lang="en-US" dirty="0" smtClean="0"/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 Test</a:t>
            </a:r>
          </a:p>
          <a:p>
            <a:endParaRPr lang="en-US" dirty="0" smtClean="0"/>
          </a:p>
          <a:p>
            <a:r>
              <a:rPr lang="en-US" dirty="0" smtClean="0"/>
              <a:t>Monkey Test</a:t>
            </a:r>
          </a:p>
          <a:p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title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0109" y="1104900"/>
            <a:ext cx="782782" cy="4495800"/>
            <a:chOff x="152400" y="1905000"/>
            <a:chExt cx="782782" cy="4495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05000"/>
              <a:ext cx="762000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2667000"/>
              <a:ext cx="7620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3352800"/>
              <a:ext cx="76200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55" y="4114800"/>
              <a:ext cx="762000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82" y="4890655"/>
              <a:ext cx="762000" cy="76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5638800"/>
              <a:ext cx="762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0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7070"/>
            <a:ext cx="3536067" cy="53678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49" y="813569"/>
            <a:ext cx="3017916" cy="536786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03218" y="6244936"/>
            <a:ext cx="2667000" cy="371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875307" y="6244936"/>
            <a:ext cx="2667000" cy="371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642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output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Từ</a:t>
            </a:r>
            <a:r>
              <a:rPr lang="en-US" dirty="0" smtClean="0"/>
              <a:t> output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input: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test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test </a:t>
            </a:r>
            <a:r>
              <a:rPr lang="en-US" dirty="0" err="1" smtClean="0"/>
              <a:t>được</a:t>
            </a:r>
            <a:r>
              <a:rPr lang="en-US" dirty="0" smtClean="0"/>
              <a:t> case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636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6" y="1036784"/>
            <a:ext cx="2608384" cy="56514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18309"/>
            <a:ext cx="2725616" cy="56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50324" cy="3124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39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7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696200" cy="5488062"/>
          </a:xfrm>
        </p:spPr>
      </p:pic>
    </p:spTree>
    <p:extLst>
      <p:ext uri="{BB962C8B-B14F-4D97-AF65-F5344CB8AC3E}">
        <p14:creationId xmlns:p14="http://schemas.microsoft.com/office/powerpoint/2010/main" val="39317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325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MỘT SỐ KINH NGHIỆM TEST</vt:lpstr>
      <vt:lpstr>NỘI DUNG</vt:lpstr>
      <vt:lpstr>UI</vt:lpstr>
      <vt:lpstr>UI</vt:lpstr>
      <vt:lpstr>LOGIC TEST</vt:lpstr>
      <vt:lpstr>LOGIC TEST</vt:lpstr>
      <vt:lpstr>PowerPoint Presentation</vt:lpstr>
      <vt:lpstr>LOGIC TEST</vt:lpstr>
      <vt:lpstr>LOGIC TEST</vt:lpstr>
      <vt:lpstr>LOGIC TEST</vt:lpstr>
      <vt:lpstr>LOGIC TEST</vt:lpstr>
      <vt:lpstr>MK TEST</vt:lpstr>
      <vt:lpstr>VIẾT TITLE TRÊN TRELLO</vt:lpstr>
      <vt:lpstr>PowerPoint Presentation</vt:lpstr>
      <vt:lpstr>PowerPoint Presentation</vt:lpstr>
    </vt:vector>
  </TitlesOfParts>
  <Company>Da Lat Laptop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</dc:title>
  <dc:creator>Admin</dc:creator>
  <cp:lastModifiedBy>Admin</cp:lastModifiedBy>
  <cp:revision>28</cp:revision>
  <dcterms:created xsi:type="dcterms:W3CDTF">2019-01-16T12:29:49Z</dcterms:created>
  <dcterms:modified xsi:type="dcterms:W3CDTF">2019-01-23T01:44:59Z</dcterms:modified>
</cp:coreProperties>
</file>