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haansoftxlsx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70" r:id="rId6"/>
    <p:sldId id="301" r:id="rId7"/>
    <p:sldId id="315" r:id="rId8"/>
    <p:sldId id="302" r:id="rId9"/>
    <p:sldId id="316" r:id="rId10"/>
    <p:sldId id="318" r:id="rId11"/>
    <p:sldId id="317" r:id="rId12"/>
    <p:sldId id="303" r:id="rId13"/>
    <p:sldId id="304" r:id="rId14"/>
    <p:sldId id="305" r:id="rId15"/>
    <p:sldId id="311" r:id="rId16"/>
    <p:sldId id="310" r:id="rId17"/>
    <p:sldId id="312" r:id="rId18"/>
    <p:sldId id="306" r:id="rId19"/>
    <p:sldId id="313" r:id="rId20"/>
    <p:sldId id="319" r:id="rId21"/>
    <p:sldId id="320" r:id="rId22"/>
    <p:sldId id="314" r:id="rId23"/>
    <p:sldId id="307" r:id="rId24"/>
    <p:sldId id="308" r:id="rId25"/>
    <p:sldId id="309" r:id="rId26"/>
    <p:sldId id="262" r:id="rId27"/>
    <p:sldId id="272" r:id="rId28"/>
    <p:sldId id="283" r:id="rId29"/>
    <p:sldId id="273" r:id="rId30"/>
    <p:sldId id="269" r:id="rId31"/>
    <p:sldId id="274" r:id="rId32"/>
    <p:sldId id="284" r:id="rId33"/>
    <p:sldId id="275" r:id="rId34"/>
    <p:sldId id="285" r:id="rId35"/>
    <p:sldId id="276" r:id="rId36"/>
    <p:sldId id="286" r:id="rId37"/>
    <p:sldId id="280" r:id="rId38"/>
    <p:sldId id="291" r:id="rId39"/>
    <p:sldId id="281" r:id="rId40"/>
    <p:sldId id="289" r:id="rId41"/>
    <p:sldId id="268" r:id="rId42"/>
    <p:sldId id="287" r:id="rId43"/>
    <p:sldId id="277" r:id="rId44"/>
    <p:sldId id="278" r:id="rId45"/>
    <p:sldId id="288" r:id="rId46"/>
    <p:sldId id="279" r:id="rId47"/>
    <p:sldId id="290" r:id="rId48"/>
    <p:sldId id="282" r:id="rId49"/>
    <p:sldId id="265" r:id="rId50"/>
    <p:sldId id="293" r:id="rId51"/>
    <p:sldId id="300" r:id="rId52"/>
    <p:sldId id="258" r:id="rId53"/>
    <p:sldId id="299" r:id="rId54"/>
    <p:sldId id="295" r:id="rId5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4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153699995756701E-2"/>
          <c:y val="5.3553334030277351E-2"/>
          <c:w val="0.93571773671841096"/>
          <c:h val="0.7821305156411962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7"/>
            <c:spPr>
              <a:solidFill>
                <a:schemeClr val="accent2"/>
              </a:solidFill>
              <a:ln>
                <a:noFill/>
              </a:ln>
            </c:spPr>
          </c:marker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0-EE59-4FF1-90C2-7429D81A17BA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1-EE59-4FF1-90C2-7429D81A17BA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2-EE59-4FF1-90C2-7429D81A17BA}"/>
              </c:ext>
            </c:extLst>
          </c:dPt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E59-4FF1-90C2-7429D81A17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4513104"/>
        <c:axId val="844515280"/>
      </c:lineChart>
      <c:catAx>
        <c:axId val="8445131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844515280"/>
        <c:crosses val="autoZero"/>
        <c:auto val="1"/>
        <c:lblAlgn val="ctr"/>
        <c:lblOffset val="100"/>
        <c:noMultiLvlLbl val="0"/>
      </c:catAx>
      <c:valAx>
        <c:axId val="84451528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8445131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916666666666665E-2"/>
          <c:y val="3.4375000000000003E-2"/>
          <c:w val="0.96577870734908133"/>
          <c:h val="0.9312500000000000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395C-476C-BA62-7D1217081B9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4-395C-476C-BA62-7D1217081B98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395C-476C-BA62-7D1217081B9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395C-476C-BA62-7D1217081B98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395C-476C-BA62-7D1217081B98}"/>
              </c:ext>
            </c:extLst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95C-476C-BA62-7D1217081B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844514736"/>
        <c:axId val="844509296"/>
      </c:barChart>
      <c:catAx>
        <c:axId val="84451473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844509296"/>
        <c:crosses val="autoZero"/>
        <c:auto val="1"/>
        <c:lblAlgn val="ctr"/>
        <c:lblOffset val="100"/>
        <c:noMultiLvlLbl val="0"/>
      </c:catAx>
      <c:valAx>
        <c:axId val="844509296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844514736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5B16-4B64-AAC2-DB0307CE1ACC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5B16-4B64-AAC2-DB0307CE1ACC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B16-4B64-AAC2-DB0307CE1A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F92B-47DE-8DA2-2A54F298832A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F92B-47DE-8DA2-2A54F298832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92B-47DE-8DA2-2A54F29883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0A15-46A6-9FA4-6E1736617DAB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0A15-46A6-9FA4-6E1736617DAB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A15-46A6-9FA4-6E1736617D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DBD5-4D20-9CD3-64E16C12EF80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BD5-4D20-9CD3-64E16C12EF8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D5-4D20-9CD3-64E16C12EF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C1E6-4517-9BC9-6DC7A455E02D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C1E6-4517-9BC9-6DC7A455E02D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1E6-4517-9BC9-6DC7A455E0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8711-4341-BE27-B1FD4BB32A0D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8711-4341-BE27-B1FD4BB32A0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711-4341-BE27-B1FD4BB32A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8F7E-4D61-85BB-498A1D3628A4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F7E-4D61-85BB-498A1D3628A4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7E-4D61-85BB-498A1D3628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38B4-4096-BCE6-596F890BCA43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38B4-4096-BCE6-596F890BCA4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B4-4096-BCE6-596F890BCA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04048" y="3003798"/>
            <a:ext cx="3888432" cy="1152129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03900" y="4155926"/>
            <a:ext cx="3888432" cy="504056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2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OF YOUR PRESENTATION HERE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8748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3555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bile_security" TargetMode="External"/><Relationship Id="rId2" Type="http://schemas.openxmlformats.org/officeDocument/2006/relationships/hyperlink" Target="https://en.wikipedia.org/wiki/Android_(operating_system)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0" y="2283718"/>
            <a:ext cx="4608512" cy="1008113"/>
          </a:xfrm>
        </p:spPr>
        <p:txBody>
          <a:bodyPr/>
          <a:lstStyle/>
          <a:p>
            <a:r>
              <a:rPr lang="en-US" altLang="ko-KR" sz="3200" dirty="0" err="1">
                <a:ea typeface="맑은 고딕" pitchFamily="50" charset="-127"/>
              </a:rPr>
              <a:t>Đồ</a:t>
            </a:r>
            <a:r>
              <a:rPr lang="en-US" altLang="ko-KR" sz="3200" dirty="0">
                <a:ea typeface="맑은 고딕" pitchFamily="50" charset="-127"/>
              </a:rPr>
              <a:t> </a:t>
            </a:r>
            <a:r>
              <a:rPr lang="en-US" altLang="ko-KR" sz="3200" dirty="0" err="1">
                <a:ea typeface="맑은 고딕" pitchFamily="50" charset="-127"/>
              </a:rPr>
              <a:t>Án</a:t>
            </a:r>
            <a:r>
              <a:rPr lang="en-US" altLang="ko-KR" sz="3200" dirty="0">
                <a:ea typeface="맑은 고딕" pitchFamily="50" charset="-127"/>
              </a:rPr>
              <a:t> </a:t>
            </a:r>
            <a:r>
              <a:rPr lang="en-US" altLang="ko-KR" sz="3200" dirty="0" err="1">
                <a:ea typeface="맑은 고딕" pitchFamily="50" charset="-127"/>
              </a:rPr>
              <a:t>Ngành</a:t>
            </a:r>
            <a:r>
              <a:rPr lang="en-US" altLang="ko-KR" sz="3200" dirty="0">
                <a:ea typeface="맑은 고딕" pitchFamily="50" charset="-127"/>
              </a:rPr>
              <a:t> KTMT</a:t>
            </a:r>
            <a:endParaRPr lang="en-US" altLang="ko-KR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220072" y="3291831"/>
            <a:ext cx="3923928" cy="648071"/>
          </a:xfrm>
        </p:spPr>
        <p:txBody>
          <a:bodyPr/>
          <a:lstStyle/>
          <a:p>
            <a:pPr algn="ctr">
              <a:spcBef>
                <a:spcPts val="0"/>
              </a:spcBef>
              <a:defRPr/>
            </a:pPr>
            <a:r>
              <a:rPr lang="en-US" altLang="ko-KR" sz="1600" b="1" dirty="0" err="1"/>
              <a:t>Bảo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mật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cho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thiết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bị</a:t>
            </a:r>
            <a:r>
              <a:rPr lang="en-US" altLang="ko-KR" sz="1600" b="1" dirty="0"/>
              <a:t> di </a:t>
            </a:r>
            <a:r>
              <a:rPr lang="en-US" altLang="ko-KR" sz="1600" b="1" dirty="0" err="1"/>
              <a:t>động</a:t>
            </a:r>
            <a:r>
              <a:rPr lang="en-US" altLang="ko-KR" sz="1600" b="1" dirty="0"/>
              <a:t> –</a:t>
            </a:r>
          </a:p>
          <a:p>
            <a:pPr algn="ctr">
              <a:spcBef>
                <a:spcPts val="0"/>
              </a:spcBef>
              <a:defRPr/>
            </a:pPr>
            <a:r>
              <a:rPr lang="en-US" altLang="ko-KR" sz="1600" b="1" dirty="0"/>
              <a:t> </a:t>
            </a:r>
            <a:r>
              <a:rPr lang="en-US" altLang="ko-KR" sz="1600" b="1" dirty="0" err="1"/>
              <a:t>Ứng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dụng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thu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thập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dữ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liệu</a:t>
            </a:r>
            <a:r>
              <a:rPr lang="en-US" altLang="ko-KR" sz="1600" b="1" dirty="0"/>
              <a:t>.</a:t>
            </a:r>
            <a:endParaRPr lang="en-US" altLang="ko-KR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671993" y="314241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accent2"/>
                </a:solidFill>
                <a:latin typeface="+mj-lt"/>
                <a:cs typeface="Arial" pitchFamily="34" charset="0"/>
              </a:rPr>
              <a:t>Đại</a:t>
            </a:r>
            <a:r>
              <a:rPr lang="en-US" altLang="ko-KR" sz="16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2"/>
                </a:solidFill>
                <a:latin typeface="+mj-lt"/>
                <a:cs typeface="Arial" pitchFamily="34" charset="0"/>
              </a:rPr>
              <a:t>học</a:t>
            </a:r>
            <a:r>
              <a:rPr lang="en-US" altLang="ko-KR" sz="16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2"/>
                </a:solidFill>
                <a:latin typeface="+mj-lt"/>
                <a:cs typeface="Arial" pitchFamily="34" charset="0"/>
              </a:rPr>
              <a:t>Quốc</a:t>
            </a:r>
            <a:r>
              <a:rPr lang="en-US" altLang="ko-KR" sz="16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 Gia TP HCM</a:t>
            </a:r>
          </a:p>
          <a:p>
            <a:pPr algn="ctr"/>
            <a:r>
              <a:rPr lang="en-US" altLang="ko-KR" sz="1600" dirty="0" err="1">
                <a:solidFill>
                  <a:schemeClr val="accent2"/>
                </a:solidFill>
                <a:latin typeface="+mj-lt"/>
                <a:cs typeface="Arial" pitchFamily="34" charset="0"/>
              </a:rPr>
              <a:t>Đại</a:t>
            </a:r>
            <a:r>
              <a:rPr lang="en-US" altLang="ko-KR" sz="16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2"/>
                </a:solidFill>
                <a:latin typeface="+mj-lt"/>
                <a:cs typeface="Arial" pitchFamily="34" charset="0"/>
              </a:rPr>
              <a:t>Học</a:t>
            </a:r>
            <a:r>
              <a:rPr lang="en-US" altLang="ko-KR" sz="16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2"/>
                </a:solidFill>
                <a:latin typeface="+mj-lt"/>
                <a:cs typeface="Arial" pitchFamily="34" charset="0"/>
              </a:rPr>
              <a:t>Bách</a:t>
            </a:r>
            <a:r>
              <a:rPr lang="en-US" altLang="ko-KR" sz="16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 Khoa</a:t>
            </a:r>
          </a:p>
          <a:p>
            <a:pPr algn="ctr"/>
            <a:r>
              <a:rPr lang="en-US" altLang="ko-KR" sz="16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Khoa KH&amp;KT </a:t>
            </a:r>
            <a:r>
              <a:rPr lang="en-US" altLang="ko-KR" sz="1600" dirty="0" err="1">
                <a:solidFill>
                  <a:schemeClr val="accent2"/>
                </a:solidFill>
                <a:latin typeface="+mj-lt"/>
                <a:cs typeface="Arial" pitchFamily="34" charset="0"/>
              </a:rPr>
              <a:t>Máy</a:t>
            </a:r>
            <a:r>
              <a:rPr lang="en-US" altLang="ko-KR" sz="16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accent2"/>
                </a:solidFill>
                <a:latin typeface="+mj-lt"/>
                <a:cs typeface="Arial" pitchFamily="34" charset="0"/>
              </a:rPr>
              <a:t>Tính</a:t>
            </a:r>
            <a:endParaRPr lang="ko-KR" altLang="en-US" sz="1600" dirty="0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B47323B-44B2-46FF-A8AD-79FF48163A14}"/>
              </a:ext>
            </a:extLst>
          </p:cNvPr>
          <p:cNvSpPr txBox="1">
            <a:spLocks/>
          </p:cNvSpPr>
          <p:nvPr/>
        </p:nvSpPr>
        <p:spPr>
          <a:xfrm>
            <a:off x="5256584" y="4177094"/>
            <a:ext cx="3923928" cy="648071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accent2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defRPr/>
            </a:pPr>
            <a:endParaRPr lang="en-US" altLang="ko-KR" sz="1400" b="1" dirty="0"/>
          </a:p>
          <a:p>
            <a:pPr algn="ctr">
              <a:spcBef>
                <a:spcPts val="0"/>
              </a:spcBef>
              <a:defRPr/>
            </a:pPr>
            <a:r>
              <a:rPr lang="en-US" altLang="ko-KR" sz="1400" b="1" dirty="0"/>
              <a:t>GVHD: </a:t>
            </a:r>
            <a:r>
              <a:rPr lang="en-US" altLang="ko-KR" sz="1400" b="1" dirty="0" err="1"/>
              <a:t>TS.Nguyễn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Đức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Thái</a:t>
            </a:r>
            <a:endParaRPr lang="en-US" altLang="ko-KR" sz="1400" b="1" dirty="0"/>
          </a:p>
          <a:p>
            <a:pPr algn="ctr">
              <a:spcBef>
                <a:spcPts val="0"/>
              </a:spcBef>
              <a:defRPr/>
            </a:pPr>
            <a:r>
              <a:rPr lang="en-US" altLang="ko-KR" sz="1400" b="1" dirty="0" err="1"/>
              <a:t>Sinh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viên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Tạ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Văn</a:t>
            </a:r>
            <a:r>
              <a:rPr lang="en-US" altLang="ko-KR" sz="1400" b="1" dirty="0"/>
              <a:t> V</a:t>
            </a:r>
            <a:r>
              <a:rPr lang="vi-VN" altLang="ko-KR" sz="1400" b="1" dirty="0"/>
              <a:t>ư</a:t>
            </a:r>
            <a:r>
              <a:rPr lang="en-US" altLang="ko-KR" sz="1400" b="1" dirty="0" err="1"/>
              <a:t>ợng</a:t>
            </a:r>
            <a:r>
              <a:rPr lang="en-US" altLang="ko-KR" sz="1400" b="1" dirty="0"/>
              <a:t> – 1614189</a:t>
            </a:r>
          </a:p>
          <a:p>
            <a:pPr algn="ctr">
              <a:spcBef>
                <a:spcPts val="0"/>
              </a:spcBef>
              <a:defRPr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Giới</a:t>
            </a:r>
            <a:r>
              <a:rPr lang="en-US" altLang="ko-KR" dirty="0"/>
              <a:t> </a:t>
            </a:r>
            <a:r>
              <a:rPr lang="en-US" altLang="ko-KR" dirty="0" err="1"/>
              <a:t>thiệu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6" y="915566"/>
            <a:ext cx="9144000" cy="288032"/>
          </a:xfrm>
        </p:spPr>
        <p:txBody>
          <a:bodyPr/>
          <a:lstStyle/>
          <a:p>
            <a:pPr lvl="0" algn="l"/>
            <a:r>
              <a:rPr lang="en-US" altLang="ko-KR" sz="1800" dirty="0"/>
              <a:t>3. </a:t>
            </a:r>
            <a:r>
              <a:rPr lang="en-US" altLang="ko-KR" sz="1800" dirty="0" err="1"/>
              <a:t>Bảo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mật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cho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thiết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bị</a:t>
            </a:r>
            <a:r>
              <a:rPr lang="en-US" altLang="ko-KR" sz="1800" dirty="0"/>
              <a:t> Android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AA6E8-E55A-4797-8651-5EBF61B79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199" y="1389142"/>
            <a:ext cx="4761601" cy="339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1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Giới</a:t>
            </a:r>
            <a:r>
              <a:rPr lang="en-US" altLang="ko-KR" dirty="0"/>
              <a:t> </a:t>
            </a:r>
            <a:r>
              <a:rPr lang="en-US" altLang="ko-KR" dirty="0" err="1"/>
              <a:t>thiệu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6" y="1275606"/>
            <a:ext cx="9144000" cy="288032"/>
          </a:xfrm>
        </p:spPr>
        <p:txBody>
          <a:bodyPr/>
          <a:lstStyle/>
          <a:p>
            <a:pPr lvl="0" algn="l"/>
            <a:r>
              <a:rPr lang="en-US" altLang="ko-KR" sz="1800" dirty="0"/>
              <a:t>4. </a:t>
            </a:r>
            <a:r>
              <a:rPr lang="en-US" altLang="ko-KR" sz="1800" dirty="0" err="1"/>
              <a:t>Mục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tiêu</a:t>
            </a:r>
            <a:r>
              <a:rPr lang="en-US" altLang="ko-KR" sz="1800" dirty="0"/>
              <a:t>, ý </a:t>
            </a:r>
            <a:r>
              <a:rPr lang="en-US" altLang="ko-KR" sz="1800" dirty="0" err="1"/>
              <a:t>nghĩa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của</a:t>
            </a:r>
            <a:r>
              <a:rPr lang="en-US" altLang="ko-KR" sz="1800" dirty="0"/>
              <a:t> </a:t>
            </a:r>
            <a:r>
              <a:rPr lang="en-US" altLang="ko-KR" sz="1800" dirty="0" err="1"/>
              <a:t>đề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tài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4479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Kiến</a:t>
            </a:r>
            <a:r>
              <a:rPr lang="en-US" altLang="ko-KR" dirty="0"/>
              <a:t> </a:t>
            </a:r>
            <a:r>
              <a:rPr lang="en-US" altLang="ko-KR" dirty="0" err="1"/>
              <a:t>thức</a:t>
            </a:r>
            <a:r>
              <a:rPr lang="en-US" altLang="ko-KR" dirty="0"/>
              <a:t> </a:t>
            </a:r>
            <a:r>
              <a:rPr lang="en-US" altLang="ko-KR" dirty="0" err="1"/>
              <a:t>nền</a:t>
            </a:r>
            <a:r>
              <a:rPr lang="en-US" altLang="ko-KR" dirty="0"/>
              <a:t> </a:t>
            </a:r>
            <a:r>
              <a:rPr lang="en-US" altLang="ko-KR" dirty="0" err="1"/>
              <a:t>tảng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6" y="1059582"/>
            <a:ext cx="9144000" cy="1296144"/>
          </a:xfrm>
        </p:spPr>
        <p:txBody>
          <a:bodyPr/>
          <a:lstStyle/>
          <a:p>
            <a:pPr marL="342900" lvl="0" indent="-342900" algn="l">
              <a:buAutoNum type="arabicPeriod"/>
            </a:pPr>
            <a:r>
              <a:rPr lang="en-US" altLang="ko-KR" sz="1800" dirty="0"/>
              <a:t>Android </a:t>
            </a:r>
            <a:r>
              <a:rPr lang="en-US" altLang="ko-KR" sz="1800" dirty="0" err="1"/>
              <a:t>và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cấu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trúc</a:t>
            </a:r>
            <a:r>
              <a:rPr lang="en-US" altLang="ko-KR" sz="1800" dirty="0"/>
              <a:t> </a:t>
            </a:r>
            <a:r>
              <a:rPr lang="en-US" altLang="ko-KR" sz="1800" dirty="0" err="1"/>
              <a:t>hoạt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động</a:t>
            </a:r>
            <a:r>
              <a:rPr lang="en-US" altLang="ko-KR" sz="1800" dirty="0"/>
              <a:t>.</a:t>
            </a:r>
          </a:p>
          <a:p>
            <a:pPr marL="342900" lvl="0" indent="-342900" algn="l">
              <a:buAutoNum type="arabicPeriod"/>
            </a:pPr>
            <a:r>
              <a:rPr lang="en-US" altLang="ko-KR" sz="1800" dirty="0" err="1"/>
              <a:t>Cơ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chế</a:t>
            </a:r>
            <a:r>
              <a:rPr lang="en-US" altLang="ko-KR" sz="1800" dirty="0"/>
              <a:t> </a:t>
            </a:r>
            <a:r>
              <a:rPr lang="en-US" altLang="ko-KR" sz="1800" dirty="0" err="1"/>
              <a:t>bảo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mật</a:t>
            </a:r>
            <a:r>
              <a:rPr lang="en-US" altLang="ko-KR" sz="1800" dirty="0"/>
              <a:t>.</a:t>
            </a:r>
          </a:p>
          <a:p>
            <a:pPr marL="342900" lvl="0" indent="-342900" algn="l">
              <a:buAutoNum type="arabicPeriod"/>
            </a:pPr>
            <a:r>
              <a:rPr lang="en-US" altLang="ko-KR" sz="1800" dirty="0" err="1"/>
              <a:t>Cách</a:t>
            </a:r>
            <a:r>
              <a:rPr lang="en-US" altLang="ko-KR" sz="1800" dirty="0"/>
              <a:t> </a:t>
            </a:r>
            <a:r>
              <a:rPr lang="en-US" altLang="ko-KR" sz="1800" dirty="0" err="1"/>
              <a:t>xâm</a:t>
            </a:r>
            <a:r>
              <a:rPr lang="en-US" altLang="ko-KR" sz="1800" dirty="0"/>
              <a:t> </a:t>
            </a:r>
            <a:r>
              <a:rPr lang="en-US" altLang="ko-KR" sz="1800" dirty="0" err="1"/>
              <a:t>nhập</a:t>
            </a:r>
            <a:r>
              <a:rPr lang="en-US" altLang="ko-KR" sz="1800" dirty="0"/>
              <a:t> </a:t>
            </a:r>
            <a:r>
              <a:rPr lang="en-US" altLang="ko-KR" sz="1800" dirty="0" err="1"/>
              <a:t>vào</a:t>
            </a:r>
            <a:r>
              <a:rPr lang="en-US" altLang="ko-KR" sz="1800" dirty="0"/>
              <a:t> </a:t>
            </a:r>
            <a:r>
              <a:rPr lang="en-US" altLang="ko-KR" sz="1800" dirty="0" err="1"/>
              <a:t>hệ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thống</a:t>
            </a:r>
            <a:r>
              <a:rPr lang="en-US" altLang="ko-KR" sz="1800" dirty="0"/>
              <a:t>.</a:t>
            </a:r>
          </a:p>
          <a:p>
            <a:pPr lvl="0" algn="l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560722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Kiến</a:t>
            </a:r>
            <a:r>
              <a:rPr lang="en-US" altLang="ko-KR" dirty="0"/>
              <a:t> </a:t>
            </a:r>
            <a:r>
              <a:rPr lang="en-US" altLang="ko-KR" dirty="0" err="1"/>
              <a:t>thức</a:t>
            </a:r>
            <a:r>
              <a:rPr lang="en-US" altLang="ko-KR" dirty="0"/>
              <a:t> </a:t>
            </a:r>
            <a:r>
              <a:rPr lang="en-US" altLang="ko-KR" dirty="0" err="1"/>
              <a:t>nền</a:t>
            </a:r>
            <a:r>
              <a:rPr lang="en-US" altLang="ko-KR" dirty="0"/>
              <a:t> </a:t>
            </a:r>
            <a:r>
              <a:rPr lang="en-US" altLang="ko-KR" dirty="0" err="1"/>
              <a:t>tảng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27584" y="877876"/>
            <a:ext cx="9144000" cy="288032"/>
          </a:xfrm>
        </p:spPr>
        <p:txBody>
          <a:bodyPr/>
          <a:lstStyle/>
          <a:p>
            <a:pPr algn="l"/>
            <a:r>
              <a:rPr lang="en-US" altLang="ko-KR" sz="1800" dirty="0"/>
              <a:t>1. Android </a:t>
            </a:r>
            <a:r>
              <a:rPr lang="en-US" altLang="ko-KR" sz="1800" dirty="0" err="1"/>
              <a:t>và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cấu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trúc</a:t>
            </a:r>
            <a:r>
              <a:rPr lang="en-US" altLang="ko-KR" sz="1800" dirty="0"/>
              <a:t> </a:t>
            </a:r>
            <a:r>
              <a:rPr lang="en-US" altLang="ko-KR" sz="1800" dirty="0" err="1"/>
              <a:t>hoạt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động</a:t>
            </a:r>
            <a:r>
              <a:rPr lang="en-US" altLang="ko-KR" sz="18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78AAEF-F7AF-4C3A-B9A7-B93AD2FAF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313763"/>
            <a:ext cx="5514342" cy="364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45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Kiến</a:t>
            </a:r>
            <a:r>
              <a:rPr lang="en-US" altLang="ko-KR" dirty="0"/>
              <a:t> </a:t>
            </a:r>
            <a:r>
              <a:rPr lang="en-US" altLang="ko-KR" dirty="0" err="1"/>
              <a:t>thức</a:t>
            </a:r>
            <a:r>
              <a:rPr lang="en-US" altLang="ko-KR" dirty="0"/>
              <a:t> </a:t>
            </a:r>
            <a:r>
              <a:rPr lang="en-US" altLang="ko-KR" dirty="0" err="1"/>
              <a:t>nền</a:t>
            </a:r>
            <a:r>
              <a:rPr lang="en-US" altLang="ko-KR" dirty="0"/>
              <a:t> </a:t>
            </a:r>
            <a:r>
              <a:rPr lang="en-US" altLang="ko-KR" dirty="0" err="1"/>
              <a:t>tảng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83568" y="915566"/>
            <a:ext cx="9144000" cy="288032"/>
          </a:xfrm>
        </p:spPr>
        <p:txBody>
          <a:bodyPr/>
          <a:lstStyle/>
          <a:p>
            <a:pPr algn="l"/>
            <a:r>
              <a:rPr lang="en-US" altLang="ko-KR" sz="1800" dirty="0"/>
              <a:t>2. C</a:t>
            </a:r>
            <a:r>
              <a:rPr lang="vi-VN" altLang="ko-KR" sz="1800" dirty="0"/>
              <a:t>ơ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chế</a:t>
            </a:r>
            <a:r>
              <a:rPr lang="en-US" altLang="ko-KR" sz="1800" dirty="0"/>
              <a:t> </a:t>
            </a:r>
            <a:r>
              <a:rPr lang="en-US" altLang="ko-KR" sz="1800" dirty="0" err="1"/>
              <a:t>bảo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mật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934727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Kiến</a:t>
            </a:r>
            <a:r>
              <a:rPr lang="en-US" altLang="ko-KR" dirty="0"/>
              <a:t> </a:t>
            </a:r>
            <a:r>
              <a:rPr lang="en-US" altLang="ko-KR" dirty="0" err="1"/>
              <a:t>thức</a:t>
            </a:r>
            <a:r>
              <a:rPr lang="en-US" altLang="ko-KR" dirty="0"/>
              <a:t> </a:t>
            </a:r>
            <a:r>
              <a:rPr lang="en-US" altLang="ko-KR" dirty="0" err="1"/>
              <a:t>nền</a:t>
            </a:r>
            <a:r>
              <a:rPr lang="en-US" altLang="ko-KR" dirty="0"/>
              <a:t> </a:t>
            </a:r>
            <a:r>
              <a:rPr lang="en-US" altLang="ko-KR" dirty="0" err="1"/>
              <a:t>tảng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6" y="915566"/>
            <a:ext cx="9144000" cy="288032"/>
          </a:xfrm>
        </p:spPr>
        <p:txBody>
          <a:bodyPr/>
          <a:lstStyle/>
          <a:p>
            <a:pPr algn="l"/>
            <a:r>
              <a:rPr lang="en-US" altLang="ko-KR" sz="1800" dirty="0"/>
              <a:t>3. </a:t>
            </a:r>
            <a:r>
              <a:rPr lang="en-US" altLang="ko-KR" sz="1800" dirty="0" err="1"/>
              <a:t>Cách</a:t>
            </a:r>
            <a:r>
              <a:rPr lang="en-US" altLang="ko-KR" sz="1800" dirty="0"/>
              <a:t> </a:t>
            </a:r>
            <a:r>
              <a:rPr lang="en-US" altLang="ko-KR" sz="1800" dirty="0" err="1"/>
              <a:t>xâm</a:t>
            </a:r>
            <a:r>
              <a:rPr lang="en-US" altLang="ko-KR" sz="1800" dirty="0"/>
              <a:t> </a:t>
            </a:r>
            <a:r>
              <a:rPr lang="en-US" altLang="ko-KR" sz="1800" dirty="0" err="1"/>
              <a:t>nhập</a:t>
            </a:r>
            <a:r>
              <a:rPr lang="en-US" altLang="ko-KR" sz="1800" dirty="0"/>
              <a:t> </a:t>
            </a:r>
            <a:r>
              <a:rPr lang="en-US" altLang="ko-KR" sz="1800" dirty="0" err="1"/>
              <a:t>vào</a:t>
            </a:r>
            <a:r>
              <a:rPr lang="en-US" altLang="ko-KR" sz="1800" dirty="0"/>
              <a:t> </a:t>
            </a:r>
            <a:r>
              <a:rPr lang="en-US" altLang="ko-KR" sz="1800" dirty="0" err="1"/>
              <a:t>hệ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thống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1022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Thiết</a:t>
            </a:r>
            <a:r>
              <a:rPr lang="en-US" altLang="ko-KR" dirty="0"/>
              <a:t> </a:t>
            </a:r>
            <a:r>
              <a:rPr lang="en-US" altLang="ko-KR" dirty="0" err="1"/>
              <a:t>kế</a:t>
            </a:r>
            <a:r>
              <a:rPr lang="en-US" altLang="ko-KR" dirty="0"/>
              <a:t> - </a:t>
            </a:r>
            <a:r>
              <a:rPr lang="en-US" altLang="ko-KR" dirty="0" err="1"/>
              <a:t>Hiện</a:t>
            </a:r>
            <a:r>
              <a:rPr lang="en-US" altLang="ko-KR" dirty="0"/>
              <a:t> </a:t>
            </a:r>
            <a:r>
              <a:rPr lang="en-US" altLang="ko-KR" dirty="0" err="1"/>
              <a:t>thực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6" y="1275606"/>
            <a:ext cx="9144000" cy="288032"/>
          </a:xfrm>
        </p:spPr>
        <p:txBody>
          <a:bodyPr/>
          <a:lstStyle/>
          <a:p>
            <a:pPr marL="342900" lvl="0" indent="-342900" algn="l">
              <a:buAutoNum type="arabicPeriod"/>
            </a:pPr>
            <a:r>
              <a:rPr lang="en-US" altLang="ko-KR" sz="1800" dirty="0" err="1"/>
              <a:t>Thiết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kế</a:t>
            </a:r>
            <a:endParaRPr lang="en-US" altLang="ko-KR" sz="1800" dirty="0"/>
          </a:p>
          <a:p>
            <a:pPr marL="342900" lvl="0" indent="-342900" algn="l">
              <a:buAutoNum type="arabicPeriod"/>
            </a:pPr>
            <a:r>
              <a:rPr lang="en-US" altLang="ko-KR" sz="1800" dirty="0" err="1"/>
              <a:t>Hiện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thực</a:t>
            </a:r>
            <a:endParaRPr lang="en-US" altLang="ko-KR" sz="1800" dirty="0"/>
          </a:p>
          <a:p>
            <a:pPr lvl="0" algn="l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68853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Thiết</a:t>
            </a:r>
            <a:r>
              <a:rPr lang="en-US" altLang="ko-KR" dirty="0"/>
              <a:t> </a:t>
            </a:r>
            <a:r>
              <a:rPr lang="en-US" altLang="ko-KR" dirty="0" err="1"/>
              <a:t>kế</a:t>
            </a:r>
            <a:r>
              <a:rPr lang="en-US" altLang="ko-KR" dirty="0"/>
              <a:t> - </a:t>
            </a:r>
            <a:r>
              <a:rPr lang="en-US" altLang="ko-KR" dirty="0" err="1"/>
              <a:t>Hiện</a:t>
            </a:r>
            <a:r>
              <a:rPr lang="en-US" altLang="ko-KR" dirty="0"/>
              <a:t> </a:t>
            </a:r>
            <a:r>
              <a:rPr lang="en-US" altLang="ko-KR" dirty="0" err="1"/>
              <a:t>thực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6" y="1275606"/>
            <a:ext cx="9144000" cy="288032"/>
          </a:xfrm>
        </p:spPr>
        <p:txBody>
          <a:bodyPr/>
          <a:lstStyle/>
          <a:p>
            <a:pPr marL="342900" lvl="0" indent="-342900" algn="l">
              <a:buAutoNum type="arabicPeriod"/>
            </a:pPr>
            <a:r>
              <a:rPr lang="en-US" altLang="ko-KR" sz="1800" dirty="0" err="1"/>
              <a:t>Thiết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kế</a:t>
            </a:r>
            <a:endParaRPr lang="en-US" altLang="ko-KR" sz="1800" dirty="0"/>
          </a:p>
          <a:p>
            <a:pPr marL="342900" lvl="0" indent="-342900" algn="l">
              <a:buAutoNum type="arabicPeriod"/>
            </a:pPr>
            <a:endParaRPr lang="en-US" altLang="ko-KR" sz="1800" dirty="0"/>
          </a:p>
          <a:p>
            <a:pPr lvl="0" algn="l"/>
            <a:endParaRPr lang="en-US" altLang="ko-KR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98659-6D3F-40FB-B402-E18B1290D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1847850"/>
            <a:ext cx="72580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99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Thiết</a:t>
            </a:r>
            <a:r>
              <a:rPr lang="en-US" altLang="ko-KR" dirty="0"/>
              <a:t> </a:t>
            </a:r>
            <a:r>
              <a:rPr lang="en-US" altLang="ko-KR" dirty="0" err="1"/>
              <a:t>kế</a:t>
            </a:r>
            <a:r>
              <a:rPr lang="en-US" altLang="ko-KR" dirty="0"/>
              <a:t> - </a:t>
            </a:r>
            <a:r>
              <a:rPr lang="en-US" altLang="ko-KR" dirty="0" err="1"/>
              <a:t>Hiện</a:t>
            </a:r>
            <a:r>
              <a:rPr lang="en-US" altLang="ko-KR" dirty="0"/>
              <a:t> </a:t>
            </a:r>
            <a:r>
              <a:rPr lang="en-US" altLang="ko-KR" dirty="0" err="1"/>
              <a:t>thực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6" y="1275606"/>
            <a:ext cx="9144000" cy="288032"/>
          </a:xfrm>
        </p:spPr>
        <p:txBody>
          <a:bodyPr/>
          <a:lstStyle/>
          <a:p>
            <a:pPr marL="342900" lvl="0" indent="-342900" algn="l">
              <a:buAutoNum type="arabicPeriod"/>
            </a:pPr>
            <a:r>
              <a:rPr lang="en-US" altLang="ko-KR" sz="1800" dirty="0" err="1"/>
              <a:t>Thiết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kế</a:t>
            </a:r>
            <a:endParaRPr lang="en-US" altLang="ko-KR" sz="1800" dirty="0"/>
          </a:p>
          <a:p>
            <a:pPr marL="342900" lvl="0" indent="-342900" algn="l">
              <a:buAutoNum type="arabicPeriod"/>
            </a:pPr>
            <a:endParaRPr lang="en-US" altLang="ko-KR" sz="1800" dirty="0"/>
          </a:p>
          <a:p>
            <a:pPr lvl="0" algn="l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798634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Thiết</a:t>
            </a:r>
            <a:r>
              <a:rPr lang="en-US" altLang="ko-KR" dirty="0"/>
              <a:t> </a:t>
            </a:r>
            <a:r>
              <a:rPr lang="en-US" altLang="ko-KR" dirty="0" err="1"/>
              <a:t>kế</a:t>
            </a:r>
            <a:r>
              <a:rPr lang="en-US" altLang="ko-KR" dirty="0"/>
              <a:t> - </a:t>
            </a:r>
            <a:r>
              <a:rPr lang="en-US" altLang="ko-KR" dirty="0" err="1"/>
              <a:t>Hiện</a:t>
            </a:r>
            <a:r>
              <a:rPr lang="en-US" altLang="ko-KR" dirty="0"/>
              <a:t> </a:t>
            </a:r>
            <a:r>
              <a:rPr lang="en-US" altLang="ko-KR" dirty="0" err="1"/>
              <a:t>thực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6" y="1275606"/>
            <a:ext cx="9144000" cy="288032"/>
          </a:xfrm>
        </p:spPr>
        <p:txBody>
          <a:bodyPr/>
          <a:lstStyle/>
          <a:p>
            <a:pPr marL="342900" lvl="0" indent="-342900" algn="l">
              <a:buAutoNum type="arabicPeriod"/>
            </a:pPr>
            <a:r>
              <a:rPr lang="en-US" altLang="ko-KR" sz="1800" dirty="0" err="1"/>
              <a:t>Thiết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kế</a:t>
            </a:r>
            <a:endParaRPr lang="en-US" altLang="ko-KR" sz="1800" dirty="0"/>
          </a:p>
          <a:p>
            <a:pPr marL="342900" lvl="0" indent="-342900" algn="l">
              <a:buAutoNum type="arabicPeriod"/>
            </a:pPr>
            <a:endParaRPr lang="en-US" altLang="ko-KR" sz="1800" dirty="0"/>
          </a:p>
          <a:p>
            <a:pPr lvl="0" algn="l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00686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4032448" y="339502"/>
            <a:ext cx="51115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solidFill>
                  <a:schemeClr val="accent2"/>
                </a:solidFill>
                <a:cs typeface="Arial" pitchFamily="34" charset="0"/>
              </a:rPr>
              <a:t>Nội</a:t>
            </a:r>
            <a:r>
              <a:rPr lang="en-US" sz="3600" dirty="0">
                <a:solidFill>
                  <a:schemeClr val="accent2"/>
                </a:solidFill>
                <a:cs typeface="Arial" pitchFamily="34" charset="0"/>
              </a:rPr>
              <a:t> dung </a:t>
            </a:r>
            <a:r>
              <a:rPr lang="en-US" sz="3600" dirty="0" err="1">
                <a:solidFill>
                  <a:schemeClr val="accent2"/>
                </a:solidFill>
                <a:cs typeface="Arial" pitchFamily="34" charset="0"/>
              </a:rPr>
              <a:t>chính</a:t>
            </a:r>
            <a:endParaRPr lang="en-US" sz="3600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275856" y="1911347"/>
            <a:ext cx="5328592" cy="576000"/>
            <a:chOff x="3414539" y="1203598"/>
            <a:chExt cx="5328592" cy="755937"/>
          </a:xfrm>
        </p:grpSpPr>
        <p:grpSp>
          <p:nvGrpSpPr>
            <p:cNvPr id="19" name="Group 18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3558583" y="1945548"/>
            <a:ext cx="60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422218" y="2164170"/>
            <a:ext cx="3877445" cy="662405"/>
            <a:chOff x="4667944" y="1255756"/>
            <a:chExt cx="3877445" cy="662405"/>
          </a:xfrm>
        </p:grpSpPr>
        <p:sp>
          <p:nvSpPr>
            <p:cNvPr id="50" name="TextBox 49"/>
            <p:cNvSpPr txBox="1"/>
            <p:nvPr/>
          </p:nvSpPr>
          <p:spPr>
            <a:xfrm>
              <a:off x="4667944" y="1641162"/>
              <a:ext cx="3307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28465" y="1255756"/>
              <a:ext cx="3716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Kiến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thức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nền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tảng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673864" y="4137162"/>
            <a:ext cx="3716924" cy="534690"/>
            <a:chOff x="4667944" y="1383471"/>
            <a:chExt cx="3716924" cy="534690"/>
          </a:xfrm>
        </p:grpSpPr>
        <p:sp>
          <p:nvSpPr>
            <p:cNvPr id="56" name="TextBox 55"/>
            <p:cNvSpPr txBox="1"/>
            <p:nvPr/>
          </p:nvSpPr>
          <p:spPr>
            <a:xfrm>
              <a:off x="4667944" y="1641162"/>
              <a:ext cx="3307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PowerPoint  Presentation designed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67944" y="1383471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Demo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6844749-CC0D-44D0-A1BB-582EA551C272}"/>
              </a:ext>
            </a:extLst>
          </p:cNvPr>
          <p:cNvGrpSpPr/>
          <p:nvPr/>
        </p:nvGrpSpPr>
        <p:grpSpPr>
          <a:xfrm>
            <a:off x="2963649" y="2683742"/>
            <a:ext cx="5328592" cy="576000"/>
            <a:chOff x="3414539" y="1203598"/>
            <a:chExt cx="5328592" cy="755937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61B920E-EAFC-40F3-A0C9-9CF6A6B5A7D4}"/>
                </a:ext>
              </a:extLst>
            </p:cNvPr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D337536-5624-49C3-8DA4-D963101B08CD}"/>
                  </a:ext>
                </a:extLst>
              </p:cNvPr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FD794BC7-F9B6-48E0-8E8F-1AA94EC89720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8F9F5FFB-6356-47FD-85B7-B3813E7481BE}"/>
                  </a:ext>
                </a:extLst>
              </p:cNvPr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72AC681-B91E-4875-83D1-E2E325A0CBF8}"/>
                </a:ext>
              </a:extLst>
            </p:cNvPr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D14997D-2767-4811-9439-53DC3C2FFCC7}"/>
                  </a:ext>
                </a:extLst>
              </p:cNvPr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33BCFBCD-59B0-44C5-AC60-7734F9FEAA38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5255952-3A9B-44C3-A0EA-49F9758B70E0}"/>
              </a:ext>
            </a:extLst>
          </p:cNvPr>
          <p:cNvGrpSpPr/>
          <p:nvPr/>
        </p:nvGrpSpPr>
        <p:grpSpPr>
          <a:xfrm>
            <a:off x="3574640" y="1176193"/>
            <a:ext cx="5328592" cy="576000"/>
            <a:chOff x="3414539" y="1203598"/>
            <a:chExt cx="5328592" cy="755937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B0403CD-9F9C-4E95-8E11-724062D12B2B}"/>
                </a:ext>
              </a:extLst>
            </p:cNvPr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D3CD06AF-553D-4CF0-80F0-2F686255D0D5}"/>
                  </a:ext>
                </a:extLst>
              </p:cNvPr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0126FFB9-97F4-4375-B8D4-F3839321CFDD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42BCFCEE-7B48-4C32-8E1D-095EF86D06C6}"/>
                  </a:ext>
                </a:extLst>
              </p:cNvPr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2882AB43-B983-43B9-9878-971BCD38F7EF}"/>
                </a:ext>
              </a:extLst>
            </p:cNvPr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B1B4401F-2F33-4C70-9B5E-72D777CE586B}"/>
                  </a:ext>
                </a:extLst>
              </p:cNvPr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EDABCE23-362C-40B4-9D74-DC96B7B7760E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5E7CE02-5BB9-4894-8021-3D256A3A5F7C}"/>
              </a:ext>
            </a:extLst>
          </p:cNvPr>
          <p:cNvGrpSpPr/>
          <p:nvPr/>
        </p:nvGrpSpPr>
        <p:grpSpPr>
          <a:xfrm>
            <a:off x="2663085" y="3423634"/>
            <a:ext cx="5328592" cy="575999"/>
            <a:chOff x="3414539" y="1203598"/>
            <a:chExt cx="5328592" cy="755937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8CECEBB-1CAD-4C70-ADB8-0A7791D2967B}"/>
                </a:ext>
              </a:extLst>
            </p:cNvPr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2E744A8-5BD4-4088-AABD-76E508ED8729}"/>
                  </a:ext>
                </a:extLst>
              </p:cNvPr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2047FE1F-9EA4-409A-961C-CC24DBF11C59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Isosceles Triangle 92">
                <a:extLst>
                  <a:ext uri="{FF2B5EF4-FFF2-40B4-BE49-F238E27FC236}">
                    <a16:creationId xmlns:a16="http://schemas.microsoft.com/office/drawing/2014/main" id="{BD12D277-74BA-464D-B2D7-8C7EA673D2F9}"/>
                  </a:ext>
                </a:extLst>
              </p:cNvPr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A49BEC7-0277-4D19-A269-9E7BD1A81801}"/>
                </a:ext>
              </a:extLst>
            </p:cNvPr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6D24F60-FB59-4BFE-B5A3-38EAEEEF0B92}"/>
                  </a:ext>
                </a:extLst>
              </p:cNvPr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1E506CF5-CA29-4814-9A2A-886B124671EA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B982499-39E7-47E5-9B58-11D9CFF26238}"/>
              </a:ext>
            </a:extLst>
          </p:cNvPr>
          <p:cNvGrpSpPr/>
          <p:nvPr/>
        </p:nvGrpSpPr>
        <p:grpSpPr>
          <a:xfrm>
            <a:off x="2358917" y="4183785"/>
            <a:ext cx="5328592" cy="575999"/>
            <a:chOff x="3414539" y="1203598"/>
            <a:chExt cx="5328592" cy="755937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D410BA21-4500-418D-9EDF-DEF20AC6221F}"/>
                </a:ext>
              </a:extLst>
            </p:cNvPr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A4A1551E-B85D-458E-AFD8-6F15EB722CB9}"/>
                  </a:ext>
                </a:extLst>
              </p:cNvPr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Isosceles Triangle 99">
                <a:extLst>
                  <a:ext uri="{FF2B5EF4-FFF2-40B4-BE49-F238E27FC236}">
                    <a16:creationId xmlns:a16="http://schemas.microsoft.com/office/drawing/2014/main" id="{078AD409-3C8A-43A3-A71E-E2F39AAE6192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68845662-22CE-4FA9-9190-DFA90D0B2DD7}"/>
                  </a:ext>
                </a:extLst>
              </p:cNvPr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DF8B4A35-66E5-4432-9CD5-275FEE9DC332}"/>
                </a:ext>
              </a:extLst>
            </p:cNvPr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90A643E-2122-41DB-A547-3E17BB7FF0F4}"/>
                  </a:ext>
                </a:extLst>
              </p:cNvPr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Isosceles Triangle 97">
                <a:extLst>
                  <a:ext uri="{FF2B5EF4-FFF2-40B4-BE49-F238E27FC236}">
                    <a16:creationId xmlns:a16="http://schemas.microsoft.com/office/drawing/2014/main" id="{C11AD901-5FD9-4513-85F1-83A5A5028D6D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47843CF-45C6-44E4-89AD-4177EC518D18}"/>
              </a:ext>
            </a:extLst>
          </p:cNvPr>
          <p:cNvGrpSpPr/>
          <p:nvPr/>
        </p:nvGrpSpPr>
        <p:grpSpPr>
          <a:xfrm>
            <a:off x="4267129" y="2889042"/>
            <a:ext cx="3716924" cy="568417"/>
            <a:chOff x="4667944" y="1349744"/>
            <a:chExt cx="3716924" cy="568417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872077E-3714-4E36-B51A-F53DE42F4064}"/>
                </a:ext>
              </a:extLst>
            </p:cNvPr>
            <p:cNvSpPr txBox="1"/>
            <p:nvPr/>
          </p:nvSpPr>
          <p:spPr>
            <a:xfrm>
              <a:off x="4667944" y="1641162"/>
              <a:ext cx="3307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CA6570B-F69D-46C0-9BE9-14656F759D55}"/>
                </a:ext>
              </a:extLst>
            </p:cNvPr>
            <p:cNvSpPr txBox="1"/>
            <p:nvPr/>
          </p:nvSpPr>
          <p:spPr>
            <a:xfrm>
              <a:off x="4667944" y="1349744"/>
              <a:ext cx="3716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Thiết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kế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-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Hiện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thực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B88CED3-6745-42F2-BD43-AC6DDD004D58}"/>
              </a:ext>
            </a:extLst>
          </p:cNvPr>
          <p:cNvGrpSpPr/>
          <p:nvPr/>
        </p:nvGrpSpPr>
        <p:grpSpPr>
          <a:xfrm>
            <a:off x="4938536" y="1409754"/>
            <a:ext cx="3716924" cy="534690"/>
            <a:chOff x="4667944" y="1383471"/>
            <a:chExt cx="3716924" cy="534690"/>
          </a:xfrm>
        </p:grpSpPr>
        <p:sp>
          <p:nvSpPr>
            <p:cNvPr id="106" name="TextBox 49">
              <a:extLst>
                <a:ext uri="{FF2B5EF4-FFF2-40B4-BE49-F238E27FC236}">
                  <a16:creationId xmlns:a16="http://schemas.microsoft.com/office/drawing/2014/main" id="{CC349CB6-9197-41E6-984C-B457E4C2A3E2}"/>
                </a:ext>
              </a:extLst>
            </p:cNvPr>
            <p:cNvSpPr txBox="1"/>
            <p:nvPr/>
          </p:nvSpPr>
          <p:spPr>
            <a:xfrm>
              <a:off x="4667944" y="1641162"/>
              <a:ext cx="3307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7" name="TextBox 50">
              <a:extLst>
                <a:ext uri="{FF2B5EF4-FFF2-40B4-BE49-F238E27FC236}">
                  <a16:creationId xmlns:a16="http://schemas.microsoft.com/office/drawing/2014/main" id="{40F19790-F9C9-436A-9765-FB3843E3C1F2}"/>
                </a:ext>
              </a:extLst>
            </p:cNvPr>
            <p:cNvSpPr txBox="1"/>
            <p:nvPr/>
          </p:nvSpPr>
          <p:spPr>
            <a:xfrm>
              <a:off x="4667944" y="1383471"/>
              <a:ext cx="37169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Giới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thiệu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613460F-ECF4-4E99-94DA-4F9CC598381E}"/>
              </a:ext>
            </a:extLst>
          </p:cNvPr>
          <p:cNvGrpSpPr/>
          <p:nvPr/>
        </p:nvGrpSpPr>
        <p:grpSpPr>
          <a:xfrm>
            <a:off x="3971748" y="3651433"/>
            <a:ext cx="3716924" cy="534690"/>
            <a:chOff x="4667944" y="1383471"/>
            <a:chExt cx="3716924" cy="534690"/>
          </a:xfrm>
        </p:grpSpPr>
        <p:sp>
          <p:nvSpPr>
            <p:cNvPr id="109" name="TextBox 49">
              <a:extLst>
                <a:ext uri="{FF2B5EF4-FFF2-40B4-BE49-F238E27FC236}">
                  <a16:creationId xmlns:a16="http://schemas.microsoft.com/office/drawing/2014/main" id="{9B1D3A02-4EAF-4563-8AFF-24D65B5D50E9}"/>
                </a:ext>
              </a:extLst>
            </p:cNvPr>
            <p:cNvSpPr txBox="1"/>
            <p:nvPr/>
          </p:nvSpPr>
          <p:spPr>
            <a:xfrm>
              <a:off x="4667944" y="1641162"/>
              <a:ext cx="3307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0" name="TextBox 50">
              <a:extLst>
                <a:ext uri="{FF2B5EF4-FFF2-40B4-BE49-F238E27FC236}">
                  <a16:creationId xmlns:a16="http://schemas.microsoft.com/office/drawing/2014/main" id="{DB8CC9A7-154F-4B13-8817-1D625776104D}"/>
                </a:ext>
              </a:extLst>
            </p:cNvPr>
            <p:cNvSpPr txBox="1"/>
            <p:nvPr/>
          </p:nvSpPr>
          <p:spPr>
            <a:xfrm>
              <a:off x="4667944" y="1383471"/>
              <a:ext cx="3716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Kết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- Demo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33D0CB9-DBF2-4A95-BCEA-211BB44FEA3E}"/>
              </a:ext>
            </a:extLst>
          </p:cNvPr>
          <p:cNvGrpSpPr/>
          <p:nvPr/>
        </p:nvGrpSpPr>
        <p:grpSpPr>
          <a:xfrm>
            <a:off x="3766803" y="4393485"/>
            <a:ext cx="3716924" cy="534690"/>
            <a:chOff x="4667944" y="1383471"/>
            <a:chExt cx="3716924" cy="534690"/>
          </a:xfrm>
        </p:grpSpPr>
        <p:sp>
          <p:nvSpPr>
            <p:cNvPr id="112" name="TextBox 49">
              <a:extLst>
                <a:ext uri="{FF2B5EF4-FFF2-40B4-BE49-F238E27FC236}">
                  <a16:creationId xmlns:a16="http://schemas.microsoft.com/office/drawing/2014/main" id="{8F8D2C80-A657-49B7-B2D8-08ED4850018F}"/>
                </a:ext>
              </a:extLst>
            </p:cNvPr>
            <p:cNvSpPr txBox="1"/>
            <p:nvPr/>
          </p:nvSpPr>
          <p:spPr>
            <a:xfrm>
              <a:off x="4667944" y="1641162"/>
              <a:ext cx="3307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3" name="TextBox 50">
              <a:extLst>
                <a:ext uri="{FF2B5EF4-FFF2-40B4-BE49-F238E27FC236}">
                  <a16:creationId xmlns:a16="http://schemas.microsoft.com/office/drawing/2014/main" id="{E0C7F76A-47C9-4552-892B-2E4147C8745F}"/>
                </a:ext>
              </a:extLst>
            </p:cNvPr>
            <p:cNvSpPr txBox="1"/>
            <p:nvPr/>
          </p:nvSpPr>
          <p:spPr>
            <a:xfrm>
              <a:off x="4667944" y="1383471"/>
              <a:ext cx="3716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Kết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luận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1E85FEE5-38AC-42BA-B470-8E164B6618EF}"/>
              </a:ext>
            </a:extLst>
          </p:cNvPr>
          <p:cNvSpPr txBox="1"/>
          <p:nvPr/>
        </p:nvSpPr>
        <p:spPr>
          <a:xfrm>
            <a:off x="3794892" y="1214845"/>
            <a:ext cx="608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  <a:p>
            <a:pPr algn="ctr"/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5" name="TextBox 42">
            <a:extLst>
              <a:ext uri="{FF2B5EF4-FFF2-40B4-BE49-F238E27FC236}">
                <a16:creationId xmlns:a16="http://schemas.microsoft.com/office/drawing/2014/main" id="{BAD1DA30-A2E5-4B64-BD6C-0E93852A5C47}"/>
              </a:ext>
            </a:extLst>
          </p:cNvPr>
          <p:cNvSpPr txBox="1"/>
          <p:nvPr/>
        </p:nvSpPr>
        <p:spPr>
          <a:xfrm>
            <a:off x="3217436" y="2718523"/>
            <a:ext cx="60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6" name="TextBox 42">
            <a:extLst>
              <a:ext uri="{FF2B5EF4-FFF2-40B4-BE49-F238E27FC236}">
                <a16:creationId xmlns:a16="http://schemas.microsoft.com/office/drawing/2014/main" id="{109169D6-99E5-4825-A4DD-478AEC769BC8}"/>
              </a:ext>
            </a:extLst>
          </p:cNvPr>
          <p:cNvSpPr txBox="1"/>
          <p:nvPr/>
        </p:nvSpPr>
        <p:spPr>
          <a:xfrm>
            <a:off x="2909167" y="3472547"/>
            <a:ext cx="60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7" name="TextBox 42">
            <a:extLst>
              <a:ext uri="{FF2B5EF4-FFF2-40B4-BE49-F238E27FC236}">
                <a16:creationId xmlns:a16="http://schemas.microsoft.com/office/drawing/2014/main" id="{ECFA4A98-0284-45CA-B5A9-B11ACDC16A19}"/>
              </a:ext>
            </a:extLst>
          </p:cNvPr>
          <p:cNvSpPr txBox="1"/>
          <p:nvPr/>
        </p:nvSpPr>
        <p:spPr>
          <a:xfrm>
            <a:off x="2661652" y="4229495"/>
            <a:ext cx="60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Thiết</a:t>
            </a:r>
            <a:r>
              <a:rPr lang="en-US" altLang="ko-KR" dirty="0"/>
              <a:t> </a:t>
            </a:r>
            <a:r>
              <a:rPr lang="en-US" altLang="ko-KR" dirty="0" err="1"/>
              <a:t>kế</a:t>
            </a:r>
            <a:r>
              <a:rPr lang="en-US" altLang="ko-KR" dirty="0"/>
              <a:t> - </a:t>
            </a:r>
            <a:r>
              <a:rPr lang="en-US" altLang="ko-KR" dirty="0" err="1"/>
              <a:t>Hiện</a:t>
            </a:r>
            <a:r>
              <a:rPr lang="en-US" altLang="ko-KR" dirty="0"/>
              <a:t> </a:t>
            </a:r>
            <a:r>
              <a:rPr lang="en-US" altLang="ko-KR" dirty="0" err="1"/>
              <a:t>thực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6" y="843558"/>
            <a:ext cx="9144000" cy="720080"/>
          </a:xfrm>
        </p:spPr>
        <p:txBody>
          <a:bodyPr/>
          <a:lstStyle/>
          <a:p>
            <a:pPr lvl="0" algn="l"/>
            <a:endParaRPr lang="en-US" altLang="ko-KR" sz="1800" dirty="0"/>
          </a:p>
          <a:p>
            <a:pPr lvl="0" algn="l"/>
            <a:r>
              <a:rPr lang="en-US" altLang="ko-KR" sz="1800" dirty="0"/>
              <a:t>2. </a:t>
            </a:r>
            <a:r>
              <a:rPr lang="en-US" altLang="ko-KR" sz="1800" dirty="0" err="1"/>
              <a:t>Hiện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thực</a:t>
            </a:r>
            <a:endParaRPr lang="en-US" altLang="ko-KR" sz="1800" dirty="0"/>
          </a:p>
          <a:p>
            <a:pPr marL="342900" lvl="0" indent="-342900" algn="l">
              <a:buAutoNum type="arabicPeriod"/>
            </a:pPr>
            <a:endParaRPr lang="en-US" altLang="ko-KR" sz="1800" dirty="0"/>
          </a:p>
          <a:p>
            <a:pPr lvl="0" algn="l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335918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Demostration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688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Kết</a:t>
            </a:r>
            <a:r>
              <a:rPr lang="en-US" altLang="ko-KR" dirty="0"/>
              <a:t> </a:t>
            </a:r>
            <a:r>
              <a:rPr lang="en-US" altLang="ko-KR" dirty="0" err="1"/>
              <a:t>luận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6" y="1275606"/>
            <a:ext cx="9144000" cy="288032"/>
          </a:xfrm>
        </p:spPr>
        <p:txBody>
          <a:bodyPr/>
          <a:lstStyle/>
          <a:p>
            <a:pPr marL="342900" lvl="0" indent="-342900" algn="l">
              <a:buAutoNum type="arabicPeriod"/>
            </a:pPr>
            <a:r>
              <a:rPr lang="en-US" altLang="ko-KR" sz="1800" dirty="0"/>
              <a:t>And</a:t>
            </a:r>
          </a:p>
          <a:p>
            <a:pPr marL="342900" lvl="0" indent="-342900" algn="l">
              <a:buAutoNum type="arabicPeriod"/>
            </a:pPr>
            <a:r>
              <a:rPr lang="en-US" altLang="ko-KR" sz="1800" dirty="0" err="1"/>
              <a:t>Cơ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chế</a:t>
            </a:r>
            <a:r>
              <a:rPr lang="en-US" altLang="ko-KR" sz="1800" dirty="0"/>
              <a:t> </a:t>
            </a:r>
            <a:r>
              <a:rPr lang="en-US" altLang="ko-KR" sz="1800" dirty="0" err="1"/>
              <a:t>bảo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mật</a:t>
            </a:r>
            <a:r>
              <a:rPr lang="en-US" altLang="ko-KR" sz="1800" dirty="0"/>
              <a:t>.</a:t>
            </a:r>
          </a:p>
          <a:p>
            <a:pPr marL="342900" lvl="0" indent="-342900" algn="l">
              <a:buAutoNum type="arabicPeriod"/>
            </a:pPr>
            <a:r>
              <a:rPr lang="en-US" altLang="ko-KR" sz="1800" dirty="0" err="1"/>
              <a:t>Cách</a:t>
            </a:r>
            <a:r>
              <a:rPr lang="en-US" altLang="ko-KR" sz="1800" dirty="0"/>
              <a:t> </a:t>
            </a:r>
            <a:r>
              <a:rPr lang="en-US" altLang="ko-KR" sz="1800" dirty="0" err="1"/>
              <a:t>xâm</a:t>
            </a:r>
            <a:r>
              <a:rPr lang="en-US" altLang="ko-KR" sz="1800" dirty="0"/>
              <a:t> </a:t>
            </a:r>
            <a:r>
              <a:rPr lang="en-US" altLang="ko-KR" sz="1800" dirty="0" err="1"/>
              <a:t>nhập</a:t>
            </a:r>
            <a:r>
              <a:rPr lang="en-US" altLang="ko-KR" sz="1800" dirty="0"/>
              <a:t> </a:t>
            </a:r>
            <a:r>
              <a:rPr lang="en-US" altLang="ko-KR" sz="1800" dirty="0" err="1"/>
              <a:t>vào</a:t>
            </a:r>
            <a:r>
              <a:rPr lang="en-US" altLang="ko-KR" sz="1800" dirty="0"/>
              <a:t> </a:t>
            </a:r>
            <a:r>
              <a:rPr lang="en-US" altLang="ko-KR" sz="1800" dirty="0" err="1"/>
              <a:t>hệ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thống</a:t>
            </a:r>
            <a:r>
              <a:rPr lang="en-US" altLang="ko-KR" sz="1800" dirty="0"/>
              <a:t>.</a:t>
            </a:r>
          </a:p>
          <a:p>
            <a:pPr lvl="0" algn="l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163088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53958"/>
            <a:ext cx="9144000" cy="576064"/>
          </a:xfrm>
        </p:spPr>
        <p:txBody>
          <a:bodyPr/>
          <a:lstStyle/>
          <a:p>
            <a:r>
              <a:rPr lang="en-US" altLang="ko-KR" dirty="0" err="1"/>
              <a:t>Tham</a:t>
            </a:r>
            <a:r>
              <a:rPr lang="en-US" altLang="ko-KR" dirty="0"/>
              <a:t> </a:t>
            </a:r>
            <a:r>
              <a:rPr lang="en-US" altLang="ko-KR" dirty="0" err="1"/>
              <a:t>khảo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6" y="987574"/>
            <a:ext cx="7992888" cy="3425904"/>
          </a:xfrm>
        </p:spPr>
        <p:txBody>
          <a:bodyPr/>
          <a:lstStyle/>
          <a:p>
            <a:pPr marL="342900" lvl="0" indent="-342900" algn="l">
              <a:buAutoNum type="arabicPeriod"/>
            </a:pPr>
            <a:r>
              <a:rPr lang="en-US" altLang="ko-KR" sz="1800" dirty="0"/>
              <a:t>Android Security Attack and Defenses, By Abhishek </a:t>
            </a:r>
            <a:r>
              <a:rPr lang="en-US" altLang="ko-KR" sz="1800" dirty="0" err="1"/>
              <a:t>Duley</a:t>
            </a:r>
            <a:r>
              <a:rPr lang="en-US" altLang="ko-KR" sz="1800" dirty="0"/>
              <a:t> and Anmol </a:t>
            </a:r>
            <a:r>
              <a:rPr lang="en-US" altLang="ko-KR" sz="1800" dirty="0" err="1"/>
              <a:t>Misra</a:t>
            </a:r>
            <a:r>
              <a:rPr lang="en-US" altLang="ko-KR" sz="1800" dirty="0"/>
              <a:t>, 2013.</a:t>
            </a:r>
          </a:p>
          <a:p>
            <a:pPr marL="342900" lvl="0" indent="-342900" algn="l">
              <a:buAutoNum type="arabicPeriod"/>
            </a:pPr>
            <a:r>
              <a:rPr lang="en-US" altLang="ko-KR" sz="1800" dirty="0"/>
              <a:t>Gray Hat Hacking, 2nd, By Shon Harris, Allen Harper, Chris Aegle, Jonathan Ness, 2008.</a:t>
            </a:r>
          </a:p>
          <a:p>
            <a:pPr marL="342900" lvl="0" indent="-342900" algn="l">
              <a:buAutoNum type="arabicPeriod"/>
            </a:pPr>
            <a:r>
              <a:rPr lang="vi-VN" altLang="ko-KR" sz="1800" dirty="0"/>
              <a:t>Luận văn tốt nghiệp: Xây dựng công cụ đánh giá bảo mật cho thiết bị di động chạy hệ điều hành Android, Trương Thanh Sơn - Vương Tấn Phát, 01/2014.</a:t>
            </a:r>
            <a:endParaRPr lang="en-US" altLang="ko-KR" sz="1800" dirty="0"/>
          </a:p>
          <a:p>
            <a:pPr marL="342900" lvl="0" indent="-342900" algn="l">
              <a:buAutoNum type="arabicPeriod"/>
            </a:pPr>
            <a:r>
              <a:rPr lang="en-US" altLang="ko-KR" sz="1800" dirty="0"/>
              <a:t>Android (Operating system) : </a:t>
            </a:r>
            <a:r>
              <a:rPr lang="en-US" sz="1800" dirty="0">
                <a:hlinkClick r:id="rId2"/>
              </a:rPr>
              <a:t>https://en.wikipedia.org/wiki/Android_(operating_system)</a:t>
            </a:r>
            <a:endParaRPr lang="en-US" sz="1800" dirty="0"/>
          </a:p>
          <a:p>
            <a:pPr marL="342900" lvl="0" indent="-342900" algn="l">
              <a:buAutoNum type="arabicPeriod"/>
            </a:pPr>
            <a:r>
              <a:rPr lang="en-US" altLang="ko-KR" sz="1800" dirty="0"/>
              <a:t>Mobile security: </a:t>
            </a:r>
            <a:r>
              <a:rPr lang="en-US" sz="1800" dirty="0">
                <a:hlinkClick r:id="rId3"/>
              </a:rPr>
              <a:t>https://en.wikipedia.org/wiki/Mobile_security</a:t>
            </a:r>
            <a:endParaRPr lang="en-US" sz="1800" dirty="0"/>
          </a:p>
          <a:p>
            <a:pPr lvl="0" algn="l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29109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549077" y="2940446"/>
            <a:ext cx="8064896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41004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07057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773110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39163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505216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805500" y="2764618"/>
            <a:ext cx="351656" cy="351656"/>
            <a:chOff x="7674582" y="2611946"/>
            <a:chExt cx="351656" cy="351656"/>
          </a:xfrm>
        </p:grpSpPr>
        <p:sp>
          <p:nvSpPr>
            <p:cNvPr id="18" name="Oval 17"/>
            <p:cNvSpPr/>
            <p:nvPr/>
          </p:nvSpPr>
          <p:spPr>
            <a:xfrm>
              <a:off x="7674582" y="2611946"/>
              <a:ext cx="351656" cy="351656"/>
            </a:xfrm>
            <a:prstGeom prst="ellipse">
              <a:avLst/>
            </a:prstGeom>
            <a:solidFill>
              <a:schemeClr val="accent2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740352" y="2680179"/>
              <a:ext cx="216000" cy="21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106451" y="3207927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2015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72504" y="235213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2016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8557" y="3207927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2017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04610" y="235213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2018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90644" y="3130983"/>
            <a:ext cx="117725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0398" y="235213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97307" y="1412097"/>
            <a:ext cx="1303391" cy="863358"/>
            <a:chOff x="803640" y="3362835"/>
            <a:chExt cx="2059657" cy="863358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926023" y="3769028"/>
            <a:ext cx="1303391" cy="863358"/>
            <a:chOff x="803640" y="3362835"/>
            <a:chExt cx="2059657" cy="86335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229414" y="1412097"/>
            <a:ext cx="1303391" cy="863358"/>
            <a:chOff x="803640" y="3362835"/>
            <a:chExt cx="2059657" cy="86335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95468" y="3762716"/>
            <a:ext cx="1303391" cy="863358"/>
            <a:chOff x="803640" y="3362835"/>
            <a:chExt cx="2059657" cy="86335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961519" y="1412097"/>
            <a:ext cx="1303391" cy="863358"/>
            <a:chOff x="803640" y="3362835"/>
            <a:chExt cx="2059657" cy="86335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329632" y="3762716"/>
            <a:ext cx="1303391" cy="863358"/>
            <a:chOff x="803640" y="3362835"/>
            <a:chExt cx="2059657" cy="863358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2571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483518"/>
            <a:ext cx="25922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Modern  </a:t>
            </a:r>
            <a:r>
              <a:rPr lang="en-US" altLang="ko-KR" sz="2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PowerPoint  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969839"/>
            <a:ext cx="31298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Get a modern PowerPoint  Presentation that is beautifully designed. 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C6AA46-7057-4E30-981E-7790977A600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299B91F4-3BEB-4643-AD2E-52A101ED5E30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AB82A5F6-830C-4162-937B-1A4A789A07BB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7C0386-9F04-4367-94FD-D4162EF5244C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583324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93726" y="1712459"/>
            <a:ext cx="2227202" cy="2365286"/>
            <a:chOff x="993726" y="1566850"/>
            <a:chExt cx="2227202" cy="2365286"/>
          </a:xfrm>
        </p:grpSpPr>
        <p:sp>
          <p:nvSpPr>
            <p:cNvPr id="4" name="Rectangle 3"/>
            <p:cNvSpPr/>
            <p:nvPr/>
          </p:nvSpPr>
          <p:spPr>
            <a:xfrm>
              <a:off x="993726" y="2012949"/>
              <a:ext cx="2227202" cy="191918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683824" y="1566850"/>
              <a:ext cx="847006" cy="8470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62033" y="1712459"/>
            <a:ext cx="2227202" cy="2353988"/>
            <a:chOff x="3462033" y="1566850"/>
            <a:chExt cx="2227202" cy="2353988"/>
          </a:xfrm>
        </p:grpSpPr>
        <p:sp>
          <p:nvSpPr>
            <p:cNvPr id="6" name="Rectangle 5"/>
            <p:cNvSpPr/>
            <p:nvPr/>
          </p:nvSpPr>
          <p:spPr>
            <a:xfrm>
              <a:off x="3462033" y="2001651"/>
              <a:ext cx="2227202" cy="191918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148497" y="1566850"/>
              <a:ext cx="847006" cy="8470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30340" y="1712459"/>
            <a:ext cx="2227202" cy="2342690"/>
            <a:chOff x="5930340" y="1566850"/>
            <a:chExt cx="2227202" cy="2342690"/>
          </a:xfrm>
        </p:grpSpPr>
        <p:sp>
          <p:nvSpPr>
            <p:cNvPr id="7" name="Rectangle 6"/>
            <p:cNvSpPr/>
            <p:nvPr/>
          </p:nvSpPr>
          <p:spPr>
            <a:xfrm>
              <a:off x="5930340" y="1990353"/>
              <a:ext cx="2227202" cy="191918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620438" y="1566850"/>
              <a:ext cx="847006" cy="8470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Block Arc 14"/>
          <p:cNvSpPr/>
          <p:nvPr/>
        </p:nvSpPr>
        <p:spPr>
          <a:xfrm rot="16200000">
            <a:off x="6840558" y="1926049"/>
            <a:ext cx="442130" cy="44242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Rectangle 36"/>
          <p:cNvSpPr/>
          <p:nvPr/>
        </p:nvSpPr>
        <p:spPr>
          <a:xfrm>
            <a:off x="1924536" y="2011399"/>
            <a:ext cx="365579" cy="30559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ounded Rectangle 25"/>
          <p:cNvSpPr/>
          <p:nvPr/>
        </p:nvSpPr>
        <p:spPr>
          <a:xfrm>
            <a:off x="4338715" y="1965001"/>
            <a:ext cx="466569" cy="341921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198802" y="2685443"/>
            <a:ext cx="1817049" cy="1130325"/>
            <a:chOff x="6228184" y="1730811"/>
            <a:chExt cx="2592288" cy="1130325"/>
          </a:xfrm>
        </p:grpSpPr>
        <p:sp>
          <p:nvSpPr>
            <p:cNvPr id="18" name="TextBox 17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67109" y="2685443"/>
            <a:ext cx="1817049" cy="1130325"/>
            <a:chOff x="6228184" y="1730811"/>
            <a:chExt cx="2592288" cy="1130325"/>
          </a:xfrm>
        </p:grpSpPr>
        <p:sp>
          <p:nvSpPr>
            <p:cNvPr id="21" name="TextBox 20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135416" y="2685443"/>
            <a:ext cx="1817049" cy="1130325"/>
            <a:chOff x="6228184" y="1730811"/>
            <a:chExt cx="2592288" cy="1130325"/>
          </a:xfrm>
        </p:grpSpPr>
        <p:sp>
          <p:nvSpPr>
            <p:cNvPr id="24" name="TextBox 23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38349" y="2824470"/>
            <a:ext cx="576064" cy="576064"/>
            <a:chOff x="3038349" y="2678861"/>
            <a:chExt cx="576064" cy="576064"/>
          </a:xfrm>
        </p:grpSpPr>
        <p:sp>
          <p:nvSpPr>
            <p:cNvPr id="13" name="Oval 12"/>
            <p:cNvSpPr/>
            <p:nvPr/>
          </p:nvSpPr>
          <p:spPr>
            <a:xfrm>
              <a:off x="3038349" y="2678861"/>
              <a:ext cx="576064" cy="5760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Chevron 25"/>
            <p:cNvSpPr/>
            <p:nvPr/>
          </p:nvSpPr>
          <p:spPr>
            <a:xfrm>
              <a:off x="3161802" y="2786873"/>
              <a:ext cx="360040" cy="360040"/>
            </a:xfrm>
            <a:prstGeom prst="chevron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535215" y="2824470"/>
            <a:ext cx="576064" cy="576064"/>
            <a:chOff x="5535215" y="2678861"/>
            <a:chExt cx="576064" cy="576064"/>
          </a:xfrm>
        </p:grpSpPr>
        <p:sp>
          <p:nvSpPr>
            <p:cNvPr id="27" name="Oval 26"/>
            <p:cNvSpPr/>
            <p:nvPr/>
          </p:nvSpPr>
          <p:spPr>
            <a:xfrm>
              <a:off x="5535215" y="2678861"/>
              <a:ext cx="576064" cy="5760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Chevron 28"/>
            <p:cNvSpPr/>
            <p:nvPr/>
          </p:nvSpPr>
          <p:spPr>
            <a:xfrm>
              <a:off x="5689235" y="2786873"/>
              <a:ext cx="360040" cy="360040"/>
            </a:xfrm>
            <a:prstGeom prst="chevron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2331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1830FBB1-D3FC-4B3D-A3F8-E6F545235936}"/>
              </a:ext>
            </a:extLst>
          </p:cNvPr>
          <p:cNvGrpSpPr/>
          <p:nvPr/>
        </p:nvGrpSpPr>
        <p:grpSpPr>
          <a:xfrm>
            <a:off x="2883517" y="1263722"/>
            <a:ext cx="5932396" cy="3460867"/>
            <a:chOff x="635000" y="1382713"/>
            <a:chExt cx="7869238" cy="4572000"/>
          </a:xfrm>
          <a:solidFill>
            <a:schemeClr val="accent3"/>
          </a:solidFill>
        </p:grpSpPr>
        <p:sp>
          <p:nvSpPr>
            <p:cNvPr id="299" name="Freeform 8">
              <a:extLst>
                <a:ext uri="{FF2B5EF4-FFF2-40B4-BE49-F238E27FC236}">
                  <a16:creationId xmlns:a16="http://schemas.microsoft.com/office/drawing/2014/main" id="{6229F796-7BF4-4662-B850-76B1D2E8F4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Freeform 9">
              <a:extLst>
                <a:ext uri="{FF2B5EF4-FFF2-40B4-BE49-F238E27FC236}">
                  <a16:creationId xmlns:a16="http://schemas.microsoft.com/office/drawing/2014/main" id="{74DE2B12-18D1-4041-A398-0CBBE0BC19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Freeform 10">
              <a:extLst>
                <a:ext uri="{FF2B5EF4-FFF2-40B4-BE49-F238E27FC236}">
                  <a16:creationId xmlns:a16="http://schemas.microsoft.com/office/drawing/2014/main" id="{D1894FA7-17F0-4BA6-8FFA-24F2E5F02B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Freeform 11">
              <a:extLst>
                <a:ext uri="{FF2B5EF4-FFF2-40B4-BE49-F238E27FC236}">
                  <a16:creationId xmlns:a16="http://schemas.microsoft.com/office/drawing/2014/main" id="{B552C9BC-112C-4935-91C4-D8A01A76C4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1084030"/>
            <a:ext cx="2376264" cy="3719968"/>
          </a:xfrm>
          <a:prstGeom prst="rect">
            <a:avLst/>
          </a:prstGeom>
          <a:solidFill>
            <a:schemeClr val="accent4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rapezoid 22"/>
          <p:cNvSpPr/>
          <p:nvPr/>
        </p:nvSpPr>
        <p:spPr>
          <a:xfrm>
            <a:off x="731644" y="2793346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Freeform 11"/>
          <p:cNvSpPr/>
          <p:nvPr/>
        </p:nvSpPr>
        <p:spPr>
          <a:xfrm>
            <a:off x="765862" y="3749717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ounded Rectangle 25"/>
          <p:cNvSpPr/>
          <p:nvPr/>
        </p:nvSpPr>
        <p:spPr>
          <a:xfrm>
            <a:off x="778974" y="1742053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232925" y="1441219"/>
            <a:ext cx="1322851" cy="858180"/>
            <a:chOff x="2113657" y="4283314"/>
            <a:chExt cx="3647460" cy="858180"/>
          </a:xfrm>
        </p:grpSpPr>
        <p:sp>
          <p:nvSpPr>
            <p:cNvPr id="15" name="TextBox 14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23399" y="2477366"/>
            <a:ext cx="1322851" cy="858180"/>
            <a:chOff x="2113657" y="4283314"/>
            <a:chExt cx="3647460" cy="858180"/>
          </a:xfrm>
        </p:grpSpPr>
        <p:sp>
          <p:nvSpPr>
            <p:cNvPr id="18" name="TextBox 17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81314" y="3513512"/>
            <a:ext cx="1322851" cy="858180"/>
            <a:chOff x="2113657" y="4283314"/>
            <a:chExt cx="3647460" cy="858180"/>
          </a:xfrm>
        </p:grpSpPr>
        <p:sp>
          <p:nvSpPr>
            <p:cNvPr id="21" name="TextBox 20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76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ight Triangle 4"/>
          <p:cNvSpPr/>
          <p:nvPr/>
        </p:nvSpPr>
        <p:spPr>
          <a:xfrm rot="13500000">
            <a:off x="540270" y="1602810"/>
            <a:ext cx="1394209" cy="1394209"/>
          </a:xfrm>
          <a:custGeom>
            <a:avLst/>
            <a:gdLst/>
            <a:ahLst/>
            <a:cxnLst/>
            <a:rect l="l" t="t" r="r" b="b"/>
            <a:pathLst>
              <a:path w="1394209" h="1394209">
                <a:moveTo>
                  <a:pt x="1394209" y="1394209"/>
                </a:moveTo>
                <a:lnTo>
                  <a:pt x="0" y="1394209"/>
                </a:lnTo>
                <a:lnTo>
                  <a:pt x="0" y="0"/>
                </a:lnTo>
                <a:lnTo>
                  <a:pt x="451520" y="451520"/>
                </a:lnTo>
                <a:lnTo>
                  <a:pt x="451520" y="942689"/>
                </a:lnTo>
                <a:lnTo>
                  <a:pt x="942689" y="9426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ight Triangle 4"/>
          <p:cNvSpPr/>
          <p:nvPr/>
        </p:nvSpPr>
        <p:spPr>
          <a:xfrm rot="13500000">
            <a:off x="2561069" y="1602810"/>
            <a:ext cx="1394209" cy="1394209"/>
          </a:xfrm>
          <a:custGeom>
            <a:avLst/>
            <a:gdLst/>
            <a:ahLst/>
            <a:cxnLst/>
            <a:rect l="l" t="t" r="r" b="b"/>
            <a:pathLst>
              <a:path w="1394209" h="1394209">
                <a:moveTo>
                  <a:pt x="1394209" y="1394209"/>
                </a:moveTo>
                <a:lnTo>
                  <a:pt x="0" y="1394209"/>
                </a:lnTo>
                <a:lnTo>
                  <a:pt x="0" y="0"/>
                </a:lnTo>
                <a:lnTo>
                  <a:pt x="451520" y="451520"/>
                </a:lnTo>
                <a:lnTo>
                  <a:pt x="451520" y="942689"/>
                </a:lnTo>
                <a:lnTo>
                  <a:pt x="942689" y="9426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Right Triangle 4"/>
          <p:cNvSpPr/>
          <p:nvPr/>
        </p:nvSpPr>
        <p:spPr>
          <a:xfrm rot="13500000">
            <a:off x="4581868" y="1602810"/>
            <a:ext cx="1394209" cy="1394209"/>
          </a:xfrm>
          <a:custGeom>
            <a:avLst/>
            <a:gdLst/>
            <a:ahLst/>
            <a:cxnLst/>
            <a:rect l="l" t="t" r="r" b="b"/>
            <a:pathLst>
              <a:path w="1394209" h="1394209">
                <a:moveTo>
                  <a:pt x="1394209" y="1394209"/>
                </a:moveTo>
                <a:lnTo>
                  <a:pt x="0" y="1394209"/>
                </a:lnTo>
                <a:lnTo>
                  <a:pt x="0" y="0"/>
                </a:lnTo>
                <a:lnTo>
                  <a:pt x="451520" y="451520"/>
                </a:lnTo>
                <a:lnTo>
                  <a:pt x="451520" y="942689"/>
                </a:lnTo>
                <a:lnTo>
                  <a:pt x="942689" y="9426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Right Triangle 4"/>
          <p:cNvSpPr/>
          <p:nvPr/>
        </p:nvSpPr>
        <p:spPr>
          <a:xfrm rot="13500000">
            <a:off x="6602666" y="1602810"/>
            <a:ext cx="1394209" cy="1394209"/>
          </a:xfrm>
          <a:custGeom>
            <a:avLst/>
            <a:gdLst/>
            <a:ahLst/>
            <a:cxnLst/>
            <a:rect l="l" t="t" r="r" b="b"/>
            <a:pathLst>
              <a:path w="1394209" h="1394209">
                <a:moveTo>
                  <a:pt x="1394209" y="1394209"/>
                </a:moveTo>
                <a:lnTo>
                  <a:pt x="0" y="1394209"/>
                </a:lnTo>
                <a:lnTo>
                  <a:pt x="0" y="0"/>
                </a:lnTo>
                <a:lnTo>
                  <a:pt x="451520" y="451520"/>
                </a:lnTo>
                <a:lnTo>
                  <a:pt x="451520" y="942689"/>
                </a:lnTo>
                <a:lnTo>
                  <a:pt x="942689" y="9426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39552" y="3507854"/>
            <a:ext cx="1817049" cy="1130325"/>
            <a:chOff x="6228184" y="1730811"/>
            <a:chExt cx="2592288" cy="1130325"/>
          </a:xfrm>
        </p:grpSpPr>
        <p:sp>
          <p:nvSpPr>
            <p:cNvPr id="13" name="TextBox 12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50160" y="3507854"/>
            <a:ext cx="1817049" cy="1130325"/>
            <a:chOff x="6228184" y="1730811"/>
            <a:chExt cx="2592288" cy="1130325"/>
          </a:xfrm>
        </p:grpSpPr>
        <p:sp>
          <p:nvSpPr>
            <p:cNvPr id="16" name="TextBox 15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60768" y="3507854"/>
            <a:ext cx="1817049" cy="1130325"/>
            <a:chOff x="6228184" y="1730811"/>
            <a:chExt cx="2592288" cy="1130325"/>
          </a:xfrm>
        </p:grpSpPr>
        <p:sp>
          <p:nvSpPr>
            <p:cNvPr id="19" name="TextBox 18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571375" y="3507854"/>
            <a:ext cx="1817049" cy="1130325"/>
            <a:chOff x="6228184" y="1730811"/>
            <a:chExt cx="2592288" cy="1130325"/>
          </a:xfrm>
        </p:grpSpPr>
        <p:sp>
          <p:nvSpPr>
            <p:cNvPr id="22" name="TextBox 21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Block Arc 14"/>
          <p:cNvSpPr/>
          <p:nvPr/>
        </p:nvSpPr>
        <p:spPr>
          <a:xfrm rot="16200000">
            <a:off x="7740464" y="2129766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rgbClr val="444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rapezoid 22"/>
          <p:cNvSpPr/>
          <p:nvPr/>
        </p:nvSpPr>
        <p:spPr>
          <a:xfrm>
            <a:off x="3688854" y="2165133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rgbClr val="444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Freeform 25"/>
          <p:cNvSpPr/>
          <p:nvPr/>
        </p:nvSpPr>
        <p:spPr>
          <a:xfrm>
            <a:off x="5724128" y="2107029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rgbClr val="444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Rounded Rectangle 25"/>
          <p:cNvSpPr/>
          <p:nvPr/>
        </p:nvSpPr>
        <p:spPr>
          <a:xfrm>
            <a:off x="1691680" y="2149987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rgbClr val="444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07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Giới</a:t>
            </a:r>
            <a:r>
              <a:rPr lang="en-US" altLang="ko-KR" dirty="0"/>
              <a:t> </a:t>
            </a:r>
            <a:r>
              <a:rPr lang="en-US" altLang="ko-KR" dirty="0" err="1"/>
              <a:t>thiệu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6" y="1275606"/>
            <a:ext cx="9144000" cy="288032"/>
          </a:xfrm>
        </p:spPr>
        <p:txBody>
          <a:bodyPr/>
          <a:lstStyle/>
          <a:p>
            <a:pPr marL="342900" lvl="0" indent="-342900" algn="l">
              <a:buAutoNum type="arabicPeriod"/>
            </a:pPr>
            <a:r>
              <a:rPr lang="en-US" altLang="ko-KR" sz="1800" dirty="0" err="1"/>
              <a:t>Thiết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bị</a:t>
            </a:r>
            <a:r>
              <a:rPr lang="en-US" altLang="ko-KR" sz="1800" dirty="0"/>
              <a:t> di </a:t>
            </a:r>
            <a:r>
              <a:rPr lang="en-US" altLang="ko-KR" sz="1800" dirty="0" err="1"/>
              <a:t>động</a:t>
            </a:r>
            <a:endParaRPr lang="en-US" altLang="ko-KR" sz="1800" dirty="0"/>
          </a:p>
          <a:p>
            <a:pPr marL="342900" lvl="0" indent="-342900" algn="l">
              <a:buAutoNum type="arabicPeriod"/>
            </a:pPr>
            <a:r>
              <a:rPr lang="en-US" altLang="ko-KR" sz="1800" dirty="0"/>
              <a:t>Android </a:t>
            </a:r>
            <a:r>
              <a:rPr lang="en-US" altLang="ko-KR" sz="1800" dirty="0" err="1"/>
              <a:t>là</a:t>
            </a:r>
            <a:r>
              <a:rPr lang="en-US" altLang="ko-KR" sz="1800" dirty="0"/>
              <a:t> </a:t>
            </a:r>
            <a:r>
              <a:rPr lang="en-US" altLang="ko-KR" sz="1800" dirty="0" err="1"/>
              <a:t>gì</a:t>
            </a:r>
            <a:r>
              <a:rPr lang="en-US" altLang="ko-KR" sz="1800" dirty="0"/>
              <a:t> ?</a:t>
            </a:r>
          </a:p>
          <a:p>
            <a:pPr marL="342900" lvl="0" indent="-342900" algn="l">
              <a:buAutoNum type="arabicPeriod"/>
            </a:pPr>
            <a:r>
              <a:rPr lang="en-US" altLang="ko-KR" sz="1800" dirty="0" err="1"/>
              <a:t>Bảo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mật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cho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thiết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bị</a:t>
            </a:r>
            <a:r>
              <a:rPr lang="en-US" altLang="ko-KR" sz="1800" dirty="0"/>
              <a:t> Android</a:t>
            </a:r>
          </a:p>
          <a:p>
            <a:pPr marL="342900" lvl="0" indent="-342900" algn="l">
              <a:buAutoNum type="arabicPeriod"/>
            </a:pPr>
            <a:r>
              <a:rPr lang="en-US" altLang="ko-KR" sz="1800" dirty="0" err="1"/>
              <a:t>Mục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tiêu</a:t>
            </a:r>
            <a:r>
              <a:rPr lang="en-US" altLang="ko-KR" sz="1800" dirty="0"/>
              <a:t>, ý </a:t>
            </a:r>
            <a:r>
              <a:rPr lang="en-US" altLang="ko-KR" sz="1800" dirty="0" err="1"/>
              <a:t>nghĩa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của</a:t>
            </a:r>
            <a:r>
              <a:rPr lang="en-US" altLang="ko-KR" sz="1800" dirty="0"/>
              <a:t> </a:t>
            </a:r>
            <a:r>
              <a:rPr lang="en-US" altLang="ko-KR" sz="1800" dirty="0" err="1"/>
              <a:t>đề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tài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9329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 txBox="1">
            <a:spLocks/>
          </p:cNvSpPr>
          <p:nvPr/>
        </p:nvSpPr>
        <p:spPr>
          <a:xfrm>
            <a:off x="2411760" y="195486"/>
            <a:ext cx="2160240" cy="187220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Portfolio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sp>
        <p:nvSpPr>
          <p:cNvPr id="15" name="Text Placeholder 13"/>
          <p:cNvSpPr txBox="1">
            <a:spLocks/>
          </p:cNvSpPr>
          <p:nvPr/>
        </p:nvSpPr>
        <p:spPr>
          <a:xfrm>
            <a:off x="6707938" y="195486"/>
            <a:ext cx="2160240" cy="187220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Portfolio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Presentation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Designed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11760" y="2203310"/>
            <a:ext cx="20882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Get a modern PowerPoint  Presentation that is beautifully designed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07938" y="2203310"/>
            <a:ext cx="20882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Get a modern PowerPoint  Presentation that is beautifully designed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2ED0DD-700F-46F5-A713-D4881B48C46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D93C20AE-2816-43F6-A42B-1C5A56F1D2A2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1522303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77201" y="231764"/>
            <a:ext cx="2736304" cy="4710917"/>
            <a:chOff x="-36512" y="123478"/>
            <a:chExt cx="2736304" cy="4710917"/>
          </a:xfrm>
        </p:grpSpPr>
        <p:sp>
          <p:nvSpPr>
            <p:cNvPr id="14" name="Round Same Side Corner Rectangle 8"/>
            <p:cNvSpPr/>
            <p:nvPr/>
          </p:nvSpPr>
          <p:spPr>
            <a:xfrm>
              <a:off x="-36512" y="123478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ound Same Side Corner Rectangle 8"/>
            <p:cNvSpPr/>
            <p:nvPr/>
          </p:nvSpPr>
          <p:spPr>
            <a:xfrm>
              <a:off x="302342" y="390324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-40</a:t>
              </a:r>
              <a:endParaRPr lang="ko-KR" altLang="en-US" dirty="0"/>
            </a:p>
          </p:txBody>
        </p:sp>
        <p:sp>
          <p:nvSpPr>
            <p:cNvPr id="16" name="Round Same Side Corner Rectangle 8"/>
            <p:cNvSpPr/>
            <p:nvPr/>
          </p:nvSpPr>
          <p:spPr>
            <a:xfrm>
              <a:off x="641195" y="657169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</a:schemeClr>
                </a:gs>
                <a:gs pos="100000">
                  <a:schemeClr val="accent2">
                    <a:lumMod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Round Same Side Corner Rectangle 8"/>
            <p:cNvSpPr/>
            <p:nvPr/>
          </p:nvSpPr>
          <p:spPr>
            <a:xfrm>
              <a:off x="980048" y="924014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80000"/>
                  </a:schemeClr>
                </a:gs>
                <a:gs pos="100000">
                  <a:schemeClr val="accent2">
                    <a:lumMod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ound Same Side Corner Rectangle 8"/>
            <p:cNvSpPr/>
            <p:nvPr/>
          </p:nvSpPr>
          <p:spPr>
            <a:xfrm>
              <a:off x="1318901" y="1197470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37926" y="1303738"/>
            <a:ext cx="4138530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37926" y="1998783"/>
            <a:ext cx="4138530" cy="678692"/>
            <a:chOff x="803640" y="3362835"/>
            <a:chExt cx="2059657" cy="67869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537926" y="2693828"/>
            <a:ext cx="4138530" cy="678692"/>
            <a:chOff x="803640" y="3362835"/>
            <a:chExt cx="2059657" cy="678692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7926" y="3388873"/>
            <a:ext cx="4138530" cy="678692"/>
            <a:chOff x="803640" y="3362835"/>
            <a:chExt cx="2059657" cy="678692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1" name="Oval 30"/>
          <p:cNvSpPr/>
          <p:nvPr/>
        </p:nvSpPr>
        <p:spPr>
          <a:xfrm>
            <a:off x="3923928" y="2811410"/>
            <a:ext cx="485364" cy="485364"/>
          </a:xfrm>
          <a:prstGeom prst="ellipse">
            <a:avLst/>
          </a:prstGeom>
          <a:gradFill>
            <a:gsLst>
              <a:gs pos="0">
                <a:schemeClr val="accent2">
                  <a:lumMod val="70000"/>
                </a:schemeClr>
              </a:gs>
              <a:gs pos="100000">
                <a:schemeClr val="accent2">
                  <a:lumMod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Oval 31"/>
          <p:cNvSpPr/>
          <p:nvPr/>
        </p:nvSpPr>
        <p:spPr>
          <a:xfrm>
            <a:off x="3923928" y="1400402"/>
            <a:ext cx="485364" cy="485364"/>
          </a:xfrm>
          <a:prstGeom prst="ellipse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Oval 32"/>
          <p:cNvSpPr/>
          <p:nvPr/>
        </p:nvSpPr>
        <p:spPr>
          <a:xfrm>
            <a:off x="3923928" y="2105906"/>
            <a:ext cx="485364" cy="485364"/>
          </a:xfrm>
          <a:prstGeom prst="ellipse">
            <a:avLst/>
          </a:prstGeom>
          <a:gradFill>
            <a:gsLst>
              <a:gs pos="0">
                <a:schemeClr val="accent2">
                  <a:lumMod val="60000"/>
                </a:schemeClr>
              </a:gs>
              <a:gs pos="100000">
                <a:schemeClr val="accent2">
                  <a:lumMod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Oval 34"/>
          <p:cNvSpPr/>
          <p:nvPr/>
        </p:nvSpPr>
        <p:spPr>
          <a:xfrm>
            <a:off x="3923928" y="4222417"/>
            <a:ext cx="485364" cy="4853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4537926" y="4083918"/>
            <a:ext cx="4138530" cy="678692"/>
            <a:chOff x="803640" y="3362835"/>
            <a:chExt cx="2059657" cy="678692"/>
          </a:xfrm>
        </p:grpSpPr>
        <p:sp>
          <p:nvSpPr>
            <p:cNvPr id="37" name="TextBox 3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Oval 38"/>
          <p:cNvSpPr/>
          <p:nvPr/>
        </p:nvSpPr>
        <p:spPr>
          <a:xfrm>
            <a:off x="3923928" y="3516914"/>
            <a:ext cx="485364" cy="485364"/>
          </a:xfrm>
          <a:prstGeom prst="ellipse">
            <a:avLst/>
          </a:prstGeom>
          <a:gradFill>
            <a:gsLst>
              <a:gs pos="0">
                <a:schemeClr val="accent2">
                  <a:lumMod val="80000"/>
                </a:schemeClr>
              </a:gs>
              <a:gs pos="100000">
                <a:schemeClr val="accent2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892303" y="1458418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92299" y="2163922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92295" y="2869426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92291" y="3574930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92287" y="4280434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413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3"/>
          <p:cNvSpPr txBox="1">
            <a:spLocks/>
          </p:cNvSpPr>
          <p:nvPr/>
        </p:nvSpPr>
        <p:spPr>
          <a:xfrm>
            <a:off x="388034" y="3731829"/>
            <a:ext cx="3816424" cy="117039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04458" y="3731380"/>
            <a:ext cx="4327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Easy to change colors, photos and Text. 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Get a modern PowerPoint  Presentation that is beautifully designed.  Easy to change colors, photos and Text.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3F5872-072B-4A3F-9265-1EBB9ACBA76F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FC1BB88-8BC6-4B1C-B97A-11BC79748E11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B0D1668D-CBB5-42B4-A4FE-C97AC767068B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AFFFDCD5-3BD3-437B-92EC-3E02CBFFB44A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4039F542-CF9E-42E7-96FB-D1867AE11421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</p:spTree>
    <p:extLst>
      <p:ext uri="{BB962C8B-B14F-4D97-AF65-F5344CB8AC3E}">
        <p14:creationId xmlns:p14="http://schemas.microsoft.com/office/powerpoint/2010/main" val="1694006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ound Same Side Corner Rectangle 8"/>
          <p:cNvSpPr/>
          <p:nvPr/>
        </p:nvSpPr>
        <p:spPr>
          <a:xfrm>
            <a:off x="3559305" y="1823843"/>
            <a:ext cx="822642" cy="2166636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ound Same Side Corner Rectangle 20"/>
          <p:cNvSpPr/>
          <p:nvPr/>
        </p:nvSpPr>
        <p:spPr>
          <a:xfrm rot="10800000">
            <a:off x="4766501" y="1780733"/>
            <a:ext cx="1025051" cy="218663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4613" y="1669093"/>
            <a:ext cx="3142702" cy="2255330"/>
            <a:chOff x="-4613" y="1669093"/>
            <a:chExt cx="3142702" cy="2255330"/>
          </a:xfrm>
        </p:grpSpPr>
        <p:sp>
          <p:nvSpPr>
            <p:cNvPr id="7" name="Rectangle 6"/>
            <p:cNvSpPr/>
            <p:nvPr/>
          </p:nvSpPr>
          <p:spPr>
            <a:xfrm>
              <a:off x="1003498" y="2733275"/>
              <a:ext cx="360040" cy="952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4613" y="2628280"/>
              <a:ext cx="1128161" cy="12961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 rot="5400000">
              <a:off x="1226741" y="1805890"/>
              <a:ext cx="2048146" cy="1774551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927050 w 1421182"/>
                <a:gd name="connsiteY8" fmla="*/ 79611 h 1490973"/>
                <a:gd name="connsiteX9" fmla="*/ 957315 w 1421182"/>
                <a:gd name="connsiteY9" fmla="*/ 408825 h 1490973"/>
                <a:gd name="connsiteX10" fmla="*/ 711016 w 1421182"/>
                <a:gd name="connsiteY10" fmla="*/ 34275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927050 w 1421182"/>
                <a:gd name="connsiteY8" fmla="*/ 79611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891530 w 1421182"/>
                <a:gd name="connsiteY8" fmla="*/ 83162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095765 w 1421182"/>
                <a:gd name="connsiteY6" fmla="*/ 133737 h 1490973"/>
                <a:gd name="connsiteX7" fmla="*/ 1168953 w 1421182"/>
                <a:gd name="connsiteY7" fmla="*/ 432717 h 1490973"/>
                <a:gd name="connsiteX8" fmla="*/ 891530 w 1421182"/>
                <a:gd name="connsiteY8" fmla="*/ 83162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80395 h 1549168"/>
                <a:gd name="connsiteX1" fmla="*/ 140932 w 1421182"/>
                <a:gd name="connsiteY1" fmla="*/ 876169 h 1549168"/>
                <a:gd name="connsiteX2" fmla="*/ 309182 w 1421182"/>
                <a:gd name="connsiteY2" fmla="*/ 1234614 h 1549168"/>
                <a:gd name="connsiteX3" fmla="*/ 693290 w 1421182"/>
                <a:gd name="connsiteY3" fmla="*/ 1541971 h 1549168"/>
                <a:gd name="connsiteX4" fmla="*/ 1311364 w 1421182"/>
                <a:gd name="connsiteY4" fmla="*/ 1549168 h 1549168"/>
                <a:gd name="connsiteX5" fmla="*/ 1421092 w 1421182"/>
                <a:gd name="connsiteY5" fmla="*/ 649398 h 1549168"/>
                <a:gd name="connsiteX6" fmla="*/ 1095765 w 1421182"/>
                <a:gd name="connsiteY6" fmla="*/ 191932 h 1549168"/>
                <a:gd name="connsiteX7" fmla="*/ 1168953 w 1421182"/>
                <a:gd name="connsiteY7" fmla="*/ 490912 h 1549168"/>
                <a:gd name="connsiteX8" fmla="*/ 891530 w 1421182"/>
                <a:gd name="connsiteY8" fmla="*/ 141357 h 1549168"/>
                <a:gd name="connsiteX9" fmla="*/ 957315 w 1421182"/>
                <a:gd name="connsiteY9" fmla="*/ 467020 h 1549168"/>
                <a:gd name="connsiteX10" fmla="*/ 689705 w 1421182"/>
                <a:gd name="connsiteY10" fmla="*/ 99574 h 1549168"/>
                <a:gd name="connsiteX11" fmla="*/ 553923 w 1421182"/>
                <a:gd name="connsiteY11" fmla="*/ 59246 h 1549168"/>
                <a:gd name="connsiteX12" fmla="*/ 473286 w 1421182"/>
                <a:gd name="connsiteY12" fmla="*/ 834977 h 1549168"/>
                <a:gd name="connsiteX13" fmla="*/ 338442 w 1421182"/>
                <a:gd name="connsiteY13" fmla="*/ 781072 h 1549168"/>
                <a:gd name="connsiteX14" fmla="*/ 719 w 1421182"/>
                <a:gd name="connsiteY14" fmla="*/ 480395 h 1549168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095765 w 1421182"/>
                <a:gd name="connsiteY6" fmla="*/ 180687 h 1537923"/>
                <a:gd name="connsiteX7" fmla="*/ 1168953 w 1421182"/>
                <a:gd name="connsiteY7" fmla="*/ 479667 h 1537923"/>
                <a:gd name="connsiteX8" fmla="*/ 891530 w 1421182"/>
                <a:gd name="connsiteY8" fmla="*/ 130112 h 1537923"/>
                <a:gd name="connsiteX9" fmla="*/ 689705 w 1421182"/>
                <a:gd name="connsiteY9" fmla="*/ 88329 h 1537923"/>
                <a:gd name="connsiteX10" fmla="*/ 553923 w 1421182"/>
                <a:gd name="connsiteY10" fmla="*/ 48001 h 1537923"/>
                <a:gd name="connsiteX11" fmla="*/ 473286 w 1421182"/>
                <a:gd name="connsiteY11" fmla="*/ 823732 h 1537923"/>
                <a:gd name="connsiteX12" fmla="*/ 338442 w 1421182"/>
                <a:gd name="connsiteY12" fmla="*/ 769827 h 1537923"/>
                <a:gd name="connsiteX13" fmla="*/ 719 w 1421182"/>
                <a:gd name="connsiteY13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095765 w 1421182"/>
                <a:gd name="connsiteY6" fmla="*/ 180687 h 1537923"/>
                <a:gd name="connsiteX7" fmla="*/ 891530 w 1421182"/>
                <a:gd name="connsiteY7" fmla="*/ 130112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170363 w 1421182"/>
                <a:gd name="connsiteY6" fmla="*/ 177134 h 1537923"/>
                <a:gd name="connsiteX7" fmla="*/ 891530 w 1421182"/>
                <a:gd name="connsiteY7" fmla="*/ 130112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170363 w 1421182"/>
                <a:gd name="connsiteY6" fmla="*/ 177134 h 1537923"/>
                <a:gd name="connsiteX7" fmla="*/ 916396 w 1421182"/>
                <a:gd name="connsiteY7" fmla="*/ 147873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56367 h 1525140"/>
                <a:gd name="connsiteX1" fmla="*/ 140932 w 1421182"/>
                <a:gd name="connsiteY1" fmla="*/ 852141 h 1525140"/>
                <a:gd name="connsiteX2" fmla="*/ 309182 w 1421182"/>
                <a:gd name="connsiteY2" fmla="*/ 1210586 h 1525140"/>
                <a:gd name="connsiteX3" fmla="*/ 693290 w 1421182"/>
                <a:gd name="connsiteY3" fmla="*/ 1517943 h 1525140"/>
                <a:gd name="connsiteX4" fmla="*/ 1311364 w 1421182"/>
                <a:gd name="connsiteY4" fmla="*/ 1525140 h 1525140"/>
                <a:gd name="connsiteX5" fmla="*/ 1421092 w 1421182"/>
                <a:gd name="connsiteY5" fmla="*/ 625370 h 1525140"/>
                <a:gd name="connsiteX6" fmla="*/ 1170363 w 1421182"/>
                <a:gd name="connsiteY6" fmla="*/ 164351 h 1525140"/>
                <a:gd name="connsiteX7" fmla="*/ 916396 w 1421182"/>
                <a:gd name="connsiteY7" fmla="*/ 135090 h 1525140"/>
                <a:gd name="connsiteX8" fmla="*/ 689705 w 1421182"/>
                <a:gd name="connsiteY8" fmla="*/ 75546 h 1525140"/>
                <a:gd name="connsiteX9" fmla="*/ 732615 w 1421182"/>
                <a:gd name="connsiteY9" fmla="*/ 126723 h 1525140"/>
                <a:gd name="connsiteX10" fmla="*/ 553923 w 1421182"/>
                <a:gd name="connsiteY10" fmla="*/ 35218 h 1525140"/>
                <a:gd name="connsiteX11" fmla="*/ 473286 w 1421182"/>
                <a:gd name="connsiteY11" fmla="*/ 810949 h 1525140"/>
                <a:gd name="connsiteX12" fmla="*/ 338442 w 1421182"/>
                <a:gd name="connsiteY12" fmla="*/ 757044 h 1525140"/>
                <a:gd name="connsiteX13" fmla="*/ 719 w 1421182"/>
                <a:gd name="connsiteY13" fmla="*/ 456367 h 1525140"/>
                <a:gd name="connsiteX0" fmla="*/ 719 w 1421182"/>
                <a:gd name="connsiteY0" fmla="*/ 391802 h 1460575"/>
                <a:gd name="connsiteX1" fmla="*/ 140932 w 1421182"/>
                <a:gd name="connsiteY1" fmla="*/ 787576 h 1460575"/>
                <a:gd name="connsiteX2" fmla="*/ 309182 w 1421182"/>
                <a:gd name="connsiteY2" fmla="*/ 1146021 h 1460575"/>
                <a:gd name="connsiteX3" fmla="*/ 693290 w 1421182"/>
                <a:gd name="connsiteY3" fmla="*/ 1453378 h 1460575"/>
                <a:gd name="connsiteX4" fmla="*/ 1311364 w 1421182"/>
                <a:gd name="connsiteY4" fmla="*/ 1460575 h 1460575"/>
                <a:gd name="connsiteX5" fmla="*/ 1421092 w 1421182"/>
                <a:gd name="connsiteY5" fmla="*/ 560805 h 1460575"/>
                <a:gd name="connsiteX6" fmla="*/ 1170363 w 1421182"/>
                <a:gd name="connsiteY6" fmla="*/ 99786 h 1460575"/>
                <a:gd name="connsiteX7" fmla="*/ 916396 w 1421182"/>
                <a:gd name="connsiteY7" fmla="*/ 70525 h 1460575"/>
                <a:gd name="connsiteX8" fmla="*/ 689705 w 1421182"/>
                <a:gd name="connsiteY8" fmla="*/ 10981 h 1460575"/>
                <a:gd name="connsiteX9" fmla="*/ 732615 w 1421182"/>
                <a:gd name="connsiteY9" fmla="*/ 62158 h 1460575"/>
                <a:gd name="connsiteX10" fmla="*/ 539718 w 1421182"/>
                <a:gd name="connsiteY10" fmla="*/ 48800 h 1460575"/>
                <a:gd name="connsiteX11" fmla="*/ 473286 w 1421182"/>
                <a:gd name="connsiteY11" fmla="*/ 746384 h 1460575"/>
                <a:gd name="connsiteX12" fmla="*/ 338442 w 1421182"/>
                <a:gd name="connsiteY12" fmla="*/ 692479 h 1460575"/>
                <a:gd name="connsiteX13" fmla="*/ 719 w 1421182"/>
                <a:gd name="connsiteY13" fmla="*/ 391802 h 1460575"/>
                <a:gd name="connsiteX0" fmla="*/ 719 w 1421182"/>
                <a:gd name="connsiteY0" fmla="*/ 399347 h 1468120"/>
                <a:gd name="connsiteX1" fmla="*/ 140932 w 1421182"/>
                <a:gd name="connsiteY1" fmla="*/ 795121 h 1468120"/>
                <a:gd name="connsiteX2" fmla="*/ 309182 w 1421182"/>
                <a:gd name="connsiteY2" fmla="*/ 1153566 h 1468120"/>
                <a:gd name="connsiteX3" fmla="*/ 693290 w 1421182"/>
                <a:gd name="connsiteY3" fmla="*/ 1460923 h 1468120"/>
                <a:gd name="connsiteX4" fmla="*/ 1311364 w 1421182"/>
                <a:gd name="connsiteY4" fmla="*/ 1468120 h 1468120"/>
                <a:gd name="connsiteX5" fmla="*/ 1421092 w 1421182"/>
                <a:gd name="connsiteY5" fmla="*/ 568350 h 1468120"/>
                <a:gd name="connsiteX6" fmla="*/ 1170363 w 1421182"/>
                <a:gd name="connsiteY6" fmla="*/ 107331 h 1468120"/>
                <a:gd name="connsiteX7" fmla="*/ 916396 w 1421182"/>
                <a:gd name="connsiteY7" fmla="*/ 78070 h 1468120"/>
                <a:gd name="connsiteX8" fmla="*/ 817586 w 1421182"/>
                <a:gd name="connsiteY8" fmla="*/ 765 h 1468120"/>
                <a:gd name="connsiteX9" fmla="*/ 732615 w 1421182"/>
                <a:gd name="connsiteY9" fmla="*/ 69703 h 1468120"/>
                <a:gd name="connsiteX10" fmla="*/ 539718 w 1421182"/>
                <a:gd name="connsiteY10" fmla="*/ 56345 h 1468120"/>
                <a:gd name="connsiteX11" fmla="*/ 473286 w 1421182"/>
                <a:gd name="connsiteY11" fmla="*/ 753929 h 1468120"/>
                <a:gd name="connsiteX12" fmla="*/ 338442 w 1421182"/>
                <a:gd name="connsiteY12" fmla="*/ 700024 h 1468120"/>
                <a:gd name="connsiteX13" fmla="*/ 719 w 1421182"/>
                <a:gd name="connsiteY13" fmla="*/ 399347 h 1468120"/>
                <a:gd name="connsiteX0" fmla="*/ 719 w 1421182"/>
                <a:gd name="connsiteY0" fmla="*/ 391166 h 1459939"/>
                <a:gd name="connsiteX1" fmla="*/ 140932 w 1421182"/>
                <a:gd name="connsiteY1" fmla="*/ 786940 h 1459939"/>
                <a:gd name="connsiteX2" fmla="*/ 309182 w 1421182"/>
                <a:gd name="connsiteY2" fmla="*/ 1145385 h 1459939"/>
                <a:gd name="connsiteX3" fmla="*/ 693290 w 1421182"/>
                <a:gd name="connsiteY3" fmla="*/ 1452742 h 1459939"/>
                <a:gd name="connsiteX4" fmla="*/ 1311364 w 1421182"/>
                <a:gd name="connsiteY4" fmla="*/ 1459939 h 1459939"/>
                <a:gd name="connsiteX5" fmla="*/ 1421092 w 1421182"/>
                <a:gd name="connsiteY5" fmla="*/ 560169 h 1459939"/>
                <a:gd name="connsiteX6" fmla="*/ 1170363 w 1421182"/>
                <a:gd name="connsiteY6" fmla="*/ 99150 h 1459939"/>
                <a:gd name="connsiteX7" fmla="*/ 916396 w 1421182"/>
                <a:gd name="connsiteY7" fmla="*/ 69889 h 1459939"/>
                <a:gd name="connsiteX8" fmla="*/ 732615 w 1421182"/>
                <a:gd name="connsiteY8" fmla="*/ 61522 h 1459939"/>
                <a:gd name="connsiteX9" fmla="*/ 539718 w 1421182"/>
                <a:gd name="connsiteY9" fmla="*/ 48164 h 1459939"/>
                <a:gd name="connsiteX10" fmla="*/ 473286 w 1421182"/>
                <a:gd name="connsiteY10" fmla="*/ 745748 h 1459939"/>
                <a:gd name="connsiteX11" fmla="*/ 338442 w 1421182"/>
                <a:gd name="connsiteY11" fmla="*/ 691843 h 1459939"/>
                <a:gd name="connsiteX12" fmla="*/ 719 w 1421182"/>
                <a:gd name="connsiteY12" fmla="*/ 391166 h 1459939"/>
                <a:gd name="connsiteX0" fmla="*/ 719 w 1421182"/>
                <a:gd name="connsiteY0" fmla="*/ 375395 h 1444168"/>
                <a:gd name="connsiteX1" fmla="*/ 140932 w 1421182"/>
                <a:gd name="connsiteY1" fmla="*/ 771169 h 1444168"/>
                <a:gd name="connsiteX2" fmla="*/ 309182 w 1421182"/>
                <a:gd name="connsiteY2" fmla="*/ 1129614 h 1444168"/>
                <a:gd name="connsiteX3" fmla="*/ 693290 w 1421182"/>
                <a:gd name="connsiteY3" fmla="*/ 1436971 h 1444168"/>
                <a:gd name="connsiteX4" fmla="*/ 1311364 w 1421182"/>
                <a:gd name="connsiteY4" fmla="*/ 1444168 h 1444168"/>
                <a:gd name="connsiteX5" fmla="*/ 1421092 w 1421182"/>
                <a:gd name="connsiteY5" fmla="*/ 544398 h 1444168"/>
                <a:gd name="connsiteX6" fmla="*/ 1170363 w 1421182"/>
                <a:gd name="connsiteY6" fmla="*/ 83379 h 1444168"/>
                <a:gd name="connsiteX7" fmla="*/ 916396 w 1421182"/>
                <a:gd name="connsiteY7" fmla="*/ 54118 h 1444168"/>
                <a:gd name="connsiteX8" fmla="*/ 732615 w 1421182"/>
                <a:gd name="connsiteY8" fmla="*/ 45751 h 1444168"/>
                <a:gd name="connsiteX9" fmla="*/ 529062 w 1421182"/>
                <a:gd name="connsiteY9" fmla="*/ 53706 h 1444168"/>
                <a:gd name="connsiteX10" fmla="*/ 473286 w 1421182"/>
                <a:gd name="connsiteY10" fmla="*/ 729977 h 1444168"/>
                <a:gd name="connsiteX11" fmla="*/ 338442 w 1421182"/>
                <a:gd name="connsiteY11" fmla="*/ 676072 h 1444168"/>
                <a:gd name="connsiteX12" fmla="*/ 719 w 1421182"/>
                <a:gd name="connsiteY12" fmla="*/ 375395 h 1444168"/>
                <a:gd name="connsiteX0" fmla="*/ 719 w 1421182"/>
                <a:gd name="connsiteY0" fmla="*/ 383267 h 1452040"/>
                <a:gd name="connsiteX1" fmla="*/ 140932 w 1421182"/>
                <a:gd name="connsiteY1" fmla="*/ 779041 h 1452040"/>
                <a:gd name="connsiteX2" fmla="*/ 309182 w 1421182"/>
                <a:gd name="connsiteY2" fmla="*/ 1137486 h 1452040"/>
                <a:gd name="connsiteX3" fmla="*/ 693290 w 1421182"/>
                <a:gd name="connsiteY3" fmla="*/ 1444843 h 1452040"/>
                <a:gd name="connsiteX4" fmla="*/ 1311364 w 1421182"/>
                <a:gd name="connsiteY4" fmla="*/ 1452040 h 1452040"/>
                <a:gd name="connsiteX5" fmla="*/ 1421092 w 1421182"/>
                <a:gd name="connsiteY5" fmla="*/ 552270 h 1452040"/>
                <a:gd name="connsiteX6" fmla="*/ 1170363 w 1421182"/>
                <a:gd name="connsiteY6" fmla="*/ 91251 h 1452040"/>
                <a:gd name="connsiteX7" fmla="*/ 916396 w 1421182"/>
                <a:gd name="connsiteY7" fmla="*/ 61990 h 1452040"/>
                <a:gd name="connsiteX8" fmla="*/ 732615 w 1421182"/>
                <a:gd name="connsiteY8" fmla="*/ 53623 h 1452040"/>
                <a:gd name="connsiteX9" fmla="*/ 529062 w 1421182"/>
                <a:gd name="connsiteY9" fmla="*/ 61578 h 1452040"/>
                <a:gd name="connsiteX10" fmla="*/ 473286 w 1421182"/>
                <a:gd name="connsiteY10" fmla="*/ 737849 h 1452040"/>
                <a:gd name="connsiteX11" fmla="*/ 338442 w 1421182"/>
                <a:gd name="connsiteY11" fmla="*/ 683944 h 1452040"/>
                <a:gd name="connsiteX12" fmla="*/ 719 w 1421182"/>
                <a:gd name="connsiteY12" fmla="*/ 383267 h 1452040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2642"/>
                <a:gd name="connsiteY0" fmla="*/ 401489 h 1470262"/>
                <a:gd name="connsiteX1" fmla="*/ 140932 w 1422642"/>
                <a:gd name="connsiteY1" fmla="*/ 797263 h 1470262"/>
                <a:gd name="connsiteX2" fmla="*/ 309182 w 1422642"/>
                <a:gd name="connsiteY2" fmla="*/ 1155708 h 1470262"/>
                <a:gd name="connsiteX3" fmla="*/ 693290 w 1422642"/>
                <a:gd name="connsiteY3" fmla="*/ 1463065 h 1470262"/>
                <a:gd name="connsiteX4" fmla="*/ 1311364 w 1422642"/>
                <a:gd name="connsiteY4" fmla="*/ 1470262 h 1470262"/>
                <a:gd name="connsiteX5" fmla="*/ 1421092 w 1422642"/>
                <a:gd name="connsiteY5" fmla="*/ 570492 h 1470262"/>
                <a:gd name="connsiteX6" fmla="*/ 1170363 w 1422642"/>
                <a:gd name="connsiteY6" fmla="*/ 109473 h 1470262"/>
                <a:gd name="connsiteX7" fmla="*/ 955471 w 1422642"/>
                <a:gd name="connsiteY7" fmla="*/ 83763 h 1470262"/>
                <a:gd name="connsiteX8" fmla="*/ 732615 w 1422642"/>
                <a:gd name="connsiteY8" fmla="*/ 71845 h 1470262"/>
                <a:gd name="connsiteX9" fmla="*/ 529062 w 1422642"/>
                <a:gd name="connsiteY9" fmla="*/ 79800 h 1470262"/>
                <a:gd name="connsiteX10" fmla="*/ 473286 w 1422642"/>
                <a:gd name="connsiteY10" fmla="*/ 756071 h 1470262"/>
                <a:gd name="connsiteX11" fmla="*/ 338442 w 1422642"/>
                <a:gd name="connsiteY11" fmla="*/ 702166 h 1470262"/>
                <a:gd name="connsiteX12" fmla="*/ 719 w 142264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5044 h 1473817"/>
                <a:gd name="connsiteX1" fmla="*/ 140932 w 1421182"/>
                <a:gd name="connsiteY1" fmla="*/ 800818 h 1473817"/>
                <a:gd name="connsiteX2" fmla="*/ 309182 w 1421182"/>
                <a:gd name="connsiteY2" fmla="*/ 1159263 h 1473817"/>
                <a:gd name="connsiteX3" fmla="*/ 693290 w 1421182"/>
                <a:gd name="connsiteY3" fmla="*/ 1466620 h 1473817"/>
                <a:gd name="connsiteX4" fmla="*/ 1311364 w 1421182"/>
                <a:gd name="connsiteY4" fmla="*/ 1473817 h 1473817"/>
                <a:gd name="connsiteX5" fmla="*/ 1421092 w 1421182"/>
                <a:gd name="connsiteY5" fmla="*/ 574047 h 1473817"/>
                <a:gd name="connsiteX6" fmla="*/ 1170363 w 1421182"/>
                <a:gd name="connsiteY6" fmla="*/ 113028 h 1473817"/>
                <a:gd name="connsiteX7" fmla="*/ 955471 w 1421182"/>
                <a:gd name="connsiteY7" fmla="*/ 87318 h 1473817"/>
                <a:gd name="connsiteX8" fmla="*/ 732615 w 1421182"/>
                <a:gd name="connsiteY8" fmla="*/ 75400 h 1473817"/>
                <a:gd name="connsiteX9" fmla="*/ 529062 w 1421182"/>
                <a:gd name="connsiteY9" fmla="*/ 83355 h 1473817"/>
                <a:gd name="connsiteX10" fmla="*/ 473286 w 1421182"/>
                <a:gd name="connsiteY10" fmla="*/ 759626 h 1473817"/>
                <a:gd name="connsiteX11" fmla="*/ 338442 w 1421182"/>
                <a:gd name="connsiteY11" fmla="*/ 705721 h 1473817"/>
                <a:gd name="connsiteX12" fmla="*/ 719 w 1421182"/>
                <a:gd name="connsiteY12" fmla="*/ 405044 h 1473817"/>
                <a:gd name="connsiteX0" fmla="*/ 719 w 1421182"/>
                <a:gd name="connsiteY0" fmla="*/ 405044 h 1473817"/>
                <a:gd name="connsiteX1" fmla="*/ 140932 w 1421182"/>
                <a:gd name="connsiteY1" fmla="*/ 800818 h 1473817"/>
                <a:gd name="connsiteX2" fmla="*/ 309182 w 1421182"/>
                <a:gd name="connsiteY2" fmla="*/ 1159263 h 1473817"/>
                <a:gd name="connsiteX3" fmla="*/ 693290 w 1421182"/>
                <a:gd name="connsiteY3" fmla="*/ 1466620 h 1473817"/>
                <a:gd name="connsiteX4" fmla="*/ 1311364 w 1421182"/>
                <a:gd name="connsiteY4" fmla="*/ 1473817 h 1473817"/>
                <a:gd name="connsiteX5" fmla="*/ 1421092 w 1421182"/>
                <a:gd name="connsiteY5" fmla="*/ 574047 h 1473817"/>
                <a:gd name="connsiteX6" fmla="*/ 1170363 w 1421182"/>
                <a:gd name="connsiteY6" fmla="*/ 113028 h 1473817"/>
                <a:gd name="connsiteX7" fmla="*/ 955471 w 1421182"/>
                <a:gd name="connsiteY7" fmla="*/ 87318 h 1473817"/>
                <a:gd name="connsiteX8" fmla="*/ 732615 w 1421182"/>
                <a:gd name="connsiteY8" fmla="*/ 75400 h 1473817"/>
                <a:gd name="connsiteX9" fmla="*/ 529062 w 1421182"/>
                <a:gd name="connsiteY9" fmla="*/ 83355 h 1473817"/>
                <a:gd name="connsiteX10" fmla="*/ 473286 w 1421182"/>
                <a:gd name="connsiteY10" fmla="*/ 759626 h 1473817"/>
                <a:gd name="connsiteX11" fmla="*/ 338442 w 1421182"/>
                <a:gd name="connsiteY11" fmla="*/ 705721 h 1473817"/>
                <a:gd name="connsiteX12" fmla="*/ 719 w 1421182"/>
                <a:gd name="connsiteY12" fmla="*/ 405044 h 1473817"/>
                <a:gd name="connsiteX0" fmla="*/ 719 w 1421182"/>
                <a:gd name="connsiteY0" fmla="*/ 389959 h 1458732"/>
                <a:gd name="connsiteX1" fmla="*/ 140932 w 1421182"/>
                <a:gd name="connsiteY1" fmla="*/ 785733 h 1458732"/>
                <a:gd name="connsiteX2" fmla="*/ 309182 w 1421182"/>
                <a:gd name="connsiteY2" fmla="*/ 1144178 h 1458732"/>
                <a:gd name="connsiteX3" fmla="*/ 693290 w 1421182"/>
                <a:gd name="connsiteY3" fmla="*/ 1451535 h 1458732"/>
                <a:gd name="connsiteX4" fmla="*/ 1311364 w 1421182"/>
                <a:gd name="connsiteY4" fmla="*/ 1458732 h 1458732"/>
                <a:gd name="connsiteX5" fmla="*/ 1421092 w 1421182"/>
                <a:gd name="connsiteY5" fmla="*/ 558962 h 1458732"/>
                <a:gd name="connsiteX6" fmla="*/ 1170363 w 1421182"/>
                <a:gd name="connsiteY6" fmla="*/ 97943 h 1458732"/>
                <a:gd name="connsiteX7" fmla="*/ 955471 w 1421182"/>
                <a:gd name="connsiteY7" fmla="*/ 72233 h 1458732"/>
                <a:gd name="connsiteX8" fmla="*/ 732615 w 1421182"/>
                <a:gd name="connsiteY8" fmla="*/ 60315 h 1458732"/>
                <a:gd name="connsiteX9" fmla="*/ 500647 w 1421182"/>
                <a:gd name="connsiteY9" fmla="*/ 128658 h 1458732"/>
                <a:gd name="connsiteX10" fmla="*/ 473286 w 1421182"/>
                <a:gd name="connsiteY10" fmla="*/ 744541 h 1458732"/>
                <a:gd name="connsiteX11" fmla="*/ 338442 w 1421182"/>
                <a:gd name="connsiteY11" fmla="*/ 690636 h 1458732"/>
                <a:gd name="connsiteX12" fmla="*/ 719 w 1421182"/>
                <a:gd name="connsiteY12" fmla="*/ 389959 h 1458732"/>
                <a:gd name="connsiteX0" fmla="*/ 719 w 1421182"/>
                <a:gd name="connsiteY0" fmla="*/ 389959 h 1458732"/>
                <a:gd name="connsiteX1" fmla="*/ 140932 w 1421182"/>
                <a:gd name="connsiteY1" fmla="*/ 785733 h 1458732"/>
                <a:gd name="connsiteX2" fmla="*/ 309182 w 1421182"/>
                <a:gd name="connsiteY2" fmla="*/ 1144178 h 1458732"/>
                <a:gd name="connsiteX3" fmla="*/ 693290 w 1421182"/>
                <a:gd name="connsiteY3" fmla="*/ 1451535 h 1458732"/>
                <a:gd name="connsiteX4" fmla="*/ 1311364 w 1421182"/>
                <a:gd name="connsiteY4" fmla="*/ 1458732 h 1458732"/>
                <a:gd name="connsiteX5" fmla="*/ 1421092 w 1421182"/>
                <a:gd name="connsiteY5" fmla="*/ 558962 h 1458732"/>
                <a:gd name="connsiteX6" fmla="*/ 1170363 w 1421182"/>
                <a:gd name="connsiteY6" fmla="*/ 97943 h 1458732"/>
                <a:gd name="connsiteX7" fmla="*/ 955471 w 1421182"/>
                <a:gd name="connsiteY7" fmla="*/ 72233 h 1458732"/>
                <a:gd name="connsiteX8" fmla="*/ 732615 w 1421182"/>
                <a:gd name="connsiteY8" fmla="*/ 60315 h 1458732"/>
                <a:gd name="connsiteX9" fmla="*/ 500647 w 1421182"/>
                <a:gd name="connsiteY9" fmla="*/ 128658 h 1458732"/>
                <a:gd name="connsiteX10" fmla="*/ 473286 w 1421182"/>
                <a:gd name="connsiteY10" fmla="*/ 744541 h 1458732"/>
                <a:gd name="connsiteX11" fmla="*/ 338442 w 1421182"/>
                <a:gd name="connsiteY11" fmla="*/ 690636 h 1458732"/>
                <a:gd name="connsiteX12" fmla="*/ 719 w 1421182"/>
                <a:gd name="connsiteY12" fmla="*/ 389959 h 1458732"/>
                <a:gd name="connsiteX0" fmla="*/ 1359 w 1421822"/>
                <a:gd name="connsiteY0" fmla="*/ 389959 h 1458732"/>
                <a:gd name="connsiteX1" fmla="*/ 88289 w 1421822"/>
                <a:gd name="connsiteY1" fmla="*/ 878090 h 1458732"/>
                <a:gd name="connsiteX2" fmla="*/ 309822 w 1421822"/>
                <a:gd name="connsiteY2" fmla="*/ 1144178 h 1458732"/>
                <a:gd name="connsiteX3" fmla="*/ 693930 w 1421822"/>
                <a:gd name="connsiteY3" fmla="*/ 1451535 h 1458732"/>
                <a:gd name="connsiteX4" fmla="*/ 1312004 w 1421822"/>
                <a:gd name="connsiteY4" fmla="*/ 1458732 h 1458732"/>
                <a:gd name="connsiteX5" fmla="*/ 1421732 w 1421822"/>
                <a:gd name="connsiteY5" fmla="*/ 558962 h 1458732"/>
                <a:gd name="connsiteX6" fmla="*/ 1171003 w 1421822"/>
                <a:gd name="connsiteY6" fmla="*/ 97943 h 1458732"/>
                <a:gd name="connsiteX7" fmla="*/ 956111 w 1421822"/>
                <a:gd name="connsiteY7" fmla="*/ 72233 h 1458732"/>
                <a:gd name="connsiteX8" fmla="*/ 733255 w 1421822"/>
                <a:gd name="connsiteY8" fmla="*/ 60315 h 1458732"/>
                <a:gd name="connsiteX9" fmla="*/ 501287 w 1421822"/>
                <a:gd name="connsiteY9" fmla="*/ 128658 h 1458732"/>
                <a:gd name="connsiteX10" fmla="*/ 473926 w 1421822"/>
                <a:gd name="connsiteY10" fmla="*/ 744541 h 1458732"/>
                <a:gd name="connsiteX11" fmla="*/ 339082 w 1421822"/>
                <a:gd name="connsiteY11" fmla="*/ 690636 h 1458732"/>
                <a:gd name="connsiteX12" fmla="*/ 1359 w 1421822"/>
                <a:gd name="connsiteY12" fmla="*/ 389959 h 1458732"/>
                <a:gd name="connsiteX0" fmla="*/ 250 w 1683580"/>
                <a:gd name="connsiteY0" fmla="*/ 631511 h 1458732"/>
                <a:gd name="connsiteX1" fmla="*/ 350047 w 1683580"/>
                <a:gd name="connsiteY1" fmla="*/ 878090 h 1458732"/>
                <a:gd name="connsiteX2" fmla="*/ 571580 w 1683580"/>
                <a:gd name="connsiteY2" fmla="*/ 1144178 h 1458732"/>
                <a:gd name="connsiteX3" fmla="*/ 955688 w 1683580"/>
                <a:gd name="connsiteY3" fmla="*/ 1451535 h 1458732"/>
                <a:gd name="connsiteX4" fmla="*/ 1573762 w 1683580"/>
                <a:gd name="connsiteY4" fmla="*/ 1458732 h 1458732"/>
                <a:gd name="connsiteX5" fmla="*/ 1683490 w 1683580"/>
                <a:gd name="connsiteY5" fmla="*/ 558962 h 1458732"/>
                <a:gd name="connsiteX6" fmla="*/ 1432761 w 1683580"/>
                <a:gd name="connsiteY6" fmla="*/ 97943 h 1458732"/>
                <a:gd name="connsiteX7" fmla="*/ 1217869 w 1683580"/>
                <a:gd name="connsiteY7" fmla="*/ 72233 h 1458732"/>
                <a:gd name="connsiteX8" fmla="*/ 995013 w 1683580"/>
                <a:gd name="connsiteY8" fmla="*/ 60315 h 1458732"/>
                <a:gd name="connsiteX9" fmla="*/ 763045 w 1683580"/>
                <a:gd name="connsiteY9" fmla="*/ 128658 h 1458732"/>
                <a:gd name="connsiteX10" fmla="*/ 735684 w 1683580"/>
                <a:gd name="connsiteY10" fmla="*/ 744541 h 1458732"/>
                <a:gd name="connsiteX11" fmla="*/ 600840 w 1683580"/>
                <a:gd name="connsiteY11" fmla="*/ 690636 h 1458732"/>
                <a:gd name="connsiteX12" fmla="*/ 250 w 1683580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571637 w 1683637"/>
                <a:gd name="connsiteY2" fmla="*/ 1144178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571637 w 1683637"/>
                <a:gd name="connsiteY2" fmla="*/ 1144178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3637" h="1458732">
                  <a:moveTo>
                    <a:pt x="307" y="631511"/>
                  </a:moveTo>
                  <a:cubicBezTo>
                    <a:pt x="-10032" y="680992"/>
                    <a:pt x="242979" y="771031"/>
                    <a:pt x="350104" y="878090"/>
                  </a:cubicBezTo>
                  <a:cubicBezTo>
                    <a:pt x="431053" y="979811"/>
                    <a:pt x="510950" y="1038905"/>
                    <a:pt x="603609" y="1158387"/>
                  </a:cubicBezTo>
                  <a:cubicBezTo>
                    <a:pt x="691391" y="1260800"/>
                    <a:pt x="824072" y="1341807"/>
                    <a:pt x="955745" y="1451535"/>
                  </a:cubicBezTo>
                  <a:lnTo>
                    <a:pt x="1573819" y="1458732"/>
                  </a:lnTo>
                  <a:cubicBezTo>
                    <a:pt x="1690862" y="1158809"/>
                    <a:pt x="1683546" y="668689"/>
                    <a:pt x="1683547" y="558962"/>
                  </a:cubicBezTo>
                  <a:cubicBezTo>
                    <a:pt x="1666692" y="-4699"/>
                    <a:pt x="1521956" y="9660"/>
                    <a:pt x="1432818" y="97943"/>
                  </a:cubicBezTo>
                  <a:cubicBezTo>
                    <a:pt x="1415603" y="-939"/>
                    <a:pt x="1276676" y="18116"/>
                    <a:pt x="1217926" y="72233"/>
                  </a:cubicBezTo>
                  <a:cubicBezTo>
                    <a:pt x="1201804" y="-29950"/>
                    <a:pt x="1015225" y="-14213"/>
                    <a:pt x="995070" y="60315"/>
                  </a:cubicBezTo>
                  <a:cubicBezTo>
                    <a:pt x="971370" y="-17903"/>
                    <a:pt x="799222" y="-38667"/>
                    <a:pt x="763102" y="128658"/>
                  </a:cubicBezTo>
                  <a:cubicBezTo>
                    <a:pt x="737369" y="247866"/>
                    <a:pt x="733090" y="336486"/>
                    <a:pt x="735741" y="744541"/>
                  </a:cubicBezTo>
                  <a:cubicBezTo>
                    <a:pt x="643470" y="809279"/>
                    <a:pt x="546120" y="683477"/>
                    <a:pt x="469463" y="633800"/>
                  </a:cubicBezTo>
                  <a:cubicBezTo>
                    <a:pt x="340860" y="530905"/>
                    <a:pt x="61917" y="453377"/>
                    <a:pt x="307" y="6315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15465" y="3579675"/>
              <a:ext cx="211525" cy="211525"/>
            </a:xfrm>
            <a:prstGeom prst="ellipse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01297" y="2348418"/>
            <a:ext cx="3142703" cy="2255331"/>
            <a:chOff x="6001297" y="2348418"/>
            <a:chExt cx="3142703" cy="2255331"/>
          </a:xfrm>
        </p:grpSpPr>
        <p:sp>
          <p:nvSpPr>
            <p:cNvPr id="12" name="Rectangle 11"/>
            <p:cNvSpPr/>
            <p:nvPr/>
          </p:nvSpPr>
          <p:spPr>
            <a:xfrm rot="10800000">
              <a:off x="7775849" y="2587500"/>
              <a:ext cx="360040" cy="952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10800000">
              <a:off x="8015839" y="2348418"/>
              <a:ext cx="1128161" cy="12961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rot="16200000">
              <a:off x="5864500" y="2692400"/>
              <a:ext cx="2048146" cy="1774551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927050 w 1421182"/>
                <a:gd name="connsiteY8" fmla="*/ 79611 h 1490973"/>
                <a:gd name="connsiteX9" fmla="*/ 957315 w 1421182"/>
                <a:gd name="connsiteY9" fmla="*/ 408825 h 1490973"/>
                <a:gd name="connsiteX10" fmla="*/ 711016 w 1421182"/>
                <a:gd name="connsiteY10" fmla="*/ 34275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927050 w 1421182"/>
                <a:gd name="connsiteY8" fmla="*/ 79611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891530 w 1421182"/>
                <a:gd name="connsiteY8" fmla="*/ 83162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095765 w 1421182"/>
                <a:gd name="connsiteY6" fmla="*/ 133737 h 1490973"/>
                <a:gd name="connsiteX7" fmla="*/ 1168953 w 1421182"/>
                <a:gd name="connsiteY7" fmla="*/ 432717 h 1490973"/>
                <a:gd name="connsiteX8" fmla="*/ 891530 w 1421182"/>
                <a:gd name="connsiteY8" fmla="*/ 83162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80395 h 1549168"/>
                <a:gd name="connsiteX1" fmla="*/ 140932 w 1421182"/>
                <a:gd name="connsiteY1" fmla="*/ 876169 h 1549168"/>
                <a:gd name="connsiteX2" fmla="*/ 309182 w 1421182"/>
                <a:gd name="connsiteY2" fmla="*/ 1234614 h 1549168"/>
                <a:gd name="connsiteX3" fmla="*/ 693290 w 1421182"/>
                <a:gd name="connsiteY3" fmla="*/ 1541971 h 1549168"/>
                <a:gd name="connsiteX4" fmla="*/ 1311364 w 1421182"/>
                <a:gd name="connsiteY4" fmla="*/ 1549168 h 1549168"/>
                <a:gd name="connsiteX5" fmla="*/ 1421092 w 1421182"/>
                <a:gd name="connsiteY5" fmla="*/ 649398 h 1549168"/>
                <a:gd name="connsiteX6" fmla="*/ 1095765 w 1421182"/>
                <a:gd name="connsiteY6" fmla="*/ 191932 h 1549168"/>
                <a:gd name="connsiteX7" fmla="*/ 1168953 w 1421182"/>
                <a:gd name="connsiteY7" fmla="*/ 490912 h 1549168"/>
                <a:gd name="connsiteX8" fmla="*/ 891530 w 1421182"/>
                <a:gd name="connsiteY8" fmla="*/ 141357 h 1549168"/>
                <a:gd name="connsiteX9" fmla="*/ 957315 w 1421182"/>
                <a:gd name="connsiteY9" fmla="*/ 467020 h 1549168"/>
                <a:gd name="connsiteX10" fmla="*/ 689705 w 1421182"/>
                <a:gd name="connsiteY10" fmla="*/ 99574 h 1549168"/>
                <a:gd name="connsiteX11" fmla="*/ 553923 w 1421182"/>
                <a:gd name="connsiteY11" fmla="*/ 59246 h 1549168"/>
                <a:gd name="connsiteX12" fmla="*/ 473286 w 1421182"/>
                <a:gd name="connsiteY12" fmla="*/ 834977 h 1549168"/>
                <a:gd name="connsiteX13" fmla="*/ 338442 w 1421182"/>
                <a:gd name="connsiteY13" fmla="*/ 781072 h 1549168"/>
                <a:gd name="connsiteX14" fmla="*/ 719 w 1421182"/>
                <a:gd name="connsiteY14" fmla="*/ 480395 h 1549168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095765 w 1421182"/>
                <a:gd name="connsiteY6" fmla="*/ 180687 h 1537923"/>
                <a:gd name="connsiteX7" fmla="*/ 1168953 w 1421182"/>
                <a:gd name="connsiteY7" fmla="*/ 479667 h 1537923"/>
                <a:gd name="connsiteX8" fmla="*/ 891530 w 1421182"/>
                <a:gd name="connsiteY8" fmla="*/ 130112 h 1537923"/>
                <a:gd name="connsiteX9" fmla="*/ 689705 w 1421182"/>
                <a:gd name="connsiteY9" fmla="*/ 88329 h 1537923"/>
                <a:gd name="connsiteX10" fmla="*/ 553923 w 1421182"/>
                <a:gd name="connsiteY10" fmla="*/ 48001 h 1537923"/>
                <a:gd name="connsiteX11" fmla="*/ 473286 w 1421182"/>
                <a:gd name="connsiteY11" fmla="*/ 823732 h 1537923"/>
                <a:gd name="connsiteX12" fmla="*/ 338442 w 1421182"/>
                <a:gd name="connsiteY12" fmla="*/ 769827 h 1537923"/>
                <a:gd name="connsiteX13" fmla="*/ 719 w 1421182"/>
                <a:gd name="connsiteY13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095765 w 1421182"/>
                <a:gd name="connsiteY6" fmla="*/ 180687 h 1537923"/>
                <a:gd name="connsiteX7" fmla="*/ 891530 w 1421182"/>
                <a:gd name="connsiteY7" fmla="*/ 130112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170363 w 1421182"/>
                <a:gd name="connsiteY6" fmla="*/ 177134 h 1537923"/>
                <a:gd name="connsiteX7" fmla="*/ 891530 w 1421182"/>
                <a:gd name="connsiteY7" fmla="*/ 130112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170363 w 1421182"/>
                <a:gd name="connsiteY6" fmla="*/ 177134 h 1537923"/>
                <a:gd name="connsiteX7" fmla="*/ 916396 w 1421182"/>
                <a:gd name="connsiteY7" fmla="*/ 147873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56367 h 1525140"/>
                <a:gd name="connsiteX1" fmla="*/ 140932 w 1421182"/>
                <a:gd name="connsiteY1" fmla="*/ 852141 h 1525140"/>
                <a:gd name="connsiteX2" fmla="*/ 309182 w 1421182"/>
                <a:gd name="connsiteY2" fmla="*/ 1210586 h 1525140"/>
                <a:gd name="connsiteX3" fmla="*/ 693290 w 1421182"/>
                <a:gd name="connsiteY3" fmla="*/ 1517943 h 1525140"/>
                <a:gd name="connsiteX4" fmla="*/ 1311364 w 1421182"/>
                <a:gd name="connsiteY4" fmla="*/ 1525140 h 1525140"/>
                <a:gd name="connsiteX5" fmla="*/ 1421092 w 1421182"/>
                <a:gd name="connsiteY5" fmla="*/ 625370 h 1525140"/>
                <a:gd name="connsiteX6" fmla="*/ 1170363 w 1421182"/>
                <a:gd name="connsiteY6" fmla="*/ 164351 h 1525140"/>
                <a:gd name="connsiteX7" fmla="*/ 916396 w 1421182"/>
                <a:gd name="connsiteY7" fmla="*/ 135090 h 1525140"/>
                <a:gd name="connsiteX8" fmla="*/ 689705 w 1421182"/>
                <a:gd name="connsiteY8" fmla="*/ 75546 h 1525140"/>
                <a:gd name="connsiteX9" fmla="*/ 732615 w 1421182"/>
                <a:gd name="connsiteY9" fmla="*/ 126723 h 1525140"/>
                <a:gd name="connsiteX10" fmla="*/ 553923 w 1421182"/>
                <a:gd name="connsiteY10" fmla="*/ 35218 h 1525140"/>
                <a:gd name="connsiteX11" fmla="*/ 473286 w 1421182"/>
                <a:gd name="connsiteY11" fmla="*/ 810949 h 1525140"/>
                <a:gd name="connsiteX12" fmla="*/ 338442 w 1421182"/>
                <a:gd name="connsiteY12" fmla="*/ 757044 h 1525140"/>
                <a:gd name="connsiteX13" fmla="*/ 719 w 1421182"/>
                <a:gd name="connsiteY13" fmla="*/ 456367 h 1525140"/>
                <a:gd name="connsiteX0" fmla="*/ 719 w 1421182"/>
                <a:gd name="connsiteY0" fmla="*/ 391802 h 1460575"/>
                <a:gd name="connsiteX1" fmla="*/ 140932 w 1421182"/>
                <a:gd name="connsiteY1" fmla="*/ 787576 h 1460575"/>
                <a:gd name="connsiteX2" fmla="*/ 309182 w 1421182"/>
                <a:gd name="connsiteY2" fmla="*/ 1146021 h 1460575"/>
                <a:gd name="connsiteX3" fmla="*/ 693290 w 1421182"/>
                <a:gd name="connsiteY3" fmla="*/ 1453378 h 1460575"/>
                <a:gd name="connsiteX4" fmla="*/ 1311364 w 1421182"/>
                <a:gd name="connsiteY4" fmla="*/ 1460575 h 1460575"/>
                <a:gd name="connsiteX5" fmla="*/ 1421092 w 1421182"/>
                <a:gd name="connsiteY5" fmla="*/ 560805 h 1460575"/>
                <a:gd name="connsiteX6" fmla="*/ 1170363 w 1421182"/>
                <a:gd name="connsiteY6" fmla="*/ 99786 h 1460575"/>
                <a:gd name="connsiteX7" fmla="*/ 916396 w 1421182"/>
                <a:gd name="connsiteY7" fmla="*/ 70525 h 1460575"/>
                <a:gd name="connsiteX8" fmla="*/ 689705 w 1421182"/>
                <a:gd name="connsiteY8" fmla="*/ 10981 h 1460575"/>
                <a:gd name="connsiteX9" fmla="*/ 732615 w 1421182"/>
                <a:gd name="connsiteY9" fmla="*/ 62158 h 1460575"/>
                <a:gd name="connsiteX10" fmla="*/ 539718 w 1421182"/>
                <a:gd name="connsiteY10" fmla="*/ 48800 h 1460575"/>
                <a:gd name="connsiteX11" fmla="*/ 473286 w 1421182"/>
                <a:gd name="connsiteY11" fmla="*/ 746384 h 1460575"/>
                <a:gd name="connsiteX12" fmla="*/ 338442 w 1421182"/>
                <a:gd name="connsiteY12" fmla="*/ 692479 h 1460575"/>
                <a:gd name="connsiteX13" fmla="*/ 719 w 1421182"/>
                <a:gd name="connsiteY13" fmla="*/ 391802 h 1460575"/>
                <a:gd name="connsiteX0" fmla="*/ 719 w 1421182"/>
                <a:gd name="connsiteY0" fmla="*/ 399347 h 1468120"/>
                <a:gd name="connsiteX1" fmla="*/ 140932 w 1421182"/>
                <a:gd name="connsiteY1" fmla="*/ 795121 h 1468120"/>
                <a:gd name="connsiteX2" fmla="*/ 309182 w 1421182"/>
                <a:gd name="connsiteY2" fmla="*/ 1153566 h 1468120"/>
                <a:gd name="connsiteX3" fmla="*/ 693290 w 1421182"/>
                <a:gd name="connsiteY3" fmla="*/ 1460923 h 1468120"/>
                <a:gd name="connsiteX4" fmla="*/ 1311364 w 1421182"/>
                <a:gd name="connsiteY4" fmla="*/ 1468120 h 1468120"/>
                <a:gd name="connsiteX5" fmla="*/ 1421092 w 1421182"/>
                <a:gd name="connsiteY5" fmla="*/ 568350 h 1468120"/>
                <a:gd name="connsiteX6" fmla="*/ 1170363 w 1421182"/>
                <a:gd name="connsiteY6" fmla="*/ 107331 h 1468120"/>
                <a:gd name="connsiteX7" fmla="*/ 916396 w 1421182"/>
                <a:gd name="connsiteY7" fmla="*/ 78070 h 1468120"/>
                <a:gd name="connsiteX8" fmla="*/ 817586 w 1421182"/>
                <a:gd name="connsiteY8" fmla="*/ 765 h 1468120"/>
                <a:gd name="connsiteX9" fmla="*/ 732615 w 1421182"/>
                <a:gd name="connsiteY9" fmla="*/ 69703 h 1468120"/>
                <a:gd name="connsiteX10" fmla="*/ 539718 w 1421182"/>
                <a:gd name="connsiteY10" fmla="*/ 56345 h 1468120"/>
                <a:gd name="connsiteX11" fmla="*/ 473286 w 1421182"/>
                <a:gd name="connsiteY11" fmla="*/ 753929 h 1468120"/>
                <a:gd name="connsiteX12" fmla="*/ 338442 w 1421182"/>
                <a:gd name="connsiteY12" fmla="*/ 700024 h 1468120"/>
                <a:gd name="connsiteX13" fmla="*/ 719 w 1421182"/>
                <a:gd name="connsiteY13" fmla="*/ 399347 h 1468120"/>
                <a:gd name="connsiteX0" fmla="*/ 719 w 1421182"/>
                <a:gd name="connsiteY0" fmla="*/ 391166 h 1459939"/>
                <a:gd name="connsiteX1" fmla="*/ 140932 w 1421182"/>
                <a:gd name="connsiteY1" fmla="*/ 786940 h 1459939"/>
                <a:gd name="connsiteX2" fmla="*/ 309182 w 1421182"/>
                <a:gd name="connsiteY2" fmla="*/ 1145385 h 1459939"/>
                <a:gd name="connsiteX3" fmla="*/ 693290 w 1421182"/>
                <a:gd name="connsiteY3" fmla="*/ 1452742 h 1459939"/>
                <a:gd name="connsiteX4" fmla="*/ 1311364 w 1421182"/>
                <a:gd name="connsiteY4" fmla="*/ 1459939 h 1459939"/>
                <a:gd name="connsiteX5" fmla="*/ 1421092 w 1421182"/>
                <a:gd name="connsiteY5" fmla="*/ 560169 h 1459939"/>
                <a:gd name="connsiteX6" fmla="*/ 1170363 w 1421182"/>
                <a:gd name="connsiteY6" fmla="*/ 99150 h 1459939"/>
                <a:gd name="connsiteX7" fmla="*/ 916396 w 1421182"/>
                <a:gd name="connsiteY7" fmla="*/ 69889 h 1459939"/>
                <a:gd name="connsiteX8" fmla="*/ 732615 w 1421182"/>
                <a:gd name="connsiteY8" fmla="*/ 61522 h 1459939"/>
                <a:gd name="connsiteX9" fmla="*/ 539718 w 1421182"/>
                <a:gd name="connsiteY9" fmla="*/ 48164 h 1459939"/>
                <a:gd name="connsiteX10" fmla="*/ 473286 w 1421182"/>
                <a:gd name="connsiteY10" fmla="*/ 745748 h 1459939"/>
                <a:gd name="connsiteX11" fmla="*/ 338442 w 1421182"/>
                <a:gd name="connsiteY11" fmla="*/ 691843 h 1459939"/>
                <a:gd name="connsiteX12" fmla="*/ 719 w 1421182"/>
                <a:gd name="connsiteY12" fmla="*/ 391166 h 1459939"/>
                <a:gd name="connsiteX0" fmla="*/ 719 w 1421182"/>
                <a:gd name="connsiteY0" fmla="*/ 375395 h 1444168"/>
                <a:gd name="connsiteX1" fmla="*/ 140932 w 1421182"/>
                <a:gd name="connsiteY1" fmla="*/ 771169 h 1444168"/>
                <a:gd name="connsiteX2" fmla="*/ 309182 w 1421182"/>
                <a:gd name="connsiteY2" fmla="*/ 1129614 h 1444168"/>
                <a:gd name="connsiteX3" fmla="*/ 693290 w 1421182"/>
                <a:gd name="connsiteY3" fmla="*/ 1436971 h 1444168"/>
                <a:gd name="connsiteX4" fmla="*/ 1311364 w 1421182"/>
                <a:gd name="connsiteY4" fmla="*/ 1444168 h 1444168"/>
                <a:gd name="connsiteX5" fmla="*/ 1421092 w 1421182"/>
                <a:gd name="connsiteY5" fmla="*/ 544398 h 1444168"/>
                <a:gd name="connsiteX6" fmla="*/ 1170363 w 1421182"/>
                <a:gd name="connsiteY6" fmla="*/ 83379 h 1444168"/>
                <a:gd name="connsiteX7" fmla="*/ 916396 w 1421182"/>
                <a:gd name="connsiteY7" fmla="*/ 54118 h 1444168"/>
                <a:gd name="connsiteX8" fmla="*/ 732615 w 1421182"/>
                <a:gd name="connsiteY8" fmla="*/ 45751 h 1444168"/>
                <a:gd name="connsiteX9" fmla="*/ 529062 w 1421182"/>
                <a:gd name="connsiteY9" fmla="*/ 53706 h 1444168"/>
                <a:gd name="connsiteX10" fmla="*/ 473286 w 1421182"/>
                <a:gd name="connsiteY10" fmla="*/ 729977 h 1444168"/>
                <a:gd name="connsiteX11" fmla="*/ 338442 w 1421182"/>
                <a:gd name="connsiteY11" fmla="*/ 676072 h 1444168"/>
                <a:gd name="connsiteX12" fmla="*/ 719 w 1421182"/>
                <a:gd name="connsiteY12" fmla="*/ 375395 h 1444168"/>
                <a:gd name="connsiteX0" fmla="*/ 719 w 1421182"/>
                <a:gd name="connsiteY0" fmla="*/ 383267 h 1452040"/>
                <a:gd name="connsiteX1" fmla="*/ 140932 w 1421182"/>
                <a:gd name="connsiteY1" fmla="*/ 779041 h 1452040"/>
                <a:gd name="connsiteX2" fmla="*/ 309182 w 1421182"/>
                <a:gd name="connsiteY2" fmla="*/ 1137486 h 1452040"/>
                <a:gd name="connsiteX3" fmla="*/ 693290 w 1421182"/>
                <a:gd name="connsiteY3" fmla="*/ 1444843 h 1452040"/>
                <a:gd name="connsiteX4" fmla="*/ 1311364 w 1421182"/>
                <a:gd name="connsiteY4" fmla="*/ 1452040 h 1452040"/>
                <a:gd name="connsiteX5" fmla="*/ 1421092 w 1421182"/>
                <a:gd name="connsiteY5" fmla="*/ 552270 h 1452040"/>
                <a:gd name="connsiteX6" fmla="*/ 1170363 w 1421182"/>
                <a:gd name="connsiteY6" fmla="*/ 91251 h 1452040"/>
                <a:gd name="connsiteX7" fmla="*/ 916396 w 1421182"/>
                <a:gd name="connsiteY7" fmla="*/ 61990 h 1452040"/>
                <a:gd name="connsiteX8" fmla="*/ 732615 w 1421182"/>
                <a:gd name="connsiteY8" fmla="*/ 53623 h 1452040"/>
                <a:gd name="connsiteX9" fmla="*/ 529062 w 1421182"/>
                <a:gd name="connsiteY9" fmla="*/ 61578 h 1452040"/>
                <a:gd name="connsiteX10" fmla="*/ 473286 w 1421182"/>
                <a:gd name="connsiteY10" fmla="*/ 737849 h 1452040"/>
                <a:gd name="connsiteX11" fmla="*/ 338442 w 1421182"/>
                <a:gd name="connsiteY11" fmla="*/ 683944 h 1452040"/>
                <a:gd name="connsiteX12" fmla="*/ 719 w 1421182"/>
                <a:gd name="connsiteY12" fmla="*/ 383267 h 1452040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2642"/>
                <a:gd name="connsiteY0" fmla="*/ 401489 h 1470262"/>
                <a:gd name="connsiteX1" fmla="*/ 140932 w 1422642"/>
                <a:gd name="connsiteY1" fmla="*/ 797263 h 1470262"/>
                <a:gd name="connsiteX2" fmla="*/ 309182 w 1422642"/>
                <a:gd name="connsiteY2" fmla="*/ 1155708 h 1470262"/>
                <a:gd name="connsiteX3" fmla="*/ 693290 w 1422642"/>
                <a:gd name="connsiteY3" fmla="*/ 1463065 h 1470262"/>
                <a:gd name="connsiteX4" fmla="*/ 1311364 w 1422642"/>
                <a:gd name="connsiteY4" fmla="*/ 1470262 h 1470262"/>
                <a:gd name="connsiteX5" fmla="*/ 1421092 w 1422642"/>
                <a:gd name="connsiteY5" fmla="*/ 570492 h 1470262"/>
                <a:gd name="connsiteX6" fmla="*/ 1170363 w 1422642"/>
                <a:gd name="connsiteY6" fmla="*/ 109473 h 1470262"/>
                <a:gd name="connsiteX7" fmla="*/ 955471 w 1422642"/>
                <a:gd name="connsiteY7" fmla="*/ 83763 h 1470262"/>
                <a:gd name="connsiteX8" fmla="*/ 732615 w 1422642"/>
                <a:gd name="connsiteY8" fmla="*/ 71845 h 1470262"/>
                <a:gd name="connsiteX9" fmla="*/ 529062 w 1422642"/>
                <a:gd name="connsiteY9" fmla="*/ 79800 h 1470262"/>
                <a:gd name="connsiteX10" fmla="*/ 473286 w 1422642"/>
                <a:gd name="connsiteY10" fmla="*/ 756071 h 1470262"/>
                <a:gd name="connsiteX11" fmla="*/ 338442 w 1422642"/>
                <a:gd name="connsiteY11" fmla="*/ 702166 h 1470262"/>
                <a:gd name="connsiteX12" fmla="*/ 719 w 142264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5044 h 1473817"/>
                <a:gd name="connsiteX1" fmla="*/ 140932 w 1421182"/>
                <a:gd name="connsiteY1" fmla="*/ 800818 h 1473817"/>
                <a:gd name="connsiteX2" fmla="*/ 309182 w 1421182"/>
                <a:gd name="connsiteY2" fmla="*/ 1159263 h 1473817"/>
                <a:gd name="connsiteX3" fmla="*/ 693290 w 1421182"/>
                <a:gd name="connsiteY3" fmla="*/ 1466620 h 1473817"/>
                <a:gd name="connsiteX4" fmla="*/ 1311364 w 1421182"/>
                <a:gd name="connsiteY4" fmla="*/ 1473817 h 1473817"/>
                <a:gd name="connsiteX5" fmla="*/ 1421092 w 1421182"/>
                <a:gd name="connsiteY5" fmla="*/ 574047 h 1473817"/>
                <a:gd name="connsiteX6" fmla="*/ 1170363 w 1421182"/>
                <a:gd name="connsiteY6" fmla="*/ 113028 h 1473817"/>
                <a:gd name="connsiteX7" fmla="*/ 955471 w 1421182"/>
                <a:gd name="connsiteY7" fmla="*/ 87318 h 1473817"/>
                <a:gd name="connsiteX8" fmla="*/ 732615 w 1421182"/>
                <a:gd name="connsiteY8" fmla="*/ 75400 h 1473817"/>
                <a:gd name="connsiteX9" fmla="*/ 529062 w 1421182"/>
                <a:gd name="connsiteY9" fmla="*/ 83355 h 1473817"/>
                <a:gd name="connsiteX10" fmla="*/ 473286 w 1421182"/>
                <a:gd name="connsiteY10" fmla="*/ 759626 h 1473817"/>
                <a:gd name="connsiteX11" fmla="*/ 338442 w 1421182"/>
                <a:gd name="connsiteY11" fmla="*/ 705721 h 1473817"/>
                <a:gd name="connsiteX12" fmla="*/ 719 w 1421182"/>
                <a:gd name="connsiteY12" fmla="*/ 405044 h 1473817"/>
                <a:gd name="connsiteX0" fmla="*/ 719 w 1421182"/>
                <a:gd name="connsiteY0" fmla="*/ 405044 h 1473817"/>
                <a:gd name="connsiteX1" fmla="*/ 140932 w 1421182"/>
                <a:gd name="connsiteY1" fmla="*/ 800818 h 1473817"/>
                <a:gd name="connsiteX2" fmla="*/ 309182 w 1421182"/>
                <a:gd name="connsiteY2" fmla="*/ 1159263 h 1473817"/>
                <a:gd name="connsiteX3" fmla="*/ 693290 w 1421182"/>
                <a:gd name="connsiteY3" fmla="*/ 1466620 h 1473817"/>
                <a:gd name="connsiteX4" fmla="*/ 1311364 w 1421182"/>
                <a:gd name="connsiteY4" fmla="*/ 1473817 h 1473817"/>
                <a:gd name="connsiteX5" fmla="*/ 1421092 w 1421182"/>
                <a:gd name="connsiteY5" fmla="*/ 574047 h 1473817"/>
                <a:gd name="connsiteX6" fmla="*/ 1170363 w 1421182"/>
                <a:gd name="connsiteY6" fmla="*/ 113028 h 1473817"/>
                <a:gd name="connsiteX7" fmla="*/ 955471 w 1421182"/>
                <a:gd name="connsiteY7" fmla="*/ 87318 h 1473817"/>
                <a:gd name="connsiteX8" fmla="*/ 732615 w 1421182"/>
                <a:gd name="connsiteY8" fmla="*/ 75400 h 1473817"/>
                <a:gd name="connsiteX9" fmla="*/ 529062 w 1421182"/>
                <a:gd name="connsiteY9" fmla="*/ 83355 h 1473817"/>
                <a:gd name="connsiteX10" fmla="*/ 473286 w 1421182"/>
                <a:gd name="connsiteY10" fmla="*/ 759626 h 1473817"/>
                <a:gd name="connsiteX11" fmla="*/ 338442 w 1421182"/>
                <a:gd name="connsiteY11" fmla="*/ 705721 h 1473817"/>
                <a:gd name="connsiteX12" fmla="*/ 719 w 1421182"/>
                <a:gd name="connsiteY12" fmla="*/ 405044 h 1473817"/>
                <a:gd name="connsiteX0" fmla="*/ 719 w 1421182"/>
                <a:gd name="connsiteY0" fmla="*/ 389959 h 1458732"/>
                <a:gd name="connsiteX1" fmla="*/ 140932 w 1421182"/>
                <a:gd name="connsiteY1" fmla="*/ 785733 h 1458732"/>
                <a:gd name="connsiteX2" fmla="*/ 309182 w 1421182"/>
                <a:gd name="connsiteY2" fmla="*/ 1144178 h 1458732"/>
                <a:gd name="connsiteX3" fmla="*/ 693290 w 1421182"/>
                <a:gd name="connsiteY3" fmla="*/ 1451535 h 1458732"/>
                <a:gd name="connsiteX4" fmla="*/ 1311364 w 1421182"/>
                <a:gd name="connsiteY4" fmla="*/ 1458732 h 1458732"/>
                <a:gd name="connsiteX5" fmla="*/ 1421092 w 1421182"/>
                <a:gd name="connsiteY5" fmla="*/ 558962 h 1458732"/>
                <a:gd name="connsiteX6" fmla="*/ 1170363 w 1421182"/>
                <a:gd name="connsiteY6" fmla="*/ 97943 h 1458732"/>
                <a:gd name="connsiteX7" fmla="*/ 955471 w 1421182"/>
                <a:gd name="connsiteY7" fmla="*/ 72233 h 1458732"/>
                <a:gd name="connsiteX8" fmla="*/ 732615 w 1421182"/>
                <a:gd name="connsiteY8" fmla="*/ 60315 h 1458732"/>
                <a:gd name="connsiteX9" fmla="*/ 500647 w 1421182"/>
                <a:gd name="connsiteY9" fmla="*/ 128658 h 1458732"/>
                <a:gd name="connsiteX10" fmla="*/ 473286 w 1421182"/>
                <a:gd name="connsiteY10" fmla="*/ 744541 h 1458732"/>
                <a:gd name="connsiteX11" fmla="*/ 338442 w 1421182"/>
                <a:gd name="connsiteY11" fmla="*/ 690636 h 1458732"/>
                <a:gd name="connsiteX12" fmla="*/ 719 w 1421182"/>
                <a:gd name="connsiteY12" fmla="*/ 389959 h 1458732"/>
                <a:gd name="connsiteX0" fmla="*/ 719 w 1421182"/>
                <a:gd name="connsiteY0" fmla="*/ 389959 h 1458732"/>
                <a:gd name="connsiteX1" fmla="*/ 140932 w 1421182"/>
                <a:gd name="connsiteY1" fmla="*/ 785733 h 1458732"/>
                <a:gd name="connsiteX2" fmla="*/ 309182 w 1421182"/>
                <a:gd name="connsiteY2" fmla="*/ 1144178 h 1458732"/>
                <a:gd name="connsiteX3" fmla="*/ 693290 w 1421182"/>
                <a:gd name="connsiteY3" fmla="*/ 1451535 h 1458732"/>
                <a:gd name="connsiteX4" fmla="*/ 1311364 w 1421182"/>
                <a:gd name="connsiteY4" fmla="*/ 1458732 h 1458732"/>
                <a:gd name="connsiteX5" fmla="*/ 1421092 w 1421182"/>
                <a:gd name="connsiteY5" fmla="*/ 558962 h 1458732"/>
                <a:gd name="connsiteX6" fmla="*/ 1170363 w 1421182"/>
                <a:gd name="connsiteY6" fmla="*/ 97943 h 1458732"/>
                <a:gd name="connsiteX7" fmla="*/ 955471 w 1421182"/>
                <a:gd name="connsiteY7" fmla="*/ 72233 h 1458732"/>
                <a:gd name="connsiteX8" fmla="*/ 732615 w 1421182"/>
                <a:gd name="connsiteY8" fmla="*/ 60315 h 1458732"/>
                <a:gd name="connsiteX9" fmla="*/ 500647 w 1421182"/>
                <a:gd name="connsiteY9" fmla="*/ 128658 h 1458732"/>
                <a:gd name="connsiteX10" fmla="*/ 473286 w 1421182"/>
                <a:gd name="connsiteY10" fmla="*/ 744541 h 1458732"/>
                <a:gd name="connsiteX11" fmla="*/ 338442 w 1421182"/>
                <a:gd name="connsiteY11" fmla="*/ 690636 h 1458732"/>
                <a:gd name="connsiteX12" fmla="*/ 719 w 1421182"/>
                <a:gd name="connsiteY12" fmla="*/ 389959 h 1458732"/>
                <a:gd name="connsiteX0" fmla="*/ 1359 w 1421822"/>
                <a:gd name="connsiteY0" fmla="*/ 389959 h 1458732"/>
                <a:gd name="connsiteX1" fmla="*/ 88289 w 1421822"/>
                <a:gd name="connsiteY1" fmla="*/ 878090 h 1458732"/>
                <a:gd name="connsiteX2" fmla="*/ 309822 w 1421822"/>
                <a:gd name="connsiteY2" fmla="*/ 1144178 h 1458732"/>
                <a:gd name="connsiteX3" fmla="*/ 693930 w 1421822"/>
                <a:gd name="connsiteY3" fmla="*/ 1451535 h 1458732"/>
                <a:gd name="connsiteX4" fmla="*/ 1312004 w 1421822"/>
                <a:gd name="connsiteY4" fmla="*/ 1458732 h 1458732"/>
                <a:gd name="connsiteX5" fmla="*/ 1421732 w 1421822"/>
                <a:gd name="connsiteY5" fmla="*/ 558962 h 1458732"/>
                <a:gd name="connsiteX6" fmla="*/ 1171003 w 1421822"/>
                <a:gd name="connsiteY6" fmla="*/ 97943 h 1458732"/>
                <a:gd name="connsiteX7" fmla="*/ 956111 w 1421822"/>
                <a:gd name="connsiteY7" fmla="*/ 72233 h 1458732"/>
                <a:gd name="connsiteX8" fmla="*/ 733255 w 1421822"/>
                <a:gd name="connsiteY8" fmla="*/ 60315 h 1458732"/>
                <a:gd name="connsiteX9" fmla="*/ 501287 w 1421822"/>
                <a:gd name="connsiteY9" fmla="*/ 128658 h 1458732"/>
                <a:gd name="connsiteX10" fmla="*/ 473926 w 1421822"/>
                <a:gd name="connsiteY10" fmla="*/ 744541 h 1458732"/>
                <a:gd name="connsiteX11" fmla="*/ 339082 w 1421822"/>
                <a:gd name="connsiteY11" fmla="*/ 690636 h 1458732"/>
                <a:gd name="connsiteX12" fmla="*/ 1359 w 1421822"/>
                <a:gd name="connsiteY12" fmla="*/ 389959 h 1458732"/>
                <a:gd name="connsiteX0" fmla="*/ 250 w 1683580"/>
                <a:gd name="connsiteY0" fmla="*/ 631511 h 1458732"/>
                <a:gd name="connsiteX1" fmla="*/ 350047 w 1683580"/>
                <a:gd name="connsiteY1" fmla="*/ 878090 h 1458732"/>
                <a:gd name="connsiteX2" fmla="*/ 571580 w 1683580"/>
                <a:gd name="connsiteY2" fmla="*/ 1144178 h 1458732"/>
                <a:gd name="connsiteX3" fmla="*/ 955688 w 1683580"/>
                <a:gd name="connsiteY3" fmla="*/ 1451535 h 1458732"/>
                <a:gd name="connsiteX4" fmla="*/ 1573762 w 1683580"/>
                <a:gd name="connsiteY4" fmla="*/ 1458732 h 1458732"/>
                <a:gd name="connsiteX5" fmla="*/ 1683490 w 1683580"/>
                <a:gd name="connsiteY5" fmla="*/ 558962 h 1458732"/>
                <a:gd name="connsiteX6" fmla="*/ 1432761 w 1683580"/>
                <a:gd name="connsiteY6" fmla="*/ 97943 h 1458732"/>
                <a:gd name="connsiteX7" fmla="*/ 1217869 w 1683580"/>
                <a:gd name="connsiteY7" fmla="*/ 72233 h 1458732"/>
                <a:gd name="connsiteX8" fmla="*/ 995013 w 1683580"/>
                <a:gd name="connsiteY8" fmla="*/ 60315 h 1458732"/>
                <a:gd name="connsiteX9" fmla="*/ 763045 w 1683580"/>
                <a:gd name="connsiteY9" fmla="*/ 128658 h 1458732"/>
                <a:gd name="connsiteX10" fmla="*/ 735684 w 1683580"/>
                <a:gd name="connsiteY10" fmla="*/ 744541 h 1458732"/>
                <a:gd name="connsiteX11" fmla="*/ 600840 w 1683580"/>
                <a:gd name="connsiteY11" fmla="*/ 690636 h 1458732"/>
                <a:gd name="connsiteX12" fmla="*/ 250 w 1683580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571637 w 1683637"/>
                <a:gd name="connsiteY2" fmla="*/ 1144178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571637 w 1683637"/>
                <a:gd name="connsiteY2" fmla="*/ 1144178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3637" h="1458732">
                  <a:moveTo>
                    <a:pt x="307" y="631511"/>
                  </a:moveTo>
                  <a:cubicBezTo>
                    <a:pt x="-10032" y="680992"/>
                    <a:pt x="242979" y="771031"/>
                    <a:pt x="350104" y="878090"/>
                  </a:cubicBezTo>
                  <a:cubicBezTo>
                    <a:pt x="431053" y="979811"/>
                    <a:pt x="510950" y="1038905"/>
                    <a:pt x="603609" y="1158387"/>
                  </a:cubicBezTo>
                  <a:cubicBezTo>
                    <a:pt x="691391" y="1260800"/>
                    <a:pt x="824072" y="1341807"/>
                    <a:pt x="955745" y="1451535"/>
                  </a:cubicBezTo>
                  <a:lnTo>
                    <a:pt x="1573819" y="1458732"/>
                  </a:lnTo>
                  <a:cubicBezTo>
                    <a:pt x="1690862" y="1158809"/>
                    <a:pt x="1683546" y="668689"/>
                    <a:pt x="1683547" y="558962"/>
                  </a:cubicBezTo>
                  <a:cubicBezTo>
                    <a:pt x="1666692" y="-4699"/>
                    <a:pt x="1521956" y="9660"/>
                    <a:pt x="1432818" y="97943"/>
                  </a:cubicBezTo>
                  <a:cubicBezTo>
                    <a:pt x="1415603" y="-939"/>
                    <a:pt x="1276676" y="18116"/>
                    <a:pt x="1217926" y="72233"/>
                  </a:cubicBezTo>
                  <a:cubicBezTo>
                    <a:pt x="1201804" y="-29950"/>
                    <a:pt x="1015225" y="-14213"/>
                    <a:pt x="995070" y="60315"/>
                  </a:cubicBezTo>
                  <a:cubicBezTo>
                    <a:pt x="971370" y="-17903"/>
                    <a:pt x="799222" y="-38667"/>
                    <a:pt x="763102" y="128658"/>
                  </a:cubicBezTo>
                  <a:cubicBezTo>
                    <a:pt x="737369" y="247866"/>
                    <a:pt x="733090" y="336486"/>
                    <a:pt x="735741" y="744541"/>
                  </a:cubicBezTo>
                  <a:cubicBezTo>
                    <a:pt x="643470" y="809279"/>
                    <a:pt x="546120" y="683477"/>
                    <a:pt x="469463" y="633800"/>
                  </a:cubicBezTo>
                  <a:cubicBezTo>
                    <a:pt x="340860" y="530905"/>
                    <a:pt x="61917" y="453377"/>
                    <a:pt x="307" y="6315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8244408" y="2481737"/>
              <a:ext cx="211525" cy="211525"/>
            </a:xfrm>
            <a:prstGeom prst="ellipse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26253" y="1514078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30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90170" y="3924423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45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001297" y="1237413"/>
            <a:ext cx="2539483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59467" y="3924423"/>
            <a:ext cx="2539483" cy="863358"/>
            <a:chOff x="803640" y="3362835"/>
            <a:chExt cx="2059657" cy="863358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1591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7874A58D-F614-4E37-9864-D907CD7AD4C9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880B7BF3-334F-4388-B684-41D827610CBA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Infographic Style</a:t>
            </a:r>
            <a:endParaRPr lang="ko-KR" altLang="en-US" dirty="0">
              <a:solidFill>
                <a:srgbClr val="FFC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92440" y="2427734"/>
            <a:ext cx="2340000" cy="648072"/>
            <a:chOff x="6192440" y="2427734"/>
            <a:chExt cx="2340000" cy="648072"/>
          </a:xfrm>
          <a:solidFill>
            <a:schemeClr val="accent4"/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6192440" y="2715766"/>
              <a:ext cx="2340000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Isosceles Triangle 7"/>
            <p:cNvSpPr/>
            <p:nvPr userDrawn="1"/>
          </p:nvSpPr>
          <p:spPr>
            <a:xfrm>
              <a:off x="6387974" y="2427734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79912" y="2715766"/>
            <a:ext cx="2340000" cy="620192"/>
            <a:chOff x="3779912" y="2715766"/>
            <a:chExt cx="2340000" cy="620192"/>
          </a:xfrm>
          <a:solidFill>
            <a:schemeClr val="accent4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3779912" y="2715766"/>
              <a:ext cx="2340000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10800000">
              <a:off x="3928689" y="304792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2344" y="1122476"/>
            <a:ext cx="2659536" cy="3570208"/>
            <a:chOff x="812344" y="1170182"/>
            <a:chExt cx="2659536" cy="3570208"/>
          </a:xfrm>
        </p:grpSpPr>
        <p:sp>
          <p:nvSpPr>
            <p:cNvPr id="12" name="TextBox 11"/>
            <p:cNvSpPr txBox="1"/>
            <p:nvPr/>
          </p:nvSpPr>
          <p:spPr>
            <a:xfrm>
              <a:off x="812344" y="1508736"/>
              <a:ext cx="2659536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Easy to change colors, photos and Text. Get a modern PowerPoint  Presentation that is beautifully designed.  Easy to change colors, photos and Text.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 Easy to change colors, photos and Text.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2344" y="1170182"/>
              <a:ext cx="2659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853196" y="2740149"/>
            <a:ext cx="2193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  Designed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65724" y="2745845"/>
            <a:ext cx="2193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  Designed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812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49760" y="3052564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67608" y="3052564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67608" y="113578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27837" y="1135782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695601" y="1653761"/>
            <a:ext cx="1800200" cy="1232690"/>
            <a:chOff x="803640" y="3362835"/>
            <a:chExt cx="2059657" cy="1232690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63841" y="1653761"/>
            <a:ext cx="1800200" cy="1232690"/>
            <a:chOff x="803640" y="3362835"/>
            <a:chExt cx="2059657" cy="1232690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695600" y="3565975"/>
            <a:ext cx="1800200" cy="1232690"/>
            <a:chOff x="803640" y="3362835"/>
            <a:chExt cx="2059657" cy="1232690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63840" y="3565975"/>
            <a:ext cx="1800200" cy="1232690"/>
            <a:chOff x="803640" y="3362835"/>
            <a:chExt cx="2059657" cy="1232690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31" name="Chart 7">
            <a:extLst>
              <a:ext uri="{FF2B5EF4-FFF2-40B4-BE49-F238E27FC236}">
                <a16:creationId xmlns:a16="http://schemas.microsoft.com/office/drawing/2014/main" id="{B4AE8B5A-8A45-4DBD-AB23-EE0F3E3AAD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114456"/>
              </p:ext>
            </p:extLst>
          </p:nvPr>
        </p:nvGraphicFramePr>
        <p:xfrm>
          <a:off x="849735" y="3490724"/>
          <a:ext cx="1535174" cy="1591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2" name="Chart 5">
            <a:extLst>
              <a:ext uri="{FF2B5EF4-FFF2-40B4-BE49-F238E27FC236}">
                <a16:creationId xmlns:a16="http://schemas.microsoft.com/office/drawing/2014/main" id="{FAA7B932-D590-4F98-8B92-421AE2DDFC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123603"/>
              </p:ext>
            </p:extLst>
          </p:nvPr>
        </p:nvGraphicFramePr>
        <p:xfrm>
          <a:off x="4806491" y="3147814"/>
          <a:ext cx="1535174" cy="1591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Chart 10">
            <a:extLst>
              <a:ext uri="{FF2B5EF4-FFF2-40B4-BE49-F238E27FC236}">
                <a16:creationId xmlns:a16="http://schemas.microsoft.com/office/drawing/2014/main" id="{582E8B0B-553C-4889-8D47-EAD9E49E64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0187210"/>
              </p:ext>
            </p:extLst>
          </p:nvPr>
        </p:nvGraphicFramePr>
        <p:xfrm>
          <a:off x="4999329" y="3342382"/>
          <a:ext cx="1149498" cy="1131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4" name="Chart 5">
            <a:extLst>
              <a:ext uri="{FF2B5EF4-FFF2-40B4-BE49-F238E27FC236}">
                <a16:creationId xmlns:a16="http://schemas.microsoft.com/office/drawing/2014/main" id="{004143DF-6997-4420-95B2-E2501CC446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439734"/>
              </p:ext>
            </p:extLst>
          </p:nvPr>
        </p:nvGraphicFramePr>
        <p:xfrm>
          <a:off x="849735" y="3147814"/>
          <a:ext cx="1535174" cy="1591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5" name="Chart 10">
            <a:extLst>
              <a:ext uri="{FF2B5EF4-FFF2-40B4-BE49-F238E27FC236}">
                <a16:creationId xmlns:a16="http://schemas.microsoft.com/office/drawing/2014/main" id="{EF21B58F-FBF1-40FE-948C-A2B855B9B8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0523083"/>
              </p:ext>
            </p:extLst>
          </p:nvPr>
        </p:nvGraphicFramePr>
        <p:xfrm>
          <a:off x="1042573" y="3342382"/>
          <a:ext cx="1149498" cy="1131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6" name="Chart 5">
            <a:extLst>
              <a:ext uri="{FF2B5EF4-FFF2-40B4-BE49-F238E27FC236}">
                <a16:creationId xmlns:a16="http://schemas.microsoft.com/office/drawing/2014/main" id="{0328F59C-F151-43E3-96BD-1AB3287F08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9191298"/>
              </p:ext>
            </p:extLst>
          </p:nvPr>
        </p:nvGraphicFramePr>
        <p:xfrm>
          <a:off x="4806491" y="1107433"/>
          <a:ext cx="1535174" cy="1591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7" name="Chart 10">
            <a:extLst>
              <a:ext uri="{FF2B5EF4-FFF2-40B4-BE49-F238E27FC236}">
                <a16:creationId xmlns:a16="http://schemas.microsoft.com/office/drawing/2014/main" id="{45FD6428-34E9-42B2-91F7-45E2B044DF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0409947"/>
              </p:ext>
            </p:extLst>
          </p:nvPr>
        </p:nvGraphicFramePr>
        <p:xfrm>
          <a:off x="4999329" y="1302001"/>
          <a:ext cx="1149498" cy="1131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8" name="Chart 5">
            <a:extLst>
              <a:ext uri="{FF2B5EF4-FFF2-40B4-BE49-F238E27FC236}">
                <a16:creationId xmlns:a16="http://schemas.microsoft.com/office/drawing/2014/main" id="{0887585D-C859-4DB6-89D5-F63ED9A0FF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3992216"/>
              </p:ext>
            </p:extLst>
          </p:nvPr>
        </p:nvGraphicFramePr>
        <p:xfrm>
          <a:off x="849735" y="1107433"/>
          <a:ext cx="1535174" cy="1591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9" name="Chart 10">
            <a:extLst>
              <a:ext uri="{FF2B5EF4-FFF2-40B4-BE49-F238E27FC236}">
                <a16:creationId xmlns:a16="http://schemas.microsoft.com/office/drawing/2014/main" id="{7ED1DF4A-EAA5-4482-885E-E74A4AC235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994201"/>
              </p:ext>
            </p:extLst>
          </p:nvPr>
        </p:nvGraphicFramePr>
        <p:xfrm>
          <a:off x="1042573" y="1302001"/>
          <a:ext cx="1149498" cy="1131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054671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A3453A-067B-4A20-A6D7-D6AE8854B558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521E015-95DE-4773-9670-6ECC84D8195A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683568" y="435989"/>
            <a:ext cx="3600400" cy="119965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b="1" dirty="0">
                <a:solidFill>
                  <a:srgbClr val="FFC000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6145" y="2054334"/>
            <a:ext cx="1787623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6145" y="1759917"/>
            <a:ext cx="27363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718" y="2227808"/>
            <a:ext cx="2559892" cy="255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4B8B29D-5D26-47FA-843E-A4EE525D8381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2112819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38280"/>
              </p:ext>
            </p:extLst>
          </p:nvPr>
        </p:nvGraphicFramePr>
        <p:xfrm>
          <a:off x="501452" y="2427734"/>
          <a:ext cx="1548000" cy="21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827886"/>
              </p:ext>
            </p:extLst>
          </p:nvPr>
        </p:nvGraphicFramePr>
        <p:xfrm>
          <a:off x="2157636" y="2427734"/>
          <a:ext cx="1548000" cy="21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402489"/>
              </p:ext>
            </p:extLst>
          </p:nvPr>
        </p:nvGraphicFramePr>
        <p:xfrm>
          <a:off x="3813820" y="2427734"/>
          <a:ext cx="1548000" cy="21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8340"/>
              </p:ext>
            </p:extLst>
          </p:nvPr>
        </p:nvGraphicFramePr>
        <p:xfrm>
          <a:off x="5470004" y="2427734"/>
          <a:ext cx="1548000" cy="21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114332"/>
              </p:ext>
            </p:extLst>
          </p:nvPr>
        </p:nvGraphicFramePr>
        <p:xfrm>
          <a:off x="7126188" y="2427734"/>
          <a:ext cx="1548000" cy="21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Chevron 3"/>
          <p:cNvSpPr/>
          <p:nvPr/>
        </p:nvSpPr>
        <p:spPr>
          <a:xfrm>
            <a:off x="486274" y="1367038"/>
            <a:ext cx="1762419" cy="484632"/>
          </a:xfrm>
          <a:prstGeom prst="chevron">
            <a:avLst>
              <a:gd name="adj" fmla="val 382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2136205" y="1367038"/>
            <a:ext cx="1762419" cy="484632"/>
          </a:xfrm>
          <a:prstGeom prst="chevron">
            <a:avLst>
              <a:gd name="adj" fmla="val 3820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3786136" y="1367038"/>
            <a:ext cx="1762419" cy="484632"/>
          </a:xfrm>
          <a:prstGeom prst="chevron">
            <a:avLst>
              <a:gd name="adj" fmla="val 382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5436067" y="1367038"/>
            <a:ext cx="1762419" cy="484632"/>
          </a:xfrm>
          <a:prstGeom prst="chevron">
            <a:avLst>
              <a:gd name="adj" fmla="val 3820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Chevron 27"/>
          <p:cNvSpPr/>
          <p:nvPr/>
        </p:nvSpPr>
        <p:spPr>
          <a:xfrm>
            <a:off x="7085997" y="1367038"/>
            <a:ext cx="1762419" cy="484632"/>
          </a:xfrm>
          <a:prstGeom prst="chevron">
            <a:avLst>
              <a:gd name="adj" fmla="val 382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1154294" y="1958535"/>
            <a:ext cx="242316" cy="345188"/>
          </a:xfrm>
          <a:prstGeom prst="downArrow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4466662" y="1958535"/>
            <a:ext cx="242316" cy="345188"/>
          </a:xfrm>
          <a:prstGeom prst="downArrow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2810478" y="1958535"/>
            <a:ext cx="242316" cy="345188"/>
          </a:xfrm>
          <a:prstGeom prst="downArrow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6122846" y="1958535"/>
            <a:ext cx="242316" cy="345188"/>
          </a:xfrm>
          <a:prstGeom prst="downArrow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>
            <a:off x="7779030" y="1958535"/>
            <a:ext cx="242316" cy="345188"/>
          </a:xfrm>
          <a:prstGeom prst="downArrow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7866" y="1464060"/>
            <a:ext cx="130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0234" y="1464060"/>
            <a:ext cx="130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74050" y="1464060"/>
            <a:ext cx="130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86418" y="1464060"/>
            <a:ext cx="130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42602" y="1464060"/>
            <a:ext cx="130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7587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Infographic Style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rgbClr val="FFC000"/>
                </a:solidFill>
              </a:rPr>
              <a:t>Insert the title of your subtitle Here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52" y="318801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Modern  PowerPoint  Presentation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3" y="3834349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zing.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1C8953D9-5FA3-4540-AAC6-02D2C8B65DA0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E14B3696-40E7-44DE-9F93-192C8D74CEF4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55F52958-A48A-42F4-99B1-EC90DB5E1177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39119855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94013" y="1707654"/>
            <a:ext cx="5342283" cy="1656184"/>
            <a:chOff x="1894013" y="1707654"/>
            <a:chExt cx="5342283" cy="1656184"/>
          </a:xfrm>
          <a:solidFill>
            <a:schemeClr val="accent2"/>
          </a:solidFill>
        </p:grpSpPr>
        <p:sp>
          <p:nvSpPr>
            <p:cNvPr id="4" name="Oval 3"/>
            <p:cNvSpPr/>
            <p:nvPr/>
          </p:nvSpPr>
          <p:spPr>
            <a:xfrm>
              <a:off x="1894013" y="1707654"/>
              <a:ext cx="1584176" cy="15841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425322" y="2271142"/>
              <a:ext cx="263531" cy="457200"/>
            </a:xfrm>
            <a:prstGeom prst="roundRect">
              <a:avLst>
                <a:gd name="adj" fmla="val 2291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779913" y="2271142"/>
              <a:ext cx="131765" cy="457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425321" y="2313434"/>
              <a:ext cx="3810975" cy="372616"/>
            </a:xfrm>
            <a:prstGeom prst="roundRect">
              <a:avLst>
                <a:gd name="adj" fmla="val 2291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99672" y="2677343"/>
              <a:ext cx="504056" cy="6777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34820" y="2686050"/>
              <a:ext cx="504056" cy="6777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44209" y="2686050"/>
              <a:ext cx="504056" cy="6777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68766" y="1983247"/>
            <a:ext cx="1034670" cy="1032990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rapezoid 22"/>
          <p:cNvSpPr/>
          <p:nvPr/>
        </p:nvSpPr>
        <p:spPr>
          <a:xfrm>
            <a:off x="5864506" y="2985835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Freeform 14"/>
          <p:cNvSpPr/>
          <p:nvPr/>
        </p:nvSpPr>
        <p:spPr>
          <a:xfrm>
            <a:off x="6508113" y="2924922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ounded Rectangle 25"/>
          <p:cNvSpPr/>
          <p:nvPr/>
        </p:nvSpPr>
        <p:spPr>
          <a:xfrm>
            <a:off x="5302447" y="2989551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510928" y="3651870"/>
            <a:ext cx="2110320" cy="1048024"/>
            <a:chOff x="803640" y="3362835"/>
            <a:chExt cx="2059657" cy="1048024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59285" y="3651870"/>
            <a:ext cx="2110320" cy="1048024"/>
            <a:chOff x="803640" y="3362835"/>
            <a:chExt cx="2059657" cy="1048024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262570" y="3651870"/>
            <a:ext cx="2110320" cy="1048024"/>
            <a:chOff x="803640" y="3362835"/>
            <a:chExt cx="2059657" cy="1048024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978386" y="1624811"/>
            <a:ext cx="3185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61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Giới</a:t>
            </a:r>
            <a:r>
              <a:rPr lang="en-US" altLang="ko-KR" dirty="0"/>
              <a:t> </a:t>
            </a:r>
            <a:r>
              <a:rPr lang="en-US" altLang="ko-KR" dirty="0" err="1"/>
              <a:t>thiệu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6" y="1275606"/>
            <a:ext cx="9144000" cy="288032"/>
          </a:xfrm>
        </p:spPr>
        <p:txBody>
          <a:bodyPr/>
          <a:lstStyle/>
          <a:p>
            <a:pPr lvl="0" algn="l"/>
            <a:r>
              <a:rPr lang="en-US" altLang="ko-KR" sz="1800" dirty="0"/>
              <a:t>1. </a:t>
            </a:r>
            <a:r>
              <a:rPr lang="en-US" altLang="ko-KR" sz="1800" dirty="0" err="1"/>
              <a:t>Thiết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bị</a:t>
            </a:r>
            <a:r>
              <a:rPr lang="en-US" altLang="ko-KR" sz="1800" dirty="0"/>
              <a:t> di </a:t>
            </a:r>
            <a:r>
              <a:rPr lang="en-US" altLang="ko-KR" sz="1800" dirty="0" err="1"/>
              <a:t>động</a:t>
            </a:r>
            <a:endParaRPr lang="en-US" altLang="ko-KR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827FD-C2C2-4C3F-A0FC-DE7F60C2C6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33" y="2275992"/>
            <a:ext cx="2855313" cy="2141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47C3E9-DAA2-4546-A07B-C546CA7E7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452" y="1925461"/>
            <a:ext cx="3573016" cy="267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904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307531" y="317557"/>
            <a:ext cx="2628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Modern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 </a:t>
            </a:r>
            <a:r>
              <a:rPr lang="en-US" altLang="ko-KR" sz="2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PowerPoint</a:t>
            </a:r>
            <a:endParaRPr lang="ko-KR" altLang="en-US" sz="2800" b="1" dirty="0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07531" y="1288364"/>
            <a:ext cx="2628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827" y="2660051"/>
            <a:ext cx="2628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Modern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PowerPoint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6827" y="3630858"/>
            <a:ext cx="2628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zing.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59008E-96EB-46E5-839E-678B2FC223D0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5DCDFF1-E8D1-4549-80C0-0573301002E2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26321642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44008" y="1395216"/>
            <a:ext cx="4063295" cy="3326923"/>
            <a:chOff x="2217738" y="944563"/>
            <a:chExt cx="8032750" cy="6577013"/>
          </a:xfrm>
          <a:solidFill>
            <a:schemeClr val="accent2"/>
          </a:solidFill>
        </p:grpSpPr>
        <p:sp>
          <p:nvSpPr>
            <p:cNvPr id="6" name="Freeform 9"/>
            <p:cNvSpPr>
              <a:spLocks noEditPoints="1"/>
            </p:cNvSpPr>
            <p:nvPr/>
          </p:nvSpPr>
          <p:spPr bwMode="auto">
            <a:xfrm>
              <a:off x="2217738" y="2614613"/>
              <a:ext cx="8032750" cy="4906963"/>
            </a:xfrm>
            <a:custGeom>
              <a:avLst/>
              <a:gdLst>
                <a:gd name="T0" fmla="*/ 4549 w 5060"/>
                <a:gd name="T1" fmla="*/ 1931 h 3091"/>
                <a:gd name="T2" fmla="*/ 4280 w 5060"/>
                <a:gd name="T3" fmla="*/ 1728 h 3091"/>
                <a:gd name="T4" fmla="*/ 20 w 5060"/>
                <a:gd name="T5" fmla="*/ 1848 h 3091"/>
                <a:gd name="T6" fmla="*/ 2866 w 5060"/>
                <a:gd name="T7" fmla="*/ 1097 h 3091"/>
                <a:gd name="T8" fmla="*/ 2382 w 5060"/>
                <a:gd name="T9" fmla="*/ 826 h 3091"/>
                <a:gd name="T10" fmla="*/ 2680 w 5060"/>
                <a:gd name="T11" fmla="*/ 917 h 3091"/>
                <a:gd name="T12" fmla="*/ 2533 w 5060"/>
                <a:gd name="T13" fmla="*/ 773 h 3091"/>
                <a:gd name="T14" fmla="*/ 2753 w 5060"/>
                <a:gd name="T15" fmla="*/ 477 h 3091"/>
                <a:gd name="T16" fmla="*/ 1384 w 5060"/>
                <a:gd name="T17" fmla="*/ 98 h 3091"/>
                <a:gd name="T18" fmla="*/ 1933 w 5060"/>
                <a:gd name="T19" fmla="*/ 311 h 3091"/>
                <a:gd name="T20" fmla="*/ 1911 w 5060"/>
                <a:gd name="T21" fmla="*/ 57 h 3091"/>
                <a:gd name="T22" fmla="*/ 2469 w 5060"/>
                <a:gd name="T23" fmla="*/ 24 h 3091"/>
                <a:gd name="T24" fmla="*/ 2140 w 5060"/>
                <a:gd name="T25" fmla="*/ 320 h 3091"/>
                <a:gd name="T26" fmla="*/ 2353 w 5060"/>
                <a:gd name="T27" fmla="*/ 511 h 3091"/>
                <a:gd name="T28" fmla="*/ 2433 w 5060"/>
                <a:gd name="T29" fmla="*/ 368 h 3091"/>
                <a:gd name="T30" fmla="*/ 2549 w 5060"/>
                <a:gd name="T31" fmla="*/ 720 h 3091"/>
                <a:gd name="T32" fmla="*/ 2328 w 5060"/>
                <a:gd name="T33" fmla="*/ 1037 h 3091"/>
                <a:gd name="T34" fmla="*/ 2246 w 5060"/>
                <a:gd name="T35" fmla="*/ 1542 h 3091"/>
                <a:gd name="T36" fmla="*/ 2640 w 5060"/>
                <a:gd name="T37" fmla="*/ 1724 h 3091"/>
                <a:gd name="T38" fmla="*/ 3069 w 5060"/>
                <a:gd name="T39" fmla="*/ 1968 h 3091"/>
                <a:gd name="T40" fmla="*/ 3240 w 5060"/>
                <a:gd name="T41" fmla="*/ 1860 h 3091"/>
                <a:gd name="T42" fmla="*/ 3209 w 5060"/>
                <a:gd name="T43" fmla="*/ 1488 h 3091"/>
                <a:gd name="T44" fmla="*/ 3044 w 5060"/>
                <a:gd name="T45" fmla="*/ 1191 h 3091"/>
                <a:gd name="T46" fmla="*/ 3180 w 5060"/>
                <a:gd name="T47" fmla="*/ 897 h 3091"/>
                <a:gd name="T48" fmla="*/ 3457 w 5060"/>
                <a:gd name="T49" fmla="*/ 1071 h 3091"/>
                <a:gd name="T50" fmla="*/ 3733 w 5060"/>
                <a:gd name="T51" fmla="*/ 900 h 3091"/>
                <a:gd name="T52" fmla="*/ 4131 w 5060"/>
                <a:gd name="T53" fmla="*/ 1093 h 3091"/>
                <a:gd name="T54" fmla="*/ 4488 w 5060"/>
                <a:gd name="T55" fmla="*/ 1140 h 3091"/>
                <a:gd name="T56" fmla="*/ 4633 w 5060"/>
                <a:gd name="T57" fmla="*/ 1360 h 3091"/>
                <a:gd name="T58" fmla="*/ 4920 w 5060"/>
                <a:gd name="T59" fmla="*/ 1393 h 3091"/>
                <a:gd name="T60" fmla="*/ 4948 w 5060"/>
                <a:gd name="T61" fmla="*/ 1464 h 3091"/>
                <a:gd name="T62" fmla="*/ 4793 w 5060"/>
                <a:gd name="T63" fmla="*/ 1608 h 3091"/>
                <a:gd name="T64" fmla="*/ 4546 w 5060"/>
                <a:gd name="T65" fmla="*/ 1380 h 3091"/>
                <a:gd name="T66" fmla="*/ 4260 w 5060"/>
                <a:gd name="T67" fmla="*/ 1668 h 3091"/>
                <a:gd name="T68" fmla="*/ 4069 w 5060"/>
                <a:gd name="T69" fmla="*/ 1920 h 3091"/>
                <a:gd name="T70" fmla="*/ 4149 w 5060"/>
                <a:gd name="T71" fmla="*/ 1868 h 3091"/>
                <a:gd name="T72" fmla="*/ 4489 w 5060"/>
                <a:gd name="T73" fmla="*/ 2029 h 3091"/>
                <a:gd name="T74" fmla="*/ 4709 w 5060"/>
                <a:gd name="T75" fmla="*/ 1844 h 3091"/>
                <a:gd name="T76" fmla="*/ 4553 w 5060"/>
                <a:gd name="T77" fmla="*/ 2340 h 3091"/>
                <a:gd name="T78" fmla="*/ 4417 w 5060"/>
                <a:gd name="T79" fmla="*/ 2204 h 3091"/>
                <a:gd name="T80" fmla="*/ 4089 w 5060"/>
                <a:gd name="T81" fmla="*/ 2268 h 3091"/>
                <a:gd name="T82" fmla="*/ 3920 w 5060"/>
                <a:gd name="T83" fmla="*/ 2540 h 3091"/>
                <a:gd name="T84" fmla="*/ 3589 w 5060"/>
                <a:gd name="T85" fmla="*/ 2868 h 3091"/>
                <a:gd name="T86" fmla="*/ 3395 w 5060"/>
                <a:gd name="T87" fmla="*/ 3049 h 3091"/>
                <a:gd name="T88" fmla="*/ 3462 w 5060"/>
                <a:gd name="T89" fmla="*/ 2684 h 3091"/>
                <a:gd name="T90" fmla="*/ 3053 w 5060"/>
                <a:gd name="T91" fmla="*/ 2540 h 3091"/>
                <a:gd name="T92" fmla="*/ 2573 w 5060"/>
                <a:gd name="T93" fmla="*/ 2628 h 3091"/>
                <a:gd name="T94" fmla="*/ 2046 w 5060"/>
                <a:gd name="T95" fmla="*/ 2624 h 3091"/>
                <a:gd name="T96" fmla="*/ 700 w 5060"/>
                <a:gd name="T97" fmla="*/ 2508 h 3091"/>
                <a:gd name="T98" fmla="*/ 348 w 5060"/>
                <a:gd name="T99" fmla="*/ 2438 h 3091"/>
                <a:gd name="T100" fmla="*/ 244 w 5060"/>
                <a:gd name="T101" fmla="*/ 1964 h 3091"/>
                <a:gd name="T102" fmla="*/ 260 w 5060"/>
                <a:gd name="T103" fmla="*/ 1617 h 3091"/>
                <a:gd name="T104" fmla="*/ 57 w 5060"/>
                <a:gd name="T105" fmla="*/ 1024 h 3091"/>
                <a:gd name="T106" fmla="*/ 173 w 5060"/>
                <a:gd name="T107" fmla="*/ 637 h 3091"/>
                <a:gd name="T108" fmla="*/ 426 w 5060"/>
                <a:gd name="T109" fmla="*/ 260 h 3091"/>
                <a:gd name="T110" fmla="*/ 689 w 5060"/>
                <a:gd name="T111" fmla="*/ 228 h 3091"/>
                <a:gd name="T112" fmla="*/ 1069 w 5060"/>
                <a:gd name="T113" fmla="*/ 317 h 3091"/>
                <a:gd name="T114" fmla="*/ 1349 w 5060"/>
                <a:gd name="T115" fmla="*/ 504 h 3091"/>
                <a:gd name="T116" fmla="*/ 1629 w 5060"/>
                <a:gd name="T117" fmla="*/ 717 h 3091"/>
                <a:gd name="T118" fmla="*/ 1600 w 5060"/>
                <a:gd name="T119" fmla="*/ 580 h 3091"/>
                <a:gd name="T120" fmla="*/ 1986 w 5060"/>
                <a:gd name="T121" fmla="*/ 651 h 3091"/>
                <a:gd name="T122" fmla="*/ 2069 w 5060"/>
                <a:gd name="T123" fmla="*/ 620 h 3091"/>
                <a:gd name="T124" fmla="*/ 2028 w 5060"/>
                <a:gd name="T125" fmla="*/ 298 h 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60" h="3091">
                  <a:moveTo>
                    <a:pt x="3317" y="2666"/>
                  </a:moveTo>
                  <a:lnTo>
                    <a:pt x="3333" y="2668"/>
                  </a:lnTo>
                  <a:lnTo>
                    <a:pt x="3337" y="2677"/>
                  </a:lnTo>
                  <a:lnTo>
                    <a:pt x="3346" y="2677"/>
                  </a:lnTo>
                  <a:lnTo>
                    <a:pt x="3346" y="2682"/>
                  </a:lnTo>
                  <a:lnTo>
                    <a:pt x="3348" y="2686"/>
                  </a:lnTo>
                  <a:lnTo>
                    <a:pt x="3348" y="2691"/>
                  </a:lnTo>
                  <a:lnTo>
                    <a:pt x="3349" y="2697"/>
                  </a:lnTo>
                  <a:lnTo>
                    <a:pt x="3349" y="2704"/>
                  </a:lnTo>
                  <a:lnTo>
                    <a:pt x="3346" y="2704"/>
                  </a:lnTo>
                  <a:lnTo>
                    <a:pt x="3346" y="2708"/>
                  </a:lnTo>
                  <a:lnTo>
                    <a:pt x="3304" y="2711"/>
                  </a:lnTo>
                  <a:lnTo>
                    <a:pt x="3257" y="2713"/>
                  </a:lnTo>
                  <a:lnTo>
                    <a:pt x="3257" y="2691"/>
                  </a:lnTo>
                  <a:lnTo>
                    <a:pt x="3268" y="2686"/>
                  </a:lnTo>
                  <a:lnTo>
                    <a:pt x="3282" y="2678"/>
                  </a:lnTo>
                  <a:lnTo>
                    <a:pt x="3298" y="2669"/>
                  </a:lnTo>
                  <a:lnTo>
                    <a:pt x="3317" y="2666"/>
                  </a:lnTo>
                  <a:close/>
                  <a:moveTo>
                    <a:pt x="349" y="2217"/>
                  </a:moveTo>
                  <a:lnTo>
                    <a:pt x="355" y="2237"/>
                  </a:lnTo>
                  <a:lnTo>
                    <a:pt x="358" y="2258"/>
                  </a:lnTo>
                  <a:lnTo>
                    <a:pt x="366" y="2280"/>
                  </a:lnTo>
                  <a:lnTo>
                    <a:pt x="369" y="2280"/>
                  </a:lnTo>
                  <a:lnTo>
                    <a:pt x="369" y="2297"/>
                  </a:lnTo>
                  <a:lnTo>
                    <a:pt x="373" y="2297"/>
                  </a:lnTo>
                  <a:lnTo>
                    <a:pt x="373" y="2233"/>
                  </a:lnTo>
                  <a:lnTo>
                    <a:pt x="349" y="2217"/>
                  </a:lnTo>
                  <a:close/>
                  <a:moveTo>
                    <a:pt x="4029" y="2160"/>
                  </a:moveTo>
                  <a:lnTo>
                    <a:pt x="4029" y="2173"/>
                  </a:lnTo>
                  <a:lnTo>
                    <a:pt x="4033" y="2173"/>
                  </a:lnTo>
                  <a:lnTo>
                    <a:pt x="4033" y="2160"/>
                  </a:lnTo>
                  <a:lnTo>
                    <a:pt x="4029" y="2160"/>
                  </a:lnTo>
                  <a:close/>
                  <a:moveTo>
                    <a:pt x="273" y="2137"/>
                  </a:moveTo>
                  <a:lnTo>
                    <a:pt x="273" y="2140"/>
                  </a:lnTo>
                  <a:lnTo>
                    <a:pt x="277" y="2140"/>
                  </a:lnTo>
                  <a:lnTo>
                    <a:pt x="277" y="2144"/>
                  </a:lnTo>
                  <a:lnTo>
                    <a:pt x="282" y="2148"/>
                  </a:lnTo>
                  <a:lnTo>
                    <a:pt x="286" y="2149"/>
                  </a:lnTo>
                  <a:lnTo>
                    <a:pt x="289" y="2151"/>
                  </a:lnTo>
                  <a:lnTo>
                    <a:pt x="295" y="2155"/>
                  </a:lnTo>
                  <a:lnTo>
                    <a:pt x="300" y="2157"/>
                  </a:lnTo>
                  <a:lnTo>
                    <a:pt x="300" y="2144"/>
                  </a:lnTo>
                  <a:lnTo>
                    <a:pt x="297" y="2144"/>
                  </a:lnTo>
                  <a:lnTo>
                    <a:pt x="293" y="2140"/>
                  </a:lnTo>
                  <a:lnTo>
                    <a:pt x="288" y="2138"/>
                  </a:lnTo>
                  <a:lnTo>
                    <a:pt x="282" y="2137"/>
                  </a:lnTo>
                  <a:lnTo>
                    <a:pt x="273" y="2137"/>
                  </a:lnTo>
                  <a:close/>
                  <a:moveTo>
                    <a:pt x="4549" y="1931"/>
                  </a:moveTo>
                  <a:lnTo>
                    <a:pt x="4573" y="1931"/>
                  </a:lnTo>
                  <a:lnTo>
                    <a:pt x="4577" y="1988"/>
                  </a:lnTo>
                  <a:lnTo>
                    <a:pt x="4542" y="1995"/>
                  </a:lnTo>
                  <a:lnTo>
                    <a:pt x="4509" y="2004"/>
                  </a:lnTo>
                  <a:lnTo>
                    <a:pt x="4489" y="2004"/>
                  </a:lnTo>
                  <a:lnTo>
                    <a:pt x="4478" y="2008"/>
                  </a:lnTo>
                  <a:lnTo>
                    <a:pt x="4464" y="2013"/>
                  </a:lnTo>
                  <a:lnTo>
                    <a:pt x="4449" y="2013"/>
                  </a:lnTo>
                  <a:lnTo>
                    <a:pt x="4449" y="2008"/>
                  </a:lnTo>
                  <a:lnTo>
                    <a:pt x="4429" y="2004"/>
                  </a:lnTo>
                  <a:lnTo>
                    <a:pt x="4426" y="1964"/>
                  </a:lnTo>
                  <a:lnTo>
                    <a:pt x="4449" y="1964"/>
                  </a:lnTo>
                  <a:lnTo>
                    <a:pt x="4449" y="1971"/>
                  </a:lnTo>
                  <a:lnTo>
                    <a:pt x="4455" y="1975"/>
                  </a:lnTo>
                  <a:lnTo>
                    <a:pt x="4460" y="1978"/>
                  </a:lnTo>
                  <a:lnTo>
                    <a:pt x="4466" y="1982"/>
                  </a:lnTo>
                  <a:lnTo>
                    <a:pt x="4469" y="1988"/>
                  </a:lnTo>
                  <a:lnTo>
                    <a:pt x="4480" y="1980"/>
                  </a:lnTo>
                  <a:lnTo>
                    <a:pt x="4480" y="1977"/>
                  </a:lnTo>
                  <a:lnTo>
                    <a:pt x="4497" y="1971"/>
                  </a:lnTo>
                  <a:lnTo>
                    <a:pt x="4500" y="1964"/>
                  </a:lnTo>
                  <a:lnTo>
                    <a:pt x="4513" y="1964"/>
                  </a:lnTo>
                  <a:lnTo>
                    <a:pt x="4513" y="1960"/>
                  </a:lnTo>
                  <a:lnTo>
                    <a:pt x="4520" y="1960"/>
                  </a:lnTo>
                  <a:lnTo>
                    <a:pt x="4526" y="1953"/>
                  </a:lnTo>
                  <a:lnTo>
                    <a:pt x="4531" y="1949"/>
                  </a:lnTo>
                  <a:lnTo>
                    <a:pt x="4535" y="1948"/>
                  </a:lnTo>
                  <a:lnTo>
                    <a:pt x="4538" y="1948"/>
                  </a:lnTo>
                  <a:lnTo>
                    <a:pt x="4542" y="1946"/>
                  </a:lnTo>
                  <a:lnTo>
                    <a:pt x="4544" y="1944"/>
                  </a:lnTo>
                  <a:lnTo>
                    <a:pt x="4548" y="1938"/>
                  </a:lnTo>
                  <a:lnTo>
                    <a:pt x="4549" y="1931"/>
                  </a:lnTo>
                  <a:close/>
                  <a:moveTo>
                    <a:pt x="4420" y="1668"/>
                  </a:moveTo>
                  <a:lnTo>
                    <a:pt x="4420" y="1688"/>
                  </a:lnTo>
                  <a:lnTo>
                    <a:pt x="4417" y="1700"/>
                  </a:lnTo>
                  <a:lnTo>
                    <a:pt x="4409" y="1708"/>
                  </a:lnTo>
                  <a:lnTo>
                    <a:pt x="4398" y="1715"/>
                  </a:lnTo>
                  <a:lnTo>
                    <a:pt x="4386" y="1720"/>
                  </a:lnTo>
                  <a:lnTo>
                    <a:pt x="4373" y="1720"/>
                  </a:lnTo>
                  <a:lnTo>
                    <a:pt x="4373" y="1724"/>
                  </a:lnTo>
                  <a:lnTo>
                    <a:pt x="4360" y="1724"/>
                  </a:lnTo>
                  <a:lnTo>
                    <a:pt x="4360" y="1728"/>
                  </a:lnTo>
                  <a:lnTo>
                    <a:pt x="4349" y="1728"/>
                  </a:lnTo>
                  <a:lnTo>
                    <a:pt x="4349" y="1733"/>
                  </a:lnTo>
                  <a:lnTo>
                    <a:pt x="4340" y="1733"/>
                  </a:lnTo>
                  <a:lnTo>
                    <a:pt x="4340" y="1737"/>
                  </a:lnTo>
                  <a:lnTo>
                    <a:pt x="4280" y="1733"/>
                  </a:lnTo>
                  <a:lnTo>
                    <a:pt x="4280" y="1728"/>
                  </a:lnTo>
                  <a:lnTo>
                    <a:pt x="4240" y="1733"/>
                  </a:lnTo>
                  <a:lnTo>
                    <a:pt x="4240" y="1708"/>
                  </a:lnTo>
                  <a:lnTo>
                    <a:pt x="4253" y="1700"/>
                  </a:lnTo>
                  <a:lnTo>
                    <a:pt x="4253" y="1697"/>
                  </a:lnTo>
                  <a:lnTo>
                    <a:pt x="4289" y="1688"/>
                  </a:lnTo>
                  <a:lnTo>
                    <a:pt x="4289" y="1684"/>
                  </a:lnTo>
                  <a:lnTo>
                    <a:pt x="4297" y="1684"/>
                  </a:lnTo>
                  <a:lnTo>
                    <a:pt x="4300" y="1677"/>
                  </a:lnTo>
                  <a:lnTo>
                    <a:pt x="4317" y="1677"/>
                  </a:lnTo>
                  <a:lnTo>
                    <a:pt x="4348" y="1669"/>
                  </a:lnTo>
                  <a:lnTo>
                    <a:pt x="4384" y="1668"/>
                  </a:lnTo>
                  <a:lnTo>
                    <a:pt x="4420" y="1668"/>
                  </a:lnTo>
                  <a:close/>
                  <a:moveTo>
                    <a:pt x="37" y="1631"/>
                  </a:moveTo>
                  <a:lnTo>
                    <a:pt x="66" y="1631"/>
                  </a:lnTo>
                  <a:lnTo>
                    <a:pt x="69" y="1640"/>
                  </a:lnTo>
                  <a:lnTo>
                    <a:pt x="80" y="1640"/>
                  </a:lnTo>
                  <a:lnTo>
                    <a:pt x="80" y="1648"/>
                  </a:lnTo>
                  <a:lnTo>
                    <a:pt x="89" y="1648"/>
                  </a:lnTo>
                  <a:lnTo>
                    <a:pt x="91" y="1655"/>
                  </a:lnTo>
                  <a:lnTo>
                    <a:pt x="95" y="1660"/>
                  </a:lnTo>
                  <a:lnTo>
                    <a:pt x="98" y="1666"/>
                  </a:lnTo>
                  <a:lnTo>
                    <a:pt x="100" y="1673"/>
                  </a:lnTo>
                  <a:lnTo>
                    <a:pt x="129" y="1673"/>
                  </a:lnTo>
                  <a:lnTo>
                    <a:pt x="129" y="1677"/>
                  </a:lnTo>
                  <a:lnTo>
                    <a:pt x="133" y="1677"/>
                  </a:lnTo>
                  <a:lnTo>
                    <a:pt x="133" y="1708"/>
                  </a:lnTo>
                  <a:lnTo>
                    <a:pt x="129" y="1708"/>
                  </a:lnTo>
                  <a:lnTo>
                    <a:pt x="129" y="1717"/>
                  </a:lnTo>
                  <a:lnTo>
                    <a:pt x="120" y="1720"/>
                  </a:lnTo>
                  <a:lnTo>
                    <a:pt x="120" y="1728"/>
                  </a:lnTo>
                  <a:lnTo>
                    <a:pt x="117" y="1728"/>
                  </a:lnTo>
                  <a:lnTo>
                    <a:pt x="117" y="1737"/>
                  </a:lnTo>
                  <a:lnTo>
                    <a:pt x="93" y="1757"/>
                  </a:lnTo>
                  <a:lnTo>
                    <a:pt x="93" y="1764"/>
                  </a:lnTo>
                  <a:lnTo>
                    <a:pt x="89" y="1764"/>
                  </a:lnTo>
                  <a:lnTo>
                    <a:pt x="89" y="1804"/>
                  </a:lnTo>
                  <a:lnTo>
                    <a:pt x="86" y="1804"/>
                  </a:lnTo>
                  <a:lnTo>
                    <a:pt x="86" y="1813"/>
                  </a:lnTo>
                  <a:lnTo>
                    <a:pt x="69" y="1824"/>
                  </a:lnTo>
                  <a:lnTo>
                    <a:pt x="73" y="1897"/>
                  </a:lnTo>
                  <a:lnTo>
                    <a:pt x="37" y="1897"/>
                  </a:lnTo>
                  <a:lnTo>
                    <a:pt x="33" y="1884"/>
                  </a:lnTo>
                  <a:lnTo>
                    <a:pt x="29" y="1884"/>
                  </a:lnTo>
                  <a:lnTo>
                    <a:pt x="29" y="1877"/>
                  </a:lnTo>
                  <a:lnTo>
                    <a:pt x="26" y="1877"/>
                  </a:lnTo>
                  <a:lnTo>
                    <a:pt x="26" y="1860"/>
                  </a:lnTo>
                  <a:lnTo>
                    <a:pt x="20" y="1860"/>
                  </a:lnTo>
                  <a:lnTo>
                    <a:pt x="20" y="1848"/>
                  </a:lnTo>
                  <a:lnTo>
                    <a:pt x="17" y="1848"/>
                  </a:lnTo>
                  <a:lnTo>
                    <a:pt x="17" y="1828"/>
                  </a:lnTo>
                  <a:lnTo>
                    <a:pt x="13" y="1828"/>
                  </a:lnTo>
                  <a:lnTo>
                    <a:pt x="13" y="1777"/>
                  </a:lnTo>
                  <a:lnTo>
                    <a:pt x="17" y="1777"/>
                  </a:lnTo>
                  <a:lnTo>
                    <a:pt x="20" y="1708"/>
                  </a:lnTo>
                  <a:lnTo>
                    <a:pt x="17" y="1708"/>
                  </a:lnTo>
                  <a:lnTo>
                    <a:pt x="17" y="1688"/>
                  </a:lnTo>
                  <a:lnTo>
                    <a:pt x="20" y="1669"/>
                  </a:lnTo>
                  <a:lnTo>
                    <a:pt x="26" y="1657"/>
                  </a:lnTo>
                  <a:lnTo>
                    <a:pt x="26" y="1640"/>
                  </a:lnTo>
                  <a:lnTo>
                    <a:pt x="37" y="1637"/>
                  </a:lnTo>
                  <a:lnTo>
                    <a:pt x="37" y="1631"/>
                  </a:lnTo>
                  <a:close/>
                  <a:moveTo>
                    <a:pt x="4260" y="1148"/>
                  </a:moveTo>
                  <a:lnTo>
                    <a:pt x="4260" y="1151"/>
                  </a:lnTo>
                  <a:lnTo>
                    <a:pt x="4253" y="1164"/>
                  </a:lnTo>
                  <a:lnTo>
                    <a:pt x="4246" y="1177"/>
                  </a:lnTo>
                  <a:lnTo>
                    <a:pt x="4240" y="1193"/>
                  </a:lnTo>
                  <a:lnTo>
                    <a:pt x="4237" y="1193"/>
                  </a:lnTo>
                  <a:lnTo>
                    <a:pt x="4237" y="1220"/>
                  </a:lnTo>
                  <a:lnTo>
                    <a:pt x="4229" y="1224"/>
                  </a:lnTo>
                  <a:lnTo>
                    <a:pt x="4226" y="1260"/>
                  </a:lnTo>
                  <a:lnTo>
                    <a:pt x="4237" y="1257"/>
                  </a:lnTo>
                  <a:lnTo>
                    <a:pt x="4266" y="1148"/>
                  </a:lnTo>
                  <a:lnTo>
                    <a:pt x="4260" y="1148"/>
                  </a:lnTo>
                  <a:close/>
                  <a:moveTo>
                    <a:pt x="2229" y="1028"/>
                  </a:moveTo>
                  <a:lnTo>
                    <a:pt x="2231" y="1029"/>
                  </a:lnTo>
                  <a:lnTo>
                    <a:pt x="2231" y="1031"/>
                  </a:lnTo>
                  <a:lnTo>
                    <a:pt x="2231" y="1031"/>
                  </a:lnTo>
                  <a:lnTo>
                    <a:pt x="2233" y="1031"/>
                  </a:lnTo>
                  <a:lnTo>
                    <a:pt x="2235" y="1031"/>
                  </a:lnTo>
                  <a:lnTo>
                    <a:pt x="2237" y="1033"/>
                  </a:lnTo>
                  <a:lnTo>
                    <a:pt x="2235" y="1031"/>
                  </a:lnTo>
                  <a:lnTo>
                    <a:pt x="2235" y="1029"/>
                  </a:lnTo>
                  <a:lnTo>
                    <a:pt x="2235" y="1029"/>
                  </a:lnTo>
                  <a:lnTo>
                    <a:pt x="2233" y="1029"/>
                  </a:lnTo>
                  <a:lnTo>
                    <a:pt x="2231" y="1029"/>
                  </a:lnTo>
                  <a:lnTo>
                    <a:pt x="2229" y="1028"/>
                  </a:lnTo>
                  <a:close/>
                  <a:moveTo>
                    <a:pt x="2886" y="1017"/>
                  </a:moveTo>
                  <a:lnTo>
                    <a:pt x="2886" y="1020"/>
                  </a:lnTo>
                  <a:lnTo>
                    <a:pt x="2889" y="1020"/>
                  </a:lnTo>
                  <a:lnTo>
                    <a:pt x="2891" y="1058"/>
                  </a:lnTo>
                  <a:lnTo>
                    <a:pt x="2893" y="1100"/>
                  </a:lnTo>
                  <a:lnTo>
                    <a:pt x="2886" y="1100"/>
                  </a:lnTo>
                  <a:lnTo>
                    <a:pt x="2880" y="1098"/>
                  </a:lnTo>
                  <a:lnTo>
                    <a:pt x="2875" y="1098"/>
                  </a:lnTo>
                  <a:lnTo>
                    <a:pt x="2871" y="1097"/>
                  </a:lnTo>
                  <a:lnTo>
                    <a:pt x="2866" y="1097"/>
                  </a:lnTo>
                  <a:lnTo>
                    <a:pt x="2858" y="1073"/>
                  </a:lnTo>
                  <a:lnTo>
                    <a:pt x="2855" y="1049"/>
                  </a:lnTo>
                  <a:lnTo>
                    <a:pt x="2853" y="1020"/>
                  </a:lnTo>
                  <a:lnTo>
                    <a:pt x="2868" y="1017"/>
                  </a:lnTo>
                  <a:lnTo>
                    <a:pt x="2886" y="1017"/>
                  </a:lnTo>
                  <a:close/>
                  <a:moveTo>
                    <a:pt x="2720" y="1004"/>
                  </a:moveTo>
                  <a:lnTo>
                    <a:pt x="2749" y="1004"/>
                  </a:lnTo>
                  <a:lnTo>
                    <a:pt x="2753" y="1037"/>
                  </a:lnTo>
                  <a:lnTo>
                    <a:pt x="2749" y="1037"/>
                  </a:lnTo>
                  <a:lnTo>
                    <a:pt x="2749" y="1044"/>
                  </a:lnTo>
                  <a:lnTo>
                    <a:pt x="2746" y="1044"/>
                  </a:lnTo>
                  <a:lnTo>
                    <a:pt x="2746" y="1057"/>
                  </a:lnTo>
                  <a:lnTo>
                    <a:pt x="2740" y="1057"/>
                  </a:lnTo>
                  <a:lnTo>
                    <a:pt x="2740" y="1064"/>
                  </a:lnTo>
                  <a:lnTo>
                    <a:pt x="2737" y="1064"/>
                  </a:lnTo>
                  <a:lnTo>
                    <a:pt x="2737" y="1080"/>
                  </a:lnTo>
                  <a:lnTo>
                    <a:pt x="2726" y="1088"/>
                  </a:lnTo>
                  <a:lnTo>
                    <a:pt x="2726" y="1097"/>
                  </a:lnTo>
                  <a:lnTo>
                    <a:pt x="2720" y="1097"/>
                  </a:lnTo>
                  <a:lnTo>
                    <a:pt x="2717" y="1104"/>
                  </a:lnTo>
                  <a:lnTo>
                    <a:pt x="2697" y="1104"/>
                  </a:lnTo>
                  <a:lnTo>
                    <a:pt x="2697" y="1033"/>
                  </a:lnTo>
                  <a:lnTo>
                    <a:pt x="2700" y="1033"/>
                  </a:lnTo>
                  <a:lnTo>
                    <a:pt x="2706" y="1026"/>
                  </a:lnTo>
                  <a:lnTo>
                    <a:pt x="2709" y="1020"/>
                  </a:lnTo>
                  <a:lnTo>
                    <a:pt x="2715" y="1017"/>
                  </a:lnTo>
                  <a:lnTo>
                    <a:pt x="2718" y="1011"/>
                  </a:lnTo>
                  <a:lnTo>
                    <a:pt x="2720" y="1004"/>
                  </a:lnTo>
                  <a:close/>
                  <a:moveTo>
                    <a:pt x="2889" y="884"/>
                  </a:moveTo>
                  <a:lnTo>
                    <a:pt x="2920" y="884"/>
                  </a:lnTo>
                  <a:lnTo>
                    <a:pt x="2924" y="898"/>
                  </a:lnTo>
                  <a:lnTo>
                    <a:pt x="2926" y="917"/>
                  </a:lnTo>
                  <a:lnTo>
                    <a:pt x="2906" y="915"/>
                  </a:lnTo>
                  <a:lnTo>
                    <a:pt x="2889" y="913"/>
                  </a:lnTo>
                  <a:lnTo>
                    <a:pt x="2889" y="884"/>
                  </a:lnTo>
                  <a:close/>
                  <a:moveTo>
                    <a:pt x="2349" y="813"/>
                  </a:moveTo>
                  <a:lnTo>
                    <a:pt x="2349" y="820"/>
                  </a:lnTo>
                  <a:lnTo>
                    <a:pt x="2360" y="826"/>
                  </a:lnTo>
                  <a:lnTo>
                    <a:pt x="2371" y="835"/>
                  </a:lnTo>
                  <a:lnTo>
                    <a:pt x="2380" y="842"/>
                  </a:lnTo>
                  <a:lnTo>
                    <a:pt x="2393" y="848"/>
                  </a:lnTo>
                  <a:lnTo>
                    <a:pt x="2393" y="844"/>
                  </a:lnTo>
                  <a:lnTo>
                    <a:pt x="2413" y="844"/>
                  </a:lnTo>
                  <a:lnTo>
                    <a:pt x="2413" y="840"/>
                  </a:lnTo>
                  <a:lnTo>
                    <a:pt x="2417" y="840"/>
                  </a:lnTo>
                  <a:lnTo>
                    <a:pt x="2417" y="837"/>
                  </a:lnTo>
                  <a:lnTo>
                    <a:pt x="2398" y="833"/>
                  </a:lnTo>
                  <a:lnTo>
                    <a:pt x="2382" y="826"/>
                  </a:lnTo>
                  <a:lnTo>
                    <a:pt x="2366" y="818"/>
                  </a:lnTo>
                  <a:lnTo>
                    <a:pt x="2349" y="813"/>
                  </a:lnTo>
                  <a:close/>
                  <a:moveTo>
                    <a:pt x="2533" y="773"/>
                  </a:moveTo>
                  <a:lnTo>
                    <a:pt x="2553" y="800"/>
                  </a:lnTo>
                  <a:lnTo>
                    <a:pt x="2557" y="800"/>
                  </a:lnTo>
                  <a:lnTo>
                    <a:pt x="2557" y="797"/>
                  </a:lnTo>
                  <a:lnTo>
                    <a:pt x="2580" y="797"/>
                  </a:lnTo>
                  <a:lnTo>
                    <a:pt x="2580" y="800"/>
                  </a:lnTo>
                  <a:lnTo>
                    <a:pt x="2589" y="800"/>
                  </a:lnTo>
                  <a:lnTo>
                    <a:pt x="2597" y="813"/>
                  </a:lnTo>
                  <a:lnTo>
                    <a:pt x="2626" y="813"/>
                  </a:lnTo>
                  <a:lnTo>
                    <a:pt x="2626" y="817"/>
                  </a:lnTo>
                  <a:lnTo>
                    <a:pt x="2633" y="817"/>
                  </a:lnTo>
                  <a:lnTo>
                    <a:pt x="2633" y="820"/>
                  </a:lnTo>
                  <a:lnTo>
                    <a:pt x="2646" y="820"/>
                  </a:lnTo>
                  <a:lnTo>
                    <a:pt x="2646" y="824"/>
                  </a:lnTo>
                  <a:lnTo>
                    <a:pt x="2693" y="833"/>
                  </a:lnTo>
                  <a:lnTo>
                    <a:pt x="2713" y="857"/>
                  </a:lnTo>
                  <a:lnTo>
                    <a:pt x="2717" y="857"/>
                  </a:lnTo>
                  <a:lnTo>
                    <a:pt x="2718" y="860"/>
                  </a:lnTo>
                  <a:lnTo>
                    <a:pt x="2720" y="866"/>
                  </a:lnTo>
                  <a:lnTo>
                    <a:pt x="2720" y="869"/>
                  </a:lnTo>
                  <a:lnTo>
                    <a:pt x="2718" y="871"/>
                  </a:lnTo>
                  <a:lnTo>
                    <a:pt x="2718" y="873"/>
                  </a:lnTo>
                  <a:lnTo>
                    <a:pt x="2720" y="877"/>
                  </a:lnTo>
                  <a:lnTo>
                    <a:pt x="2724" y="877"/>
                  </a:lnTo>
                  <a:lnTo>
                    <a:pt x="2729" y="878"/>
                  </a:lnTo>
                  <a:lnTo>
                    <a:pt x="2737" y="880"/>
                  </a:lnTo>
                  <a:lnTo>
                    <a:pt x="2746" y="873"/>
                  </a:lnTo>
                  <a:lnTo>
                    <a:pt x="2757" y="871"/>
                  </a:lnTo>
                  <a:lnTo>
                    <a:pt x="2769" y="873"/>
                  </a:lnTo>
                  <a:lnTo>
                    <a:pt x="2780" y="877"/>
                  </a:lnTo>
                  <a:lnTo>
                    <a:pt x="2786" y="888"/>
                  </a:lnTo>
                  <a:lnTo>
                    <a:pt x="2789" y="888"/>
                  </a:lnTo>
                  <a:lnTo>
                    <a:pt x="2789" y="917"/>
                  </a:lnTo>
                  <a:lnTo>
                    <a:pt x="2786" y="917"/>
                  </a:lnTo>
                  <a:lnTo>
                    <a:pt x="2782" y="924"/>
                  </a:lnTo>
                  <a:lnTo>
                    <a:pt x="2780" y="929"/>
                  </a:lnTo>
                  <a:lnTo>
                    <a:pt x="2777" y="935"/>
                  </a:lnTo>
                  <a:lnTo>
                    <a:pt x="2773" y="940"/>
                  </a:lnTo>
                  <a:lnTo>
                    <a:pt x="2706" y="940"/>
                  </a:lnTo>
                  <a:lnTo>
                    <a:pt x="2704" y="933"/>
                  </a:lnTo>
                  <a:lnTo>
                    <a:pt x="2702" y="928"/>
                  </a:lnTo>
                  <a:lnTo>
                    <a:pt x="2698" y="924"/>
                  </a:lnTo>
                  <a:lnTo>
                    <a:pt x="2695" y="922"/>
                  </a:lnTo>
                  <a:lnTo>
                    <a:pt x="2689" y="920"/>
                  </a:lnTo>
                  <a:lnTo>
                    <a:pt x="2680" y="920"/>
                  </a:lnTo>
                  <a:lnTo>
                    <a:pt x="2680" y="917"/>
                  </a:lnTo>
                  <a:lnTo>
                    <a:pt x="2666" y="917"/>
                  </a:lnTo>
                  <a:lnTo>
                    <a:pt x="2666" y="908"/>
                  </a:lnTo>
                  <a:lnTo>
                    <a:pt x="2657" y="913"/>
                  </a:lnTo>
                  <a:lnTo>
                    <a:pt x="2655" y="924"/>
                  </a:lnTo>
                  <a:lnTo>
                    <a:pt x="2655" y="938"/>
                  </a:lnTo>
                  <a:lnTo>
                    <a:pt x="2653" y="951"/>
                  </a:lnTo>
                  <a:lnTo>
                    <a:pt x="2649" y="951"/>
                  </a:lnTo>
                  <a:lnTo>
                    <a:pt x="2649" y="960"/>
                  </a:lnTo>
                  <a:lnTo>
                    <a:pt x="2646" y="960"/>
                  </a:lnTo>
                  <a:lnTo>
                    <a:pt x="2646" y="973"/>
                  </a:lnTo>
                  <a:lnTo>
                    <a:pt x="2637" y="977"/>
                  </a:lnTo>
                  <a:lnTo>
                    <a:pt x="2637" y="988"/>
                  </a:lnTo>
                  <a:lnTo>
                    <a:pt x="2633" y="988"/>
                  </a:lnTo>
                  <a:lnTo>
                    <a:pt x="2629" y="1004"/>
                  </a:lnTo>
                  <a:lnTo>
                    <a:pt x="2626" y="1004"/>
                  </a:lnTo>
                  <a:lnTo>
                    <a:pt x="2626" y="1017"/>
                  </a:lnTo>
                  <a:lnTo>
                    <a:pt x="2613" y="1020"/>
                  </a:lnTo>
                  <a:lnTo>
                    <a:pt x="2609" y="1028"/>
                  </a:lnTo>
                  <a:lnTo>
                    <a:pt x="2586" y="1028"/>
                  </a:lnTo>
                  <a:lnTo>
                    <a:pt x="2580" y="1017"/>
                  </a:lnTo>
                  <a:lnTo>
                    <a:pt x="2577" y="1008"/>
                  </a:lnTo>
                  <a:lnTo>
                    <a:pt x="2571" y="995"/>
                  </a:lnTo>
                  <a:lnTo>
                    <a:pt x="2569" y="984"/>
                  </a:lnTo>
                  <a:lnTo>
                    <a:pt x="2557" y="989"/>
                  </a:lnTo>
                  <a:lnTo>
                    <a:pt x="2546" y="995"/>
                  </a:lnTo>
                  <a:lnTo>
                    <a:pt x="2537" y="1000"/>
                  </a:lnTo>
                  <a:lnTo>
                    <a:pt x="2524" y="1006"/>
                  </a:lnTo>
                  <a:lnTo>
                    <a:pt x="2506" y="1008"/>
                  </a:lnTo>
                  <a:lnTo>
                    <a:pt x="2509" y="964"/>
                  </a:lnTo>
                  <a:lnTo>
                    <a:pt x="2520" y="957"/>
                  </a:lnTo>
                  <a:lnTo>
                    <a:pt x="2520" y="948"/>
                  </a:lnTo>
                  <a:lnTo>
                    <a:pt x="2526" y="948"/>
                  </a:lnTo>
                  <a:lnTo>
                    <a:pt x="2520" y="928"/>
                  </a:lnTo>
                  <a:lnTo>
                    <a:pt x="2517" y="928"/>
                  </a:lnTo>
                  <a:lnTo>
                    <a:pt x="2517" y="900"/>
                  </a:lnTo>
                  <a:lnTo>
                    <a:pt x="2513" y="900"/>
                  </a:lnTo>
                  <a:lnTo>
                    <a:pt x="2513" y="880"/>
                  </a:lnTo>
                  <a:lnTo>
                    <a:pt x="2509" y="880"/>
                  </a:lnTo>
                  <a:lnTo>
                    <a:pt x="2509" y="860"/>
                  </a:lnTo>
                  <a:lnTo>
                    <a:pt x="2506" y="860"/>
                  </a:lnTo>
                  <a:lnTo>
                    <a:pt x="2506" y="837"/>
                  </a:lnTo>
                  <a:lnTo>
                    <a:pt x="2500" y="837"/>
                  </a:lnTo>
                  <a:lnTo>
                    <a:pt x="2506" y="777"/>
                  </a:lnTo>
                  <a:lnTo>
                    <a:pt x="2511" y="775"/>
                  </a:lnTo>
                  <a:lnTo>
                    <a:pt x="2515" y="775"/>
                  </a:lnTo>
                  <a:lnTo>
                    <a:pt x="2520" y="773"/>
                  </a:lnTo>
                  <a:lnTo>
                    <a:pt x="2526" y="773"/>
                  </a:lnTo>
                  <a:lnTo>
                    <a:pt x="2533" y="773"/>
                  </a:lnTo>
                  <a:close/>
                  <a:moveTo>
                    <a:pt x="3533" y="748"/>
                  </a:moveTo>
                  <a:lnTo>
                    <a:pt x="3535" y="762"/>
                  </a:lnTo>
                  <a:lnTo>
                    <a:pt x="3537" y="780"/>
                  </a:lnTo>
                  <a:lnTo>
                    <a:pt x="3529" y="782"/>
                  </a:lnTo>
                  <a:lnTo>
                    <a:pt x="3520" y="784"/>
                  </a:lnTo>
                  <a:lnTo>
                    <a:pt x="3509" y="784"/>
                  </a:lnTo>
                  <a:lnTo>
                    <a:pt x="3506" y="769"/>
                  </a:lnTo>
                  <a:lnTo>
                    <a:pt x="3506" y="753"/>
                  </a:lnTo>
                  <a:lnTo>
                    <a:pt x="3511" y="751"/>
                  </a:lnTo>
                  <a:lnTo>
                    <a:pt x="3515" y="749"/>
                  </a:lnTo>
                  <a:lnTo>
                    <a:pt x="3520" y="749"/>
                  </a:lnTo>
                  <a:lnTo>
                    <a:pt x="3526" y="749"/>
                  </a:lnTo>
                  <a:lnTo>
                    <a:pt x="3533" y="748"/>
                  </a:lnTo>
                  <a:close/>
                  <a:moveTo>
                    <a:pt x="1997" y="657"/>
                  </a:moveTo>
                  <a:lnTo>
                    <a:pt x="1998" y="660"/>
                  </a:lnTo>
                  <a:lnTo>
                    <a:pt x="1998" y="664"/>
                  </a:lnTo>
                  <a:lnTo>
                    <a:pt x="2000" y="666"/>
                  </a:lnTo>
                  <a:lnTo>
                    <a:pt x="2002" y="666"/>
                  </a:lnTo>
                  <a:lnTo>
                    <a:pt x="2004" y="668"/>
                  </a:lnTo>
                  <a:lnTo>
                    <a:pt x="2009" y="668"/>
                  </a:lnTo>
                  <a:lnTo>
                    <a:pt x="2009" y="671"/>
                  </a:lnTo>
                  <a:lnTo>
                    <a:pt x="2020" y="671"/>
                  </a:lnTo>
                  <a:lnTo>
                    <a:pt x="2026" y="660"/>
                  </a:lnTo>
                  <a:lnTo>
                    <a:pt x="2020" y="660"/>
                  </a:lnTo>
                  <a:lnTo>
                    <a:pt x="2020" y="657"/>
                  </a:lnTo>
                  <a:lnTo>
                    <a:pt x="1997" y="657"/>
                  </a:lnTo>
                  <a:close/>
                  <a:moveTo>
                    <a:pt x="2773" y="404"/>
                  </a:moveTo>
                  <a:lnTo>
                    <a:pt x="2817" y="404"/>
                  </a:lnTo>
                  <a:lnTo>
                    <a:pt x="2824" y="415"/>
                  </a:lnTo>
                  <a:lnTo>
                    <a:pt x="2831" y="429"/>
                  </a:lnTo>
                  <a:lnTo>
                    <a:pt x="2840" y="444"/>
                  </a:lnTo>
                  <a:lnTo>
                    <a:pt x="2846" y="460"/>
                  </a:lnTo>
                  <a:lnTo>
                    <a:pt x="2846" y="477"/>
                  </a:lnTo>
                  <a:lnTo>
                    <a:pt x="2840" y="477"/>
                  </a:lnTo>
                  <a:lnTo>
                    <a:pt x="2837" y="497"/>
                  </a:lnTo>
                  <a:lnTo>
                    <a:pt x="2828" y="502"/>
                  </a:lnTo>
                  <a:lnTo>
                    <a:pt x="2820" y="509"/>
                  </a:lnTo>
                  <a:lnTo>
                    <a:pt x="2811" y="515"/>
                  </a:lnTo>
                  <a:lnTo>
                    <a:pt x="2800" y="518"/>
                  </a:lnTo>
                  <a:lnTo>
                    <a:pt x="2786" y="520"/>
                  </a:lnTo>
                  <a:lnTo>
                    <a:pt x="2782" y="517"/>
                  </a:lnTo>
                  <a:lnTo>
                    <a:pt x="2780" y="513"/>
                  </a:lnTo>
                  <a:lnTo>
                    <a:pt x="2778" y="511"/>
                  </a:lnTo>
                  <a:lnTo>
                    <a:pt x="2775" y="509"/>
                  </a:lnTo>
                  <a:lnTo>
                    <a:pt x="2769" y="508"/>
                  </a:lnTo>
                  <a:lnTo>
                    <a:pt x="2764" y="497"/>
                  </a:lnTo>
                  <a:lnTo>
                    <a:pt x="2758" y="486"/>
                  </a:lnTo>
                  <a:lnTo>
                    <a:pt x="2753" y="477"/>
                  </a:lnTo>
                  <a:lnTo>
                    <a:pt x="2753" y="420"/>
                  </a:lnTo>
                  <a:lnTo>
                    <a:pt x="2758" y="417"/>
                  </a:lnTo>
                  <a:lnTo>
                    <a:pt x="2764" y="413"/>
                  </a:lnTo>
                  <a:lnTo>
                    <a:pt x="2769" y="408"/>
                  </a:lnTo>
                  <a:lnTo>
                    <a:pt x="2773" y="404"/>
                  </a:lnTo>
                  <a:close/>
                  <a:moveTo>
                    <a:pt x="2866" y="393"/>
                  </a:moveTo>
                  <a:lnTo>
                    <a:pt x="2866" y="397"/>
                  </a:lnTo>
                  <a:lnTo>
                    <a:pt x="2880" y="400"/>
                  </a:lnTo>
                  <a:lnTo>
                    <a:pt x="2880" y="424"/>
                  </a:lnTo>
                  <a:lnTo>
                    <a:pt x="2860" y="428"/>
                  </a:lnTo>
                  <a:lnTo>
                    <a:pt x="2837" y="428"/>
                  </a:lnTo>
                  <a:lnTo>
                    <a:pt x="2837" y="397"/>
                  </a:lnTo>
                  <a:lnTo>
                    <a:pt x="2866" y="393"/>
                  </a:lnTo>
                  <a:close/>
                  <a:moveTo>
                    <a:pt x="813" y="273"/>
                  </a:moveTo>
                  <a:lnTo>
                    <a:pt x="809" y="275"/>
                  </a:lnTo>
                  <a:lnTo>
                    <a:pt x="806" y="277"/>
                  </a:lnTo>
                  <a:lnTo>
                    <a:pt x="802" y="278"/>
                  </a:lnTo>
                  <a:lnTo>
                    <a:pt x="798" y="278"/>
                  </a:lnTo>
                  <a:lnTo>
                    <a:pt x="797" y="278"/>
                  </a:lnTo>
                  <a:lnTo>
                    <a:pt x="793" y="280"/>
                  </a:lnTo>
                  <a:lnTo>
                    <a:pt x="793" y="284"/>
                  </a:lnTo>
                  <a:lnTo>
                    <a:pt x="829" y="284"/>
                  </a:lnTo>
                  <a:lnTo>
                    <a:pt x="829" y="288"/>
                  </a:lnTo>
                  <a:lnTo>
                    <a:pt x="833" y="288"/>
                  </a:lnTo>
                  <a:lnTo>
                    <a:pt x="833" y="284"/>
                  </a:lnTo>
                  <a:lnTo>
                    <a:pt x="853" y="280"/>
                  </a:lnTo>
                  <a:lnTo>
                    <a:pt x="853" y="277"/>
                  </a:lnTo>
                  <a:lnTo>
                    <a:pt x="813" y="273"/>
                  </a:lnTo>
                  <a:close/>
                  <a:moveTo>
                    <a:pt x="2353" y="200"/>
                  </a:moveTo>
                  <a:lnTo>
                    <a:pt x="2360" y="208"/>
                  </a:lnTo>
                  <a:lnTo>
                    <a:pt x="2366" y="213"/>
                  </a:lnTo>
                  <a:lnTo>
                    <a:pt x="2371" y="218"/>
                  </a:lnTo>
                  <a:lnTo>
                    <a:pt x="2377" y="226"/>
                  </a:lnTo>
                  <a:lnTo>
                    <a:pt x="2377" y="235"/>
                  </a:lnTo>
                  <a:lnTo>
                    <a:pt x="2373" y="248"/>
                  </a:lnTo>
                  <a:lnTo>
                    <a:pt x="2378" y="249"/>
                  </a:lnTo>
                  <a:lnTo>
                    <a:pt x="2382" y="249"/>
                  </a:lnTo>
                  <a:lnTo>
                    <a:pt x="2386" y="251"/>
                  </a:lnTo>
                  <a:lnTo>
                    <a:pt x="2389" y="253"/>
                  </a:lnTo>
                  <a:lnTo>
                    <a:pt x="2389" y="231"/>
                  </a:lnTo>
                  <a:lnTo>
                    <a:pt x="2386" y="231"/>
                  </a:lnTo>
                  <a:lnTo>
                    <a:pt x="2386" y="213"/>
                  </a:lnTo>
                  <a:lnTo>
                    <a:pt x="2369" y="206"/>
                  </a:lnTo>
                  <a:lnTo>
                    <a:pt x="2353" y="200"/>
                  </a:lnTo>
                  <a:close/>
                  <a:moveTo>
                    <a:pt x="1386" y="91"/>
                  </a:moveTo>
                  <a:lnTo>
                    <a:pt x="1380" y="100"/>
                  </a:lnTo>
                  <a:lnTo>
                    <a:pt x="1382" y="100"/>
                  </a:lnTo>
                  <a:lnTo>
                    <a:pt x="1384" y="98"/>
                  </a:lnTo>
                  <a:lnTo>
                    <a:pt x="1386" y="97"/>
                  </a:lnTo>
                  <a:lnTo>
                    <a:pt x="1389" y="95"/>
                  </a:lnTo>
                  <a:lnTo>
                    <a:pt x="1389" y="93"/>
                  </a:lnTo>
                  <a:lnTo>
                    <a:pt x="1389" y="91"/>
                  </a:lnTo>
                  <a:lnTo>
                    <a:pt x="1386" y="91"/>
                  </a:lnTo>
                  <a:close/>
                  <a:moveTo>
                    <a:pt x="1949" y="31"/>
                  </a:moveTo>
                  <a:lnTo>
                    <a:pt x="1949" y="53"/>
                  </a:lnTo>
                  <a:lnTo>
                    <a:pt x="1977" y="53"/>
                  </a:lnTo>
                  <a:lnTo>
                    <a:pt x="1973" y="113"/>
                  </a:lnTo>
                  <a:lnTo>
                    <a:pt x="1966" y="117"/>
                  </a:lnTo>
                  <a:lnTo>
                    <a:pt x="1966" y="124"/>
                  </a:lnTo>
                  <a:lnTo>
                    <a:pt x="1960" y="124"/>
                  </a:lnTo>
                  <a:lnTo>
                    <a:pt x="1960" y="128"/>
                  </a:lnTo>
                  <a:lnTo>
                    <a:pt x="1960" y="129"/>
                  </a:lnTo>
                  <a:lnTo>
                    <a:pt x="1962" y="129"/>
                  </a:lnTo>
                  <a:lnTo>
                    <a:pt x="1962" y="131"/>
                  </a:lnTo>
                  <a:lnTo>
                    <a:pt x="1964" y="131"/>
                  </a:lnTo>
                  <a:lnTo>
                    <a:pt x="1966" y="133"/>
                  </a:lnTo>
                  <a:lnTo>
                    <a:pt x="1969" y="135"/>
                  </a:lnTo>
                  <a:lnTo>
                    <a:pt x="1971" y="138"/>
                  </a:lnTo>
                  <a:lnTo>
                    <a:pt x="1975" y="140"/>
                  </a:lnTo>
                  <a:lnTo>
                    <a:pt x="1977" y="142"/>
                  </a:lnTo>
                  <a:lnTo>
                    <a:pt x="1978" y="146"/>
                  </a:lnTo>
                  <a:lnTo>
                    <a:pt x="1980" y="151"/>
                  </a:lnTo>
                  <a:lnTo>
                    <a:pt x="1997" y="158"/>
                  </a:lnTo>
                  <a:lnTo>
                    <a:pt x="2006" y="169"/>
                  </a:lnTo>
                  <a:lnTo>
                    <a:pt x="2009" y="184"/>
                  </a:lnTo>
                  <a:lnTo>
                    <a:pt x="2009" y="202"/>
                  </a:lnTo>
                  <a:lnTo>
                    <a:pt x="2009" y="224"/>
                  </a:lnTo>
                  <a:lnTo>
                    <a:pt x="2013" y="235"/>
                  </a:lnTo>
                  <a:lnTo>
                    <a:pt x="2013" y="249"/>
                  </a:lnTo>
                  <a:lnTo>
                    <a:pt x="2009" y="262"/>
                  </a:lnTo>
                  <a:lnTo>
                    <a:pt x="2006" y="273"/>
                  </a:lnTo>
                  <a:lnTo>
                    <a:pt x="2002" y="275"/>
                  </a:lnTo>
                  <a:lnTo>
                    <a:pt x="2000" y="277"/>
                  </a:lnTo>
                  <a:lnTo>
                    <a:pt x="1998" y="278"/>
                  </a:lnTo>
                  <a:lnTo>
                    <a:pt x="1997" y="280"/>
                  </a:lnTo>
                  <a:lnTo>
                    <a:pt x="1989" y="280"/>
                  </a:lnTo>
                  <a:lnTo>
                    <a:pt x="1989" y="284"/>
                  </a:lnTo>
                  <a:lnTo>
                    <a:pt x="1977" y="284"/>
                  </a:lnTo>
                  <a:lnTo>
                    <a:pt x="1977" y="288"/>
                  </a:lnTo>
                  <a:lnTo>
                    <a:pt x="1973" y="291"/>
                  </a:lnTo>
                  <a:lnTo>
                    <a:pt x="1971" y="295"/>
                  </a:lnTo>
                  <a:lnTo>
                    <a:pt x="1969" y="297"/>
                  </a:lnTo>
                  <a:lnTo>
                    <a:pt x="1969" y="300"/>
                  </a:lnTo>
                  <a:lnTo>
                    <a:pt x="1969" y="306"/>
                  </a:lnTo>
                  <a:lnTo>
                    <a:pt x="1969" y="311"/>
                  </a:lnTo>
                  <a:lnTo>
                    <a:pt x="1933" y="311"/>
                  </a:lnTo>
                  <a:lnTo>
                    <a:pt x="1929" y="300"/>
                  </a:lnTo>
                  <a:lnTo>
                    <a:pt x="1926" y="300"/>
                  </a:lnTo>
                  <a:lnTo>
                    <a:pt x="1926" y="291"/>
                  </a:lnTo>
                  <a:lnTo>
                    <a:pt x="1920" y="291"/>
                  </a:lnTo>
                  <a:lnTo>
                    <a:pt x="1920" y="284"/>
                  </a:lnTo>
                  <a:lnTo>
                    <a:pt x="1897" y="264"/>
                  </a:lnTo>
                  <a:lnTo>
                    <a:pt x="1893" y="253"/>
                  </a:lnTo>
                  <a:lnTo>
                    <a:pt x="1886" y="253"/>
                  </a:lnTo>
                  <a:lnTo>
                    <a:pt x="1886" y="244"/>
                  </a:lnTo>
                  <a:lnTo>
                    <a:pt x="1878" y="240"/>
                  </a:lnTo>
                  <a:lnTo>
                    <a:pt x="1873" y="235"/>
                  </a:lnTo>
                  <a:lnTo>
                    <a:pt x="1866" y="233"/>
                  </a:lnTo>
                  <a:lnTo>
                    <a:pt x="1853" y="231"/>
                  </a:lnTo>
                  <a:lnTo>
                    <a:pt x="1853" y="224"/>
                  </a:lnTo>
                  <a:lnTo>
                    <a:pt x="1837" y="211"/>
                  </a:lnTo>
                  <a:lnTo>
                    <a:pt x="1828" y="197"/>
                  </a:lnTo>
                  <a:lnTo>
                    <a:pt x="1826" y="177"/>
                  </a:lnTo>
                  <a:lnTo>
                    <a:pt x="1826" y="148"/>
                  </a:lnTo>
                  <a:lnTo>
                    <a:pt x="1849" y="148"/>
                  </a:lnTo>
                  <a:lnTo>
                    <a:pt x="1849" y="157"/>
                  </a:lnTo>
                  <a:lnTo>
                    <a:pt x="1855" y="160"/>
                  </a:lnTo>
                  <a:lnTo>
                    <a:pt x="1858" y="164"/>
                  </a:lnTo>
                  <a:lnTo>
                    <a:pt x="1862" y="166"/>
                  </a:lnTo>
                  <a:lnTo>
                    <a:pt x="1866" y="169"/>
                  </a:lnTo>
                  <a:lnTo>
                    <a:pt x="1873" y="171"/>
                  </a:lnTo>
                  <a:lnTo>
                    <a:pt x="1873" y="177"/>
                  </a:lnTo>
                  <a:lnTo>
                    <a:pt x="1877" y="177"/>
                  </a:lnTo>
                  <a:lnTo>
                    <a:pt x="1877" y="171"/>
                  </a:lnTo>
                  <a:lnTo>
                    <a:pt x="1886" y="168"/>
                  </a:lnTo>
                  <a:lnTo>
                    <a:pt x="1886" y="124"/>
                  </a:lnTo>
                  <a:lnTo>
                    <a:pt x="1869" y="124"/>
                  </a:lnTo>
                  <a:lnTo>
                    <a:pt x="1868" y="118"/>
                  </a:lnTo>
                  <a:lnTo>
                    <a:pt x="1866" y="115"/>
                  </a:lnTo>
                  <a:lnTo>
                    <a:pt x="1866" y="109"/>
                  </a:lnTo>
                  <a:lnTo>
                    <a:pt x="1864" y="104"/>
                  </a:lnTo>
                  <a:lnTo>
                    <a:pt x="1866" y="97"/>
                  </a:lnTo>
                  <a:lnTo>
                    <a:pt x="1866" y="95"/>
                  </a:lnTo>
                  <a:lnTo>
                    <a:pt x="1866" y="93"/>
                  </a:lnTo>
                  <a:lnTo>
                    <a:pt x="1868" y="95"/>
                  </a:lnTo>
                  <a:lnTo>
                    <a:pt x="1868" y="95"/>
                  </a:lnTo>
                  <a:lnTo>
                    <a:pt x="1869" y="95"/>
                  </a:lnTo>
                  <a:lnTo>
                    <a:pt x="1869" y="91"/>
                  </a:lnTo>
                  <a:lnTo>
                    <a:pt x="1866" y="91"/>
                  </a:lnTo>
                  <a:lnTo>
                    <a:pt x="1866" y="68"/>
                  </a:lnTo>
                  <a:lnTo>
                    <a:pt x="1880" y="64"/>
                  </a:lnTo>
                  <a:lnTo>
                    <a:pt x="1886" y="57"/>
                  </a:lnTo>
                  <a:lnTo>
                    <a:pt x="1898" y="55"/>
                  </a:lnTo>
                  <a:lnTo>
                    <a:pt x="1911" y="57"/>
                  </a:lnTo>
                  <a:lnTo>
                    <a:pt x="1920" y="60"/>
                  </a:lnTo>
                  <a:lnTo>
                    <a:pt x="1920" y="64"/>
                  </a:lnTo>
                  <a:lnTo>
                    <a:pt x="1933" y="60"/>
                  </a:lnTo>
                  <a:lnTo>
                    <a:pt x="1933" y="57"/>
                  </a:lnTo>
                  <a:lnTo>
                    <a:pt x="1920" y="57"/>
                  </a:lnTo>
                  <a:lnTo>
                    <a:pt x="1920" y="37"/>
                  </a:lnTo>
                  <a:lnTo>
                    <a:pt x="1929" y="33"/>
                  </a:lnTo>
                  <a:lnTo>
                    <a:pt x="1938" y="33"/>
                  </a:lnTo>
                  <a:lnTo>
                    <a:pt x="1949" y="31"/>
                  </a:lnTo>
                  <a:close/>
                  <a:moveTo>
                    <a:pt x="2453" y="8"/>
                  </a:moveTo>
                  <a:lnTo>
                    <a:pt x="2453" y="11"/>
                  </a:lnTo>
                  <a:lnTo>
                    <a:pt x="2457" y="15"/>
                  </a:lnTo>
                  <a:lnTo>
                    <a:pt x="2458" y="18"/>
                  </a:lnTo>
                  <a:lnTo>
                    <a:pt x="2458" y="20"/>
                  </a:lnTo>
                  <a:lnTo>
                    <a:pt x="2458" y="24"/>
                  </a:lnTo>
                  <a:lnTo>
                    <a:pt x="2458" y="26"/>
                  </a:lnTo>
                  <a:lnTo>
                    <a:pt x="2460" y="29"/>
                  </a:lnTo>
                  <a:lnTo>
                    <a:pt x="2460" y="31"/>
                  </a:lnTo>
                  <a:lnTo>
                    <a:pt x="2473" y="40"/>
                  </a:lnTo>
                  <a:lnTo>
                    <a:pt x="2473" y="48"/>
                  </a:lnTo>
                  <a:lnTo>
                    <a:pt x="2477" y="48"/>
                  </a:lnTo>
                  <a:lnTo>
                    <a:pt x="2480" y="64"/>
                  </a:lnTo>
                  <a:lnTo>
                    <a:pt x="2486" y="64"/>
                  </a:lnTo>
                  <a:lnTo>
                    <a:pt x="2488" y="77"/>
                  </a:lnTo>
                  <a:lnTo>
                    <a:pt x="2486" y="88"/>
                  </a:lnTo>
                  <a:lnTo>
                    <a:pt x="2486" y="98"/>
                  </a:lnTo>
                  <a:lnTo>
                    <a:pt x="2489" y="108"/>
                  </a:lnTo>
                  <a:lnTo>
                    <a:pt x="2497" y="73"/>
                  </a:lnTo>
                  <a:lnTo>
                    <a:pt x="2526" y="73"/>
                  </a:lnTo>
                  <a:lnTo>
                    <a:pt x="2526" y="69"/>
                  </a:lnTo>
                  <a:lnTo>
                    <a:pt x="2529" y="68"/>
                  </a:lnTo>
                  <a:lnTo>
                    <a:pt x="2531" y="66"/>
                  </a:lnTo>
                  <a:lnTo>
                    <a:pt x="2533" y="64"/>
                  </a:lnTo>
                  <a:lnTo>
                    <a:pt x="2533" y="64"/>
                  </a:lnTo>
                  <a:lnTo>
                    <a:pt x="2533" y="28"/>
                  </a:lnTo>
                  <a:lnTo>
                    <a:pt x="2537" y="28"/>
                  </a:lnTo>
                  <a:lnTo>
                    <a:pt x="2553" y="8"/>
                  </a:lnTo>
                  <a:lnTo>
                    <a:pt x="2549" y="8"/>
                  </a:lnTo>
                  <a:lnTo>
                    <a:pt x="2549" y="11"/>
                  </a:lnTo>
                  <a:lnTo>
                    <a:pt x="2529" y="17"/>
                  </a:lnTo>
                  <a:lnTo>
                    <a:pt x="2526" y="24"/>
                  </a:lnTo>
                  <a:lnTo>
                    <a:pt x="2515" y="33"/>
                  </a:lnTo>
                  <a:lnTo>
                    <a:pt x="2502" y="38"/>
                  </a:lnTo>
                  <a:lnTo>
                    <a:pt x="2486" y="40"/>
                  </a:lnTo>
                  <a:lnTo>
                    <a:pt x="2480" y="37"/>
                  </a:lnTo>
                  <a:lnTo>
                    <a:pt x="2477" y="33"/>
                  </a:lnTo>
                  <a:lnTo>
                    <a:pt x="2473" y="29"/>
                  </a:lnTo>
                  <a:lnTo>
                    <a:pt x="2469" y="24"/>
                  </a:lnTo>
                  <a:lnTo>
                    <a:pt x="2466" y="24"/>
                  </a:lnTo>
                  <a:lnTo>
                    <a:pt x="2466" y="11"/>
                  </a:lnTo>
                  <a:lnTo>
                    <a:pt x="2460" y="11"/>
                  </a:lnTo>
                  <a:lnTo>
                    <a:pt x="2460" y="8"/>
                  </a:lnTo>
                  <a:lnTo>
                    <a:pt x="2453" y="8"/>
                  </a:lnTo>
                  <a:close/>
                  <a:moveTo>
                    <a:pt x="2071" y="0"/>
                  </a:moveTo>
                  <a:lnTo>
                    <a:pt x="2084" y="2"/>
                  </a:lnTo>
                  <a:lnTo>
                    <a:pt x="2097" y="6"/>
                  </a:lnTo>
                  <a:lnTo>
                    <a:pt x="2106" y="8"/>
                  </a:lnTo>
                  <a:lnTo>
                    <a:pt x="2126" y="8"/>
                  </a:lnTo>
                  <a:lnTo>
                    <a:pt x="2126" y="4"/>
                  </a:lnTo>
                  <a:lnTo>
                    <a:pt x="2157" y="8"/>
                  </a:lnTo>
                  <a:lnTo>
                    <a:pt x="2160" y="38"/>
                  </a:lnTo>
                  <a:lnTo>
                    <a:pt x="2157" y="66"/>
                  </a:lnTo>
                  <a:lnTo>
                    <a:pt x="2151" y="91"/>
                  </a:lnTo>
                  <a:lnTo>
                    <a:pt x="2146" y="117"/>
                  </a:lnTo>
                  <a:lnTo>
                    <a:pt x="2140" y="144"/>
                  </a:lnTo>
                  <a:lnTo>
                    <a:pt x="2135" y="146"/>
                  </a:lnTo>
                  <a:lnTo>
                    <a:pt x="2133" y="148"/>
                  </a:lnTo>
                  <a:lnTo>
                    <a:pt x="2131" y="149"/>
                  </a:lnTo>
                  <a:lnTo>
                    <a:pt x="2129" y="151"/>
                  </a:lnTo>
                  <a:lnTo>
                    <a:pt x="2129" y="151"/>
                  </a:lnTo>
                  <a:lnTo>
                    <a:pt x="2118" y="155"/>
                  </a:lnTo>
                  <a:lnTo>
                    <a:pt x="2108" y="153"/>
                  </a:lnTo>
                  <a:lnTo>
                    <a:pt x="2100" y="151"/>
                  </a:lnTo>
                  <a:lnTo>
                    <a:pt x="2093" y="151"/>
                  </a:lnTo>
                  <a:lnTo>
                    <a:pt x="2089" y="151"/>
                  </a:lnTo>
                  <a:lnTo>
                    <a:pt x="2093" y="168"/>
                  </a:lnTo>
                  <a:lnTo>
                    <a:pt x="2097" y="168"/>
                  </a:lnTo>
                  <a:lnTo>
                    <a:pt x="2097" y="182"/>
                  </a:lnTo>
                  <a:lnTo>
                    <a:pt x="2093" y="198"/>
                  </a:lnTo>
                  <a:lnTo>
                    <a:pt x="2089" y="215"/>
                  </a:lnTo>
                  <a:lnTo>
                    <a:pt x="2086" y="228"/>
                  </a:lnTo>
                  <a:lnTo>
                    <a:pt x="2077" y="228"/>
                  </a:lnTo>
                  <a:lnTo>
                    <a:pt x="2077" y="244"/>
                  </a:lnTo>
                  <a:lnTo>
                    <a:pt x="2078" y="246"/>
                  </a:lnTo>
                  <a:lnTo>
                    <a:pt x="2078" y="246"/>
                  </a:lnTo>
                  <a:lnTo>
                    <a:pt x="2078" y="246"/>
                  </a:lnTo>
                  <a:lnTo>
                    <a:pt x="2078" y="248"/>
                  </a:lnTo>
                  <a:lnTo>
                    <a:pt x="2080" y="248"/>
                  </a:lnTo>
                  <a:lnTo>
                    <a:pt x="2100" y="248"/>
                  </a:lnTo>
                  <a:lnTo>
                    <a:pt x="2120" y="273"/>
                  </a:lnTo>
                  <a:lnTo>
                    <a:pt x="2126" y="273"/>
                  </a:lnTo>
                  <a:lnTo>
                    <a:pt x="2126" y="280"/>
                  </a:lnTo>
                  <a:lnTo>
                    <a:pt x="2133" y="284"/>
                  </a:lnTo>
                  <a:lnTo>
                    <a:pt x="2133" y="304"/>
                  </a:lnTo>
                  <a:lnTo>
                    <a:pt x="2137" y="304"/>
                  </a:lnTo>
                  <a:lnTo>
                    <a:pt x="2140" y="320"/>
                  </a:lnTo>
                  <a:lnTo>
                    <a:pt x="2146" y="320"/>
                  </a:lnTo>
                  <a:lnTo>
                    <a:pt x="2146" y="333"/>
                  </a:lnTo>
                  <a:lnTo>
                    <a:pt x="2153" y="337"/>
                  </a:lnTo>
                  <a:lnTo>
                    <a:pt x="2162" y="346"/>
                  </a:lnTo>
                  <a:lnTo>
                    <a:pt x="2168" y="355"/>
                  </a:lnTo>
                  <a:lnTo>
                    <a:pt x="2173" y="368"/>
                  </a:lnTo>
                  <a:lnTo>
                    <a:pt x="2186" y="375"/>
                  </a:lnTo>
                  <a:lnTo>
                    <a:pt x="2191" y="386"/>
                  </a:lnTo>
                  <a:lnTo>
                    <a:pt x="2193" y="404"/>
                  </a:lnTo>
                  <a:lnTo>
                    <a:pt x="2177" y="404"/>
                  </a:lnTo>
                  <a:lnTo>
                    <a:pt x="2177" y="408"/>
                  </a:lnTo>
                  <a:lnTo>
                    <a:pt x="2186" y="417"/>
                  </a:lnTo>
                  <a:lnTo>
                    <a:pt x="2186" y="424"/>
                  </a:lnTo>
                  <a:lnTo>
                    <a:pt x="2182" y="431"/>
                  </a:lnTo>
                  <a:lnTo>
                    <a:pt x="2178" y="438"/>
                  </a:lnTo>
                  <a:lnTo>
                    <a:pt x="2177" y="444"/>
                  </a:lnTo>
                  <a:lnTo>
                    <a:pt x="2180" y="444"/>
                  </a:lnTo>
                  <a:lnTo>
                    <a:pt x="2184" y="449"/>
                  </a:lnTo>
                  <a:lnTo>
                    <a:pt x="2188" y="453"/>
                  </a:lnTo>
                  <a:lnTo>
                    <a:pt x="2191" y="455"/>
                  </a:lnTo>
                  <a:lnTo>
                    <a:pt x="2197" y="455"/>
                  </a:lnTo>
                  <a:lnTo>
                    <a:pt x="2206" y="457"/>
                  </a:lnTo>
                  <a:lnTo>
                    <a:pt x="2206" y="451"/>
                  </a:lnTo>
                  <a:lnTo>
                    <a:pt x="2233" y="457"/>
                  </a:lnTo>
                  <a:lnTo>
                    <a:pt x="2233" y="468"/>
                  </a:lnTo>
                  <a:lnTo>
                    <a:pt x="2233" y="480"/>
                  </a:lnTo>
                  <a:lnTo>
                    <a:pt x="2237" y="488"/>
                  </a:lnTo>
                  <a:lnTo>
                    <a:pt x="2246" y="488"/>
                  </a:lnTo>
                  <a:lnTo>
                    <a:pt x="2249" y="497"/>
                  </a:lnTo>
                  <a:lnTo>
                    <a:pt x="2257" y="500"/>
                  </a:lnTo>
                  <a:lnTo>
                    <a:pt x="2257" y="511"/>
                  </a:lnTo>
                  <a:lnTo>
                    <a:pt x="2266" y="531"/>
                  </a:lnTo>
                  <a:lnTo>
                    <a:pt x="2273" y="553"/>
                  </a:lnTo>
                  <a:lnTo>
                    <a:pt x="2280" y="553"/>
                  </a:lnTo>
                  <a:lnTo>
                    <a:pt x="2280" y="488"/>
                  </a:lnTo>
                  <a:lnTo>
                    <a:pt x="2286" y="488"/>
                  </a:lnTo>
                  <a:lnTo>
                    <a:pt x="2289" y="468"/>
                  </a:lnTo>
                  <a:lnTo>
                    <a:pt x="2309" y="468"/>
                  </a:lnTo>
                  <a:lnTo>
                    <a:pt x="2311" y="471"/>
                  </a:lnTo>
                  <a:lnTo>
                    <a:pt x="2313" y="473"/>
                  </a:lnTo>
                  <a:lnTo>
                    <a:pt x="2313" y="473"/>
                  </a:lnTo>
                  <a:lnTo>
                    <a:pt x="2315" y="473"/>
                  </a:lnTo>
                  <a:lnTo>
                    <a:pt x="2317" y="473"/>
                  </a:lnTo>
                  <a:lnTo>
                    <a:pt x="2318" y="475"/>
                  </a:lnTo>
                  <a:lnTo>
                    <a:pt x="2320" y="477"/>
                  </a:lnTo>
                  <a:lnTo>
                    <a:pt x="2320" y="480"/>
                  </a:lnTo>
                  <a:lnTo>
                    <a:pt x="2329" y="480"/>
                  </a:lnTo>
                  <a:lnTo>
                    <a:pt x="2353" y="511"/>
                  </a:lnTo>
                  <a:lnTo>
                    <a:pt x="2353" y="520"/>
                  </a:lnTo>
                  <a:lnTo>
                    <a:pt x="2357" y="528"/>
                  </a:lnTo>
                  <a:lnTo>
                    <a:pt x="2362" y="538"/>
                  </a:lnTo>
                  <a:lnTo>
                    <a:pt x="2360" y="553"/>
                  </a:lnTo>
                  <a:lnTo>
                    <a:pt x="2357" y="553"/>
                  </a:lnTo>
                  <a:lnTo>
                    <a:pt x="2355" y="557"/>
                  </a:lnTo>
                  <a:lnTo>
                    <a:pt x="2355" y="560"/>
                  </a:lnTo>
                  <a:lnTo>
                    <a:pt x="2353" y="566"/>
                  </a:lnTo>
                  <a:lnTo>
                    <a:pt x="2353" y="571"/>
                  </a:lnTo>
                  <a:lnTo>
                    <a:pt x="2364" y="582"/>
                  </a:lnTo>
                  <a:lnTo>
                    <a:pt x="2371" y="593"/>
                  </a:lnTo>
                  <a:lnTo>
                    <a:pt x="2377" y="608"/>
                  </a:lnTo>
                  <a:lnTo>
                    <a:pt x="2386" y="620"/>
                  </a:lnTo>
                  <a:lnTo>
                    <a:pt x="2389" y="620"/>
                  </a:lnTo>
                  <a:lnTo>
                    <a:pt x="2406" y="640"/>
                  </a:lnTo>
                  <a:lnTo>
                    <a:pt x="2406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9" y="637"/>
                  </a:lnTo>
                  <a:lnTo>
                    <a:pt x="2424" y="626"/>
                  </a:lnTo>
                  <a:lnTo>
                    <a:pt x="2429" y="611"/>
                  </a:lnTo>
                  <a:lnTo>
                    <a:pt x="2429" y="593"/>
                  </a:lnTo>
                  <a:lnTo>
                    <a:pt x="2429" y="568"/>
                  </a:lnTo>
                  <a:lnTo>
                    <a:pt x="2433" y="558"/>
                  </a:lnTo>
                  <a:lnTo>
                    <a:pt x="2435" y="546"/>
                  </a:lnTo>
                  <a:lnTo>
                    <a:pt x="2433" y="529"/>
                  </a:lnTo>
                  <a:lnTo>
                    <a:pt x="2431" y="515"/>
                  </a:lnTo>
                  <a:lnTo>
                    <a:pt x="2431" y="500"/>
                  </a:lnTo>
                  <a:lnTo>
                    <a:pt x="2433" y="488"/>
                  </a:lnTo>
                  <a:lnTo>
                    <a:pt x="2440" y="484"/>
                  </a:lnTo>
                  <a:lnTo>
                    <a:pt x="2446" y="475"/>
                  </a:lnTo>
                  <a:lnTo>
                    <a:pt x="2449" y="466"/>
                  </a:lnTo>
                  <a:lnTo>
                    <a:pt x="2449" y="451"/>
                  </a:lnTo>
                  <a:lnTo>
                    <a:pt x="2442" y="451"/>
                  </a:lnTo>
                  <a:lnTo>
                    <a:pt x="2437" y="448"/>
                  </a:lnTo>
                  <a:lnTo>
                    <a:pt x="2433" y="446"/>
                  </a:lnTo>
                  <a:lnTo>
                    <a:pt x="2431" y="442"/>
                  </a:lnTo>
                  <a:lnTo>
                    <a:pt x="2429" y="438"/>
                  </a:lnTo>
                  <a:lnTo>
                    <a:pt x="2428" y="435"/>
                  </a:lnTo>
                  <a:lnTo>
                    <a:pt x="2426" y="428"/>
                  </a:lnTo>
                  <a:lnTo>
                    <a:pt x="2420" y="428"/>
                  </a:lnTo>
                  <a:lnTo>
                    <a:pt x="2420" y="417"/>
                  </a:lnTo>
                  <a:lnTo>
                    <a:pt x="2413" y="413"/>
                  </a:lnTo>
                  <a:lnTo>
                    <a:pt x="2417" y="377"/>
                  </a:lnTo>
                  <a:lnTo>
                    <a:pt x="2433" y="371"/>
                  </a:lnTo>
                  <a:lnTo>
                    <a:pt x="2433" y="368"/>
                  </a:lnTo>
                  <a:lnTo>
                    <a:pt x="2517" y="368"/>
                  </a:lnTo>
                  <a:lnTo>
                    <a:pt x="2518" y="375"/>
                  </a:lnTo>
                  <a:lnTo>
                    <a:pt x="2520" y="378"/>
                  </a:lnTo>
                  <a:lnTo>
                    <a:pt x="2524" y="380"/>
                  </a:lnTo>
                  <a:lnTo>
                    <a:pt x="2528" y="382"/>
                  </a:lnTo>
                  <a:lnTo>
                    <a:pt x="2533" y="384"/>
                  </a:lnTo>
                  <a:lnTo>
                    <a:pt x="2533" y="393"/>
                  </a:lnTo>
                  <a:lnTo>
                    <a:pt x="2546" y="393"/>
                  </a:lnTo>
                  <a:lnTo>
                    <a:pt x="2557" y="395"/>
                  </a:lnTo>
                  <a:lnTo>
                    <a:pt x="2566" y="400"/>
                  </a:lnTo>
                  <a:lnTo>
                    <a:pt x="2569" y="400"/>
                  </a:lnTo>
                  <a:lnTo>
                    <a:pt x="2569" y="420"/>
                  </a:lnTo>
                  <a:lnTo>
                    <a:pt x="2566" y="420"/>
                  </a:lnTo>
                  <a:lnTo>
                    <a:pt x="2566" y="424"/>
                  </a:lnTo>
                  <a:lnTo>
                    <a:pt x="2580" y="431"/>
                  </a:lnTo>
                  <a:lnTo>
                    <a:pt x="2586" y="446"/>
                  </a:lnTo>
                  <a:lnTo>
                    <a:pt x="2584" y="462"/>
                  </a:lnTo>
                  <a:lnTo>
                    <a:pt x="2580" y="477"/>
                  </a:lnTo>
                  <a:lnTo>
                    <a:pt x="2560" y="477"/>
                  </a:lnTo>
                  <a:lnTo>
                    <a:pt x="2560" y="484"/>
                  </a:lnTo>
                  <a:lnTo>
                    <a:pt x="2568" y="486"/>
                  </a:lnTo>
                  <a:lnTo>
                    <a:pt x="2573" y="489"/>
                  </a:lnTo>
                  <a:lnTo>
                    <a:pt x="2577" y="493"/>
                  </a:lnTo>
                  <a:lnTo>
                    <a:pt x="2578" y="497"/>
                  </a:lnTo>
                  <a:lnTo>
                    <a:pt x="2580" y="504"/>
                  </a:lnTo>
                  <a:lnTo>
                    <a:pt x="2580" y="517"/>
                  </a:lnTo>
                  <a:lnTo>
                    <a:pt x="2593" y="520"/>
                  </a:lnTo>
                  <a:lnTo>
                    <a:pt x="2597" y="528"/>
                  </a:lnTo>
                  <a:lnTo>
                    <a:pt x="2606" y="528"/>
                  </a:lnTo>
                  <a:lnTo>
                    <a:pt x="2609" y="537"/>
                  </a:lnTo>
                  <a:lnTo>
                    <a:pt x="2626" y="548"/>
                  </a:lnTo>
                  <a:lnTo>
                    <a:pt x="2626" y="560"/>
                  </a:lnTo>
                  <a:lnTo>
                    <a:pt x="2633" y="564"/>
                  </a:lnTo>
                  <a:lnTo>
                    <a:pt x="2633" y="608"/>
                  </a:lnTo>
                  <a:lnTo>
                    <a:pt x="2629" y="608"/>
                  </a:lnTo>
                  <a:lnTo>
                    <a:pt x="2626" y="637"/>
                  </a:lnTo>
                  <a:lnTo>
                    <a:pt x="2620" y="637"/>
                  </a:lnTo>
                  <a:lnTo>
                    <a:pt x="2620" y="644"/>
                  </a:lnTo>
                  <a:lnTo>
                    <a:pt x="2617" y="644"/>
                  </a:lnTo>
                  <a:lnTo>
                    <a:pt x="2617" y="651"/>
                  </a:lnTo>
                  <a:lnTo>
                    <a:pt x="2606" y="660"/>
                  </a:lnTo>
                  <a:lnTo>
                    <a:pt x="2606" y="671"/>
                  </a:lnTo>
                  <a:lnTo>
                    <a:pt x="2597" y="677"/>
                  </a:lnTo>
                  <a:lnTo>
                    <a:pt x="2593" y="688"/>
                  </a:lnTo>
                  <a:lnTo>
                    <a:pt x="2566" y="688"/>
                  </a:lnTo>
                  <a:lnTo>
                    <a:pt x="2569" y="711"/>
                  </a:lnTo>
                  <a:lnTo>
                    <a:pt x="2549" y="711"/>
                  </a:lnTo>
                  <a:lnTo>
                    <a:pt x="2549" y="720"/>
                  </a:lnTo>
                  <a:lnTo>
                    <a:pt x="2509" y="717"/>
                  </a:lnTo>
                  <a:lnTo>
                    <a:pt x="2506" y="704"/>
                  </a:lnTo>
                  <a:lnTo>
                    <a:pt x="2460" y="720"/>
                  </a:lnTo>
                  <a:lnTo>
                    <a:pt x="2460" y="724"/>
                  </a:lnTo>
                  <a:lnTo>
                    <a:pt x="2466" y="724"/>
                  </a:lnTo>
                  <a:lnTo>
                    <a:pt x="2466" y="728"/>
                  </a:lnTo>
                  <a:lnTo>
                    <a:pt x="2486" y="728"/>
                  </a:lnTo>
                  <a:lnTo>
                    <a:pt x="2488" y="755"/>
                  </a:lnTo>
                  <a:lnTo>
                    <a:pt x="2484" y="780"/>
                  </a:lnTo>
                  <a:lnTo>
                    <a:pt x="2478" y="804"/>
                  </a:lnTo>
                  <a:lnTo>
                    <a:pt x="2468" y="824"/>
                  </a:lnTo>
                  <a:lnTo>
                    <a:pt x="2457" y="844"/>
                  </a:lnTo>
                  <a:lnTo>
                    <a:pt x="2466" y="844"/>
                  </a:lnTo>
                  <a:lnTo>
                    <a:pt x="2471" y="844"/>
                  </a:lnTo>
                  <a:lnTo>
                    <a:pt x="2477" y="846"/>
                  </a:lnTo>
                  <a:lnTo>
                    <a:pt x="2478" y="849"/>
                  </a:lnTo>
                  <a:lnTo>
                    <a:pt x="2480" y="853"/>
                  </a:lnTo>
                  <a:lnTo>
                    <a:pt x="2480" y="860"/>
                  </a:lnTo>
                  <a:lnTo>
                    <a:pt x="2480" y="868"/>
                  </a:lnTo>
                  <a:lnTo>
                    <a:pt x="2477" y="868"/>
                  </a:lnTo>
                  <a:lnTo>
                    <a:pt x="2477" y="900"/>
                  </a:lnTo>
                  <a:lnTo>
                    <a:pt x="2473" y="900"/>
                  </a:lnTo>
                  <a:lnTo>
                    <a:pt x="2473" y="924"/>
                  </a:lnTo>
                  <a:lnTo>
                    <a:pt x="2469" y="924"/>
                  </a:lnTo>
                  <a:lnTo>
                    <a:pt x="2469" y="940"/>
                  </a:lnTo>
                  <a:lnTo>
                    <a:pt x="2466" y="940"/>
                  </a:lnTo>
                  <a:lnTo>
                    <a:pt x="2466" y="951"/>
                  </a:lnTo>
                  <a:lnTo>
                    <a:pt x="2460" y="951"/>
                  </a:lnTo>
                  <a:lnTo>
                    <a:pt x="2460" y="964"/>
                  </a:lnTo>
                  <a:lnTo>
                    <a:pt x="2437" y="984"/>
                  </a:lnTo>
                  <a:lnTo>
                    <a:pt x="2420" y="984"/>
                  </a:lnTo>
                  <a:lnTo>
                    <a:pt x="2420" y="988"/>
                  </a:lnTo>
                  <a:lnTo>
                    <a:pt x="2413" y="989"/>
                  </a:lnTo>
                  <a:lnTo>
                    <a:pt x="2406" y="988"/>
                  </a:lnTo>
                  <a:lnTo>
                    <a:pt x="2398" y="986"/>
                  </a:lnTo>
                  <a:lnTo>
                    <a:pt x="2393" y="984"/>
                  </a:lnTo>
                  <a:lnTo>
                    <a:pt x="2393" y="988"/>
                  </a:lnTo>
                  <a:lnTo>
                    <a:pt x="2388" y="998"/>
                  </a:lnTo>
                  <a:lnTo>
                    <a:pt x="2386" y="1013"/>
                  </a:lnTo>
                  <a:lnTo>
                    <a:pt x="2384" y="1028"/>
                  </a:lnTo>
                  <a:lnTo>
                    <a:pt x="2380" y="1040"/>
                  </a:lnTo>
                  <a:lnTo>
                    <a:pt x="2377" y="1042"/>
                  </a:lnTo>
                  <a:lnTo>
                    <a:pt x="2373" y="1044"/>
                  </a:lnTo>
                  <a:lnTo>
                    <a:pt x="2369" y="1048"/>
                  </a:lnTo>
                  <a:lnTo>
                    <a:pt x="2346" y="1048"/>
                  </a:lnTo>
                  <a:lnTo>
                    <a:pt x="2346" y="1044"/>
                  </a:lnTo>
                  <a:lnTo>
                    <a:pt x="2338" y="1042"/>
                  </a:lnTo>
                  <a:lnTo>
                    <a:pt x="2328" y="1037"/>
                  </a:lnTo>
                  <a:lnTo>
                    <a:pt x="2318" y="1033"/>
                  </a:lnTo>
                  <a:lnTo>
                    <a:pt x="2313" y="1033"/>
                  </a:lnTo>
                  <a:lnTo>
                    <a:pt x="2313" y="1037"/>
                  </a:lnTo>
                  <a:lnTo>
                    <a:pt x="2306" y="1037"/>
                  </a:lnTo>
                  <a:lnTo>
                    <a:pt x="2306" y="1040"/>
                  </a:lnTo>
                  <a:lnTo>
                    <a:pt x="2328" y="1042"/>
                  </a:lnTo>
                  <a:lnTo>
                    <a:pt x="2344" y="1049"/>
                  </a:lnTo>
                  <a:lnTo>
                    <a:pt x="2357" y="1060"/>
                  </a:lnTo>
                  <a:lnTo>
                    <a:pt x="2364" y="1077"/>
                  </a:lnTo>
                  <a:lnTo>
                    <a:pt x="2368" y="1097"/>
                  </a:lnTo>
                  <a:lnTo>
                    <a:pt x="2369" y="1120"/>
                  </a:lnTo>
                  <a:lnTo>
                    <a:pt x="2349" y="1129"/>
                  </a:lnTo>
                  <a:lnTo>
                    <a:pt x="2329" y="1137"/>
                  </a:lnTo>
                  <a:lnTo>
                    <a:pt x="2306" y="1144"/>
                  </a:lnTo>
                  <a:lnTo>
                    <a:pt x="2304" y="1151"/>
                  </a:lnTo>
                  <a:lnTo>
                    <a:pt x="2304" y="1157"/>
                  </a:lnTo>
                  <a:lnTo>
                    <a:pt x="2304" y="1160"/>
                  </a:lnTo>
                  <a:lnTo>
                    <a:pt x="2302" y="1164"/>
                  </a:lnTo>
                  <a:lnTo>
                    <a:pt x="2300" y="1168"/>
                  </a:lnTo>
                  <a:lnTo>
                    <a:pt x="2297" y="1173"/>
                  </a:lnTo>
                  <a:lnTo>
                    <a:pt x="2293" y="1173"/>
                  </a:lnTo>
                  <a:lnTo>
                    <a:pt x="2293" y="1178"/>
                  </a:lnTo>
                  <a:lnTo>
                    <a:pt x="2297" y="1186"/>
                  </a:lnTo>
                  <a:lnTo>
                    <a:pt x="2298" y="1195"/>
                  </a:lnTo>
                  <a:lnTo>
                    <a:pt x="2297" y="1204"/>
                  </a:lnTo>
                  <a:lnTo>
                    <a:pt x="2286" y="1208"/>
                  </a:lnTo>
                  <a:lnTo>
                    <a:pt x="2277" y="1233"/>
                  </a:lnTo>
                  <a:lnTo>
                    <a:pt x="2266" y="1240"/>
                  </a:lnTo>
                  <a:lnTo>
                    <a:pt x="2266" y="1268"/>
                  </a:lnTo>
                  <a:lnTo>
                    <a:pt x="2249" y="1280"/>
                  </a:lnTo>
                  <a:lnTo>
                    <a:pt x="2249" y="1284"/>
                  </a:lnTo>
                  <a:lnTo>
                    <a:pt x="2240" y="1284"/>
                  </a:lnTo>
                  <a:lnTo>
                    <a:pt x="2238" y="1288"/>
                  </a:lnTo>
                  <a:lnTo>
                    <a:pt x="2235" y="1291"/>
                  </a:lnTo>
                  <a:lnTo>
                    <a:pt x="2233" y="1297"/>
                  </a:lnTo>
                  <a:lnTo>
                    <a:pt x="2229" y="1300"/>
                  </a:lnTo>
                  <a:lnTo>
                    <a:pt x="2235" y="1320"/>
                  </a:lnTo>
                  <a:lnTo>
                    <a:pt x="2235" y="1338"/>
                  </a:lnTo>
                  <a:lnTo>
                    <a:pt x="2231" y="1357"/>
                  </a:lnTo>
                  <a:lnTo>
                    <a:pt x="2228" y="1375"/>
                  </a:lnTo>
                  <a:lnTo>
                    <a:pt x="2226" y="1397"/>
                  </a:lnTo>
                  <a:lnTo>
                    <a:pt x="2226" y="1431"/>
                  </a:lnTo>
                  <a:lnTo>
                    <a:pt x="2231" y="1462"/>
                  </a:lnTo>
                  <a:lnTo>
                    <a:pt x="2235" y="1497"/>
                  </a:lnTo>
                  <a:lnTo>
                    <a:pt x="2237" y="1533"/>
                  </a:lnTo>
                  <a:lnTo>
                    <a:pt x="2242" y="1535"/>
                  </a:lnTo>
                  <a:lnTo>
                    <a:pt x="2244" y="1538"/>
                  </a:lnTo>
                  <a:lnTo>
                    <a:pt x="2246" y="1542"/>
                  </a:lnTo>
                  <a:lnTo>
                    <a:pt x="2246" y="1546"/>
                  </a:lnTo>
                  <a:lnTo>
                    <a:pt x="2249" y="1548"/>
                  </a:lnTo>
                  <a:lnTo>
                    <a:pt x="2257" y="1548"/>
                  </a:lnTo>
                  <a:lnTo>
                    <a:pt x="2266" y="1560"/>
                  </a:lnTo>
                  <a:lnTo>
                    <a:pt x="2277" y="1557"/>
                  </a:lnTo>
                  <a:lnTo>
                    <a:pt x="2280" y="1548"/>
                  </a:lnTo>
                  <a:lnTo>
                    <a:pt x="2326" y="1548"/>
                  </a:lnTo>
                  <a:lnTo>
                    <a:pt x="2329" y="1560"/>
                  </a:lnTo>
                  <a:lnTo>
                    <a:pt x="2337" y="1564"/>
                  </a:lnTo>
                  <a:lnTo>
                    <a:pt x="2337" y="1571"/>
                  </a:lnTo>
                  <a:lnTo>
                    <a:pt x="2346" y="1577"/>
                  </a:lnTo>
                  <a:lnTo>
                    <a:pt x="2349" y="1597"/>
                  </a:lnTo>
                  <a:lnTo>
                    <a:pt x="2353" y="1597"/>
                  </a:lnTo>
                  <a:lnTo>
                    <a:pt x="2353" y="1608"/>
                  </a:lnTo>
                  <a:lnTo>
                    <a:pt x="2357" y="1608"/>
                  </a:lnTo>
                  <a:lnTo>
                    <a:pt x="2366" y="1631"/>
                  </a:lnTo>
                  <a:lnTo>
                    <a:pt x="2369" y="1631"/>
                  </a:lnTo>
                  <a:lnTo>
                    <a:pt x="2369" y="1640"/>
                  </a:lnTo>
                  <a:lnTo>
                    <a:pt x="2373" y="1640"/>
                  </a:lnTo>
                  <a:lnTo>
                    <a:pt x="2373" y="1651"/>
                  </a:lnTo>
                  <a:lnTo>
                    <a:pt x="2380" y="1657"/>
                  </a:lnTo>
                  <a:lnTo>
                    <a:pt x="2380" y="1668"/>
                  </a:lnTo>
                  <a:lnTo>
                    <a:pt x="2389" y="1673"/>
                  </a:lnTo>
                  <a:lnTo>
                    <a:pt x="2391" y="1682"/>
                  </a:lnTo>
                  <a:lnTo>
                    <a:pt x="2393" y="1693"/>
                  </a:lnTo>
                  <a:lnTo>
                    <a:pt x="2393" y="1704"/>
                  </a:lnTo>
                  <a:lnTo>
                    <a:pt x="2397" y="1711"/>
                  </a:lnTo>
                  <a:lnTo>
                    <a:pt x="2397" y="1708"/>
                  </a:lnTo>
                  <a:lnTo>
                    <a:pt x="2417" y="1704"/>
                  </a:lnTo>
                  <a:lnTo>
                    <a:pt x="2433" y="1684"/>
                  </a:lnTo>
                  <a:lnTo>
                    <a:pt x="2440" y="1684"/>
                  </a:lnTo>
                  <a:lnTo>
                    <a:pt x="2440" y="1680"/>
                  </a:lnTo>
                  <a:lnTo>
                    <a:pt x="2460" y="1673"/>
                  </a:lnTo>
                  <a:lnTo>
                    <a:pt x="2486" y="1673"/>
                  </a:lnTo>
                  <a:lnTo>
                    <a:pt x="2486" y="1680"/>
                  </a:lnTo>
                  <a:lnTo>
                    <a:pt x="2526" y="1688"/>
                  </a:lnTo>
                  <a:lnTo>
                    <a:pt x="2526" y="1691"/>
                  </a:lnTo>
                  <a:lnTo>
                    <a:pt x="2533" y="1691"/>
                  </a:lnTo>
                  <a:lnTo>
                    <a:pt x="2533" y="1697"/>
                  </a:lnTo>
                  <a:lnTo>
                    <a:pt x="2546" y="1697"/>
                  </a:lnTo>
                  <a:lnTo>
                    <a:pt x="2546" y="1700"/>
                  </a:lnTo>
                  <a:lnTo>
                    <a:pt x="2580" y="1700"/>
                  </a:lnTo>
                  <a:lnTo>
                    <a:pt x="2580" y="1704"/>
                  </a:lnTo>
                  <a:lnTo>
                    <a:pt x="2593" y="1704"/>
                  </a:lnTo>
                  <a:lnTo>
                    <a:pt x="2593" y="1708"/>
                  </a:lnTo>
                  <a:lnTo>
                    <a:pt x="2609" y="1708"/>
                  </a:lnTo>
                  <a:lnTo>
                    <a:pt x="2617" y="1724"/>
                  </a:lnTo>
                  <a:lnTo>
                    <a:pt x="2640" y="1724"/>
                  </a:lnTo>
                  <a:lnTo>
                    <a:pt x="2677" y="1764"/>
                  </a:lnTo>
                  <a:lnTo>
                    <a:pt x="2757" y="1768"/>
                  </a:lnTo>
                  <a:lnTo>
                    <a:pt x="2757" y="1771"/>
                  </a:lnTo>
                  <a:lnTo>
                    <a:pt x="2797" y="1777"/>
                  </a:lnTo>
                  <a:lnTo>
                    <a:pt x="2800" y="1784"/>
                  </a:lnTo>
                  <a:lnTo>
                    <a:pt x="2813" y="1784"/>
                  </a:lnTo>
                  <a:lnTo>
                    <a:pt x="2820" y="1797"/>
                  </a:lnTo>
                  <a:lnTo>
                    <a:pt x="2877" y="1784"/>
                  </a:lnTo>
                  <a:lnTo>
                    <a:pt x="2877" y="1780"/>
                  </a:lnTo>
                  <a:lnTo>
                    <a:pt x="2886" y="1780"/>
                  </a:lnTo>
                  <a:lnTo>
                    <a:pt x="2886" y="1777"/>
                  </a:lnTo>
                  <a:lnTo>
                    <a:pt x="2900" y="1777"/>
                  </a:lnTo>
                  <a:lnTo>
                    <a:pt x="2900" y="1771"/>
                  </a:lnTo>
                  <a:lnTo>
                    <a:pt x="2917" y="1771"/>
                  </a:lnTo>
                  <a:lnTo>
                    <a:pt x="2917" y="1768"/>
                  </a:lnTo>
                  <a:lnTo>
                    <a:pt x="2926" y="1768"/>
                  </a:lnTo>
                  <a:lnTo>
                    <a:pt x="2926" y="1764"/>
                  </a:lnTo>
                  <a:lnTo>
                    <a:pt x="2997" y="1768"/>
                  </a:lnTo>
                  <a:lnTo>
                    <a:pt x="3000" y="1771"/>
                  </a:lnTo>
                  <a:lnTo>
                    <a:pt x="3002" y="1775"/>
                  </a:lnTo>
                  <a:lnTo>
                    <a:pt x="3006" y="1777"/>
                  </a:lnTo>
                  <a:lnTo>
                    <a:pt x="3006" y="1784"/>
                  </a:lnTo>
                  <a:lnTo>
                    <a:pt x="3009" y="1784"/>
                  </a:lnTo>
                  <a:lnTo>
                    <a:pt x="3017" y="1844"/>
                  </a:lnTo>
                  <a:lnTo>
                    <a:pt x="3020" y="1844"/>
                  </a:lnTo>
                  <a:lnTo>
                    <a:pt x="3026" y="1860"/>
                  </a:lnTo>
                  <a:lnTo>
                    <a:pt x="3029" y="1860"/>
                  </a:lnTo>
                  <a:lnTo>
                    <a:pt x="3029" y="1868"/>
                  </a:lnTo>
                  <a:lnTo>
                    <a:pt x="3033" y="1868"/>
                  </a:lnTo>
                  <a:lnTo>
                    <a:pt x="3033" y="1877"/>
                  </a:lnTo>
                  <a:lnTo>
                    <a:pt x="3037" y="1877"/>
                  </a:lnTo>
                  <a:lnTo>
                    <a:pt x="3037" y="1884"/>
                  </a:lnTo>
                  <a:lnTo>
                    <a:pt x="3040" y="1884"/>
                  </a:lnTo>
                  <a:lnTo>
                    <a:pt x="3040" y="1893"/>
                  </a:lnTo>
                  <a:lnTo>
                    <a:pt x="3046" y="1893"/>
                  </a:lnTo>
                  <a:lnTo>
                    <a:pt x="3046" y="1900"/>
                  </a:lnTo>
                  <a:lnTo>
                    <a:pt x="3049" y="1900"/>
                  </a:lnTo>
                  <a:lnTo>
                    <a:pt x="3049" y="1908"/>
                  </a:lnTo>
                  <a:lnTo>
                    <a:pt x="3053" y="1908"/>
                  </a:lnTo>
                  <a:lnTo>
                    <a:pt x="3053" y="1917"/>
                  </a:lnTo>
                  <a:lnTo>
                    <a:pt x="3057" y="1917"/>
                  </a:lnTo>
                  <a:lnTo>
                    <a:pt x="3057" y="1940"/>
                  </a:lnTo>
                  <a:lnTo>
                    <a:pt x="3060" y="1940"/>
                  </a:lnTo>
                  <a:lnTo>
                    <a:pt x="3060" y="1953"/>
                  </a:lnTo>
                  <a:lnTo>
                    <a:pt x="3066" y="1953"/>
                  </a:lnTo>
                  <a:lnTo>
                    <a:pt x="3066" y="1960"/>
                  </a:lnTo>
                  <a:lnTo>
                    <a:pt x="3069" y="1960"/>
                  </a:lnTo>
                  <a:lnTo>
                    <a:pt x="3069" y="1968"/>
                  </a:lnTo>
                  <a:lnTo>
                    <a:pt x="3129" y="2013"/>
                  </a:lnTo>
                  <a:lnTo>
                    <a:pt x="3129" y="2040"/>
                  </a:lnTo>
                  <a:lnTo>
                    <a:pt x="3133" y="2040"/>
                  </a:lnTo>
                  <a:lnTo>
                    <a:pt x="3133" y="2037"/>
                  </a:lnTo>
                  <a:lnTo>
                    <a:pt x="3166" y="2037"/>
                  </a:lnTo>
                  <a:lnTo>
                    <a:pt x="3169" y="2044"/>
                  </a:lnTo>
                  <a:lnTo>
                    <a:pt x="3177" y="2044"/>
                  </a:lnTo>
                  <a:lnTo>
                    <a:pt x="3177" y="2048"/>
                  </a:lnTo>
                  <a:lnTo>
                    <a:pt x="3186" y="2048"/>
                  </a:lnTo>
                  <a:lnTo>
                    <a:pt x="3186" y="2051"/>
                  </a:lnTo>
                  <a:lnTo>
                    <a:pt x="3200" y="2057"/>
                  </a:lnTo>
                  <a:lnTo>
                    <a:pt x="3206" y="2060"/>
                  </a:lnTo>
                  <a:lnTo>
                    <a:pt x="3208" y="2064"/>
                  </a:lnTo>
                  <a:lnTo>
                    <a:pt x="3211" y="2069"/>
                  </a:lnTo>
                  <a:lnTo>
                    <a:pt x="3215" y="2075"/>
                  </a:lnTo>
                  <a:lnTo>
                    <a:pt x="3217" y="2080"/>
                  </a:lnTo>
                  <a:lnTo>
                    <a:pt x="3220" y="2080"/>
                  </a:lnTo>
                  <a:lnTo>
                    <a:pt x="3220" y="2100"/>
                  </a:lnTo>
                  <a:lnTo>
                    <a:pt x="3273" y="2100"/>
                  </a:lnTo>
                  <a:lnTo>
                    <a:pt x="3269" y="2057"/>
                  </a:lnTo>
                  <a:lnTo>
                    <a:pt x="3277" y="2051"/>
                  </a:lnTo>
                  <a:lnTo>
                    <a:pt x="3284" y="2048"/>
                  </a:lnTo>
                  <a:lnTo>
                    <a:pt x="3293" y="2046"/>
                  </a:lnTo>
                  <a:lnTo>
                    <a:pt x="3306" y="2044"/>
                  </a:lnTo>
                  <a:lnTo>
                    <a:pt x="3313" y="2060"/>
                  </a:lnTo>
                  <a:lnTo>
                    <a:pt x="3317" y="2060"/>
                  </a:lnTo>
                  <a:lnTo>
                    <a:pt x="3317" y="2057"/>
                  </a:lnTo>
                  <a:lnTo>
                    <a:pt x="3320" y="2057"/>
                  </a:lnTo>
                  <a:lnTo>
                    <a:pt x="3320" y="2044"/>
                  </a:lnTo>
                  <a:lnTo>
                    <a:pt x="3308" y="2033"/>
                  </a:lnTo>
                  <a:lnTo>
                    <a:pt x="3302" y="2017"/>
                  </a:lnTo>
                  <a:lnTo>
                    <a:pt x="3300" y="1991"/>
                  </a:lnTo>
                  <a:lnTo>
                    <a:pt x="3306" y="1991"/>
                  </a:lnTo>
                  <a:lnTo>
                    <a:pt x="3309" y="1964"/>
                  </a:lnTo>
                  <a:lnTo>
                    <a:pt x="3309" y="1964"/>
                  </a:lnTo>
                  <a:lnTo>
                    <a:pt x="3311" y="1962"/>
                  </a:lnTo>
                  <a:lnTo>
                    <a:pt x="3313" y="1960"/>
                  </a:lnTo>
                  <a:lnTo>
                    <a:pt x="3315" y="1958"/>
                  </a:lnTo>
                  <a:lnTo>
                    <a:pt x="3317" y="1957"/>
                  </a:lnTo>
                  <a:lnTo>
                    <a:pt x="3300" y="1957"/>
                  </a:lnTo>
                  <a:lnTo>
                    <a:pt x="3260" y="1911"/>
                  </a:lnTo>
                  <a:lnTo>
                    <a:pt x="3260" y="1897"/>
                  </a:lnTo>
                  <a:lnTo>
                    <a:pt x="3253" y="1893"/>
                  </a:lnTo>
                  <a:lnTo>
                    <a:pt x="3253" y="1884"/>
                  </a:lnTo>
                  <a:lnTo>
                    <a:pt x="3246" y="1880"/>
                  </a:lnTo>
                  <a:lnTo>
                    <a:pt x="3246" y="1873"/>
                  </a:lnTo>
                  <a:lnTo>
                    <a:pt x="3240" y="1873"/>
                  </a:lnTo>
                  <a:lnTo>
                    <a:pt x="3240" y="1860"/>
                  </a:lnTo>
                  <a:lnTo>
                    <a:pt x="3237" y="1860"/>
                  </a:lnTo>
                  <a:lnTo>
                    <a:pt x="3237" y="1851"/>
                  </a:lnTo>
                  <a:lnTo>
                    <a:pt x="3233" y="1851"/>
                  </a:lnTo>
                  <a:lnTo>
                    <a:pt x="3233" y="1844"/>
                  </a:lnTo>
                  <a:lnTo>
                    <a:pt x="3226" y="1840"/>
                  </a:lnTo>
                  <a:lnTo>
                    <a:pt x="3217" y="1817"/>
                  </a:lnTo>
                  <a:lnTo>
                    <a:pt x="3213" y="1817"/>
                  </a:lnTo>
                  <a:lnTo>
                    <a:pt x="3209" y="1813"/>
                  </a:lnTo>
                  <a:lnTo>
                    <a:pt x="3208" y="1809"/>
                  </a:lnTo>
                  <a:lnTo>
                    <a:pt x="3206" y="1806"/>
                  </a:lnTo>
                  <a:lnTo>
                    <a:pt x="3206" y="1800"/>
                  </a:lnTo>
                  <a:lnTo>
                    <a:pt x="3198" y="1798"/>
                  </a:lnTo>
                  <a:lnTo>
                    <a:pt x="3193" y="1795"/>
                  </a:lnTo>
                  <a:lnTo>
                    <a:pt x="3189" y="1791"/>
                  </a:lnTo>
                  <a:lnTo>
                    <a:pt x="3186" y="1788"/>
                  </a:lnTo>
                  <a:lnTo>
                    <a:pt x="3186" y="1784"/>
                  </a:lnTo>
                  <a:lnTo>
                    <a:pt x="3177" y="1784"/>
                  </a:lnTo>
                  <a:lnTo>
                    <a:pt x="3171" y="1775"/>
                  </a:lnTo>
                  <a:lnTo>
                    <a:pt x="3169" y="1760"/>
                  </a:lnTo>
                  <a:lnTo>
                    <a:pt x="3169" y="1744"/>
                  </a:lnTo>
                  <a:lnTo>
                    <a:pt x="3178" y="1735"/>
                  </a:lnTo>
                  <a:lnTo>
                    <a:pt x="3184" y="1722"/>
                  </a:lnTo>
                  <a:lnTo>
                    <a:pt x="3189" y="1708"/>
                  </a:lnTo>
                  <a:lnTo>
                    <a:pt x="3193" y="1708"/>
                  </a:lnTo>
                  <a:lnTo>
                    <a:pt x="3193" y="1700"/>
                  </a:lnTo>
                  <a:lnTo>
                    <a:pt x="3209" y="1688"/>
                  </a:lnTo>
                  <a:lnTo>
                    <a:pt x="3213" y="1668"/>
                  </a:lnTo>
                  <a:lnTo>
                    <a:pt x="3220" y="1664"/>
                  </a:lnTo>
                  <a:lnTo>
                    <a:pt x="3226" y="1648"/>
                  </a:lnTo>
                  <a:lnTo>
                    <a:pt x="3233" y="1644"/>
                  </a:lnTo>
                  <a:lnTo>
                    <a:pt x="3233" y="1637"/>
                  </a:lnTo>
                  <a:lnTo>
                    <a:pt x="3237" y="1637"/>
                  </a:lnTo>
                  <a:lnTo>
                    <a:pt x="3249" y="1540"/>
                  </a:lnTo>
                  <a:lnTo>
                    <a:pt x="3269" y="1537"/>
                  </a:lnTo>
                  <a:lnTo>
                    <a:pt x="3269" y="1533"/>
                  </a:lnTo>
                  <a:lnTo>
                    <a:pt x="3266" y="1529"/>
                  </a:lnTo>
                  <a:lnTo>
                    <a:pt x="3264" y="1529"/>
                  </a:lnTo>
                  <a:lnTo>
                    <a:pt x="3262" y="1528"/>
                  </a:lnTo>
                  <a:lnTo>
                    <a:pt x="3260" y="1524"/>
                  </a:lnTo>
                  <a:lnTo>
                    <a:pt x="3255" y="1526"/>
                  </a:lnTo>
                  <a:lnTo>
                    <a:pt x="3251" y="1526"/>
                  </a:lnTo>
                  <a:lnTo>
                    <a:pt x="3246" y="1528"/>
                  </a:lnTo>
                  <a:lnTo>
                    <a:pt x="3240" y="1528"/>
                  </a:lnTo>
                  <a:lnTo>
                    <a:pt x="3233" y="1528"/>
                  </a:lnTo>
                  <a:lnTo>
                    <a:pt x="3233" y="1520"/>
                  </a:lnTo>
                  <a:lnTo>
                    <a:pt x="3222" y="1511"/>
                  </a:lnTo>
                  <a:lnTo>
                    <a:pt x="3217" y="1500"/>
                  </a:lnTo>
                  <a:lnTo>
                    <a:pt x="3209" y="1488"/>
                  </a:lnTo>
                  <a:lnTo>
                    <a:pt x="3200" y="1484"/>
                  </a:lnTo>
                  <a:lnTo>
                    <a:pt x="3197" y="1468"/>
                  </a:lnTo>
                  <a:lnTo>
                    <a:pt x="3180" y="1457"/>
                  </a:lnTo>
                  <a:lnTo>
                    <a:pt x="3180" y="1448"/>
                  </a:lnTo>
                  <a:lnTo>
                    <a:pt x="3173" y="1444"/>
                  </a:lnTo>
                  <a:lnTo>
                    <a:pt x="3173" y="1437"/>
                  </a:lnTo>
                  <a:lnTo>
                    <a:pt x="3160" y="1428"/>
                  </a:lnTo>
                  <a:lnTo>
                    <a:pt x="3160" y="1420"/>
                  </a:lnTo>
                  <a:lnTo>
                    <a:pt x="3153" y="1417"/>
                  </a:lnTo>
                  <a:lnTo>
                    <a:pt x="3153" y="1408"/>
                  </a:lnTo>
                  <a:lnTo>
                    <a:pt x="3146" y="1404"/>
                  </a:lnTo>
                  <a:lnTo>
                    <a:pt x="3146" y="1397"/>
                  </a:lnTo>
                  <a:lnTo>
                    <a:pt x="3140" y="1397"/>
                  </a:lnTo>
                  <a:lnTo>
                    <a:pt x="3140" y="1388"/>
                  </a:lnTo>
                  <a:lnTo>
                    <a:pt x="3126" y="1380"/>
                  </a:lnTo>
                  <a:lnTo>
                    <a:pt x="3120" y="1373"/>
                  </a:lnTo>
                  <a:lnTo>
                    <a:pt x="3086" y="1373"/>
                  </a:lnTo>
                  <a:lnTo>
                    <a:pt x="3086" y="1368"/>
                  </a:lnTo>
                  <a:lnTo>
                    <a:pt x="3077" y="1368"/>
                  </a:lnTo>
                  <a:lnTo>
                    <a:pt x="3077" y="1364"/>
                  </a:lnTo>
                  <a:lnTo>
                    <a:pt x="3064" y="1360"/>
                  </a:lnTo>
                  <a:lnTo>
                    <a:pt x="3055" y="1358"/>
                  </a:lnTo>
                  <a:lnTo>
                    <a:pt x="3046" y="1353"/>
                  </a:lnTo>
                  <a:lnTo>
                    <a:pt x="3040" y="1340"/>
                  </a:lnTo>
                  <a:lnTo>
                    <a:pt x="3037" y="1331"/>
                  </a:lnTo>
                  <a:lnTo>
                    <a:pt x="3033" y="1322"/>
                  </a:lnTo>
                  <a:lnTo>
                    <a:pt x="3033" y="1308"/>
                  </a:lnTo>
                  <a:lnTo>
                    <a:pt x="3048" y="1298"/>
                  </a:lnTo>
                  <a:lnTo>
                    <a:pt x="3058" y="1282"/>
                  </a:lnTo>
                  <a:lnTo>
                    <a:pt x="3066" y="1264"/>
                  </a:lnTo>
                  <a:lnTo>
                    <a:pt x="3060" y="1264"/>
                  </a:lnTo>
                  <a:lnTo>
                    <a:pt x="3060" y="1240"/>
                  </a:lnTo>
                  <a:lnTo>
                    <a:pt x="3066" y="1240"/>
                  </a:lnTo>
                  <a:lnTo>
                    <a:pt x="3066" y="1238"/>
                  </a:lnTo>
                  <a:lnTo>
                    <a:pt x="3068" y="1238"/>
                  </a:lnTo>
                  <a:lnTo>
                    <a:pt x="3068" y="1237"/>
                  </a:lnTo>
                  <a:lnTo>
                    <a:pt x="3068" y="1237"/>
                  </a:lnTo>
                  <a:lnTo>
                    <a:pt x="3069" y="1237"/>
                  </a:lnTo>
                  <a:lnTo>
                    <a:pt x="3073" y="1237"/>
                  </a:lnTo>
                  <a:lnTo>
                    <a:pt x="3069" y="1217"/>
                  </a:lnTo>
                  <a:lnTo>
                    <a:pt x="3064" y="1213"/>
                  </a:lnTo>
                  <a:lnTo>
                    <a:pt x="3060" y="1211"/>
                  </a:lnTo>
                  <a:lnTo>
                    <a:pt x="3055" y="1209"/>
                  </a:lnTo>
                  <a:lnTo>
                    <a:pt x="3049" y="1208"/>
                  </a:lnTo>
                  <a:lnTo>
                    <a:pt x="3048" y="1202"/>
                  </a:lnTo>
                  <a:lnTo>
                    <a:pt x="3048" y="1198"/>
                  </a:lnTo>
                  <a:lnTo>
                    <a:pt x="3046" y="1195"/>
                  </a:lnTo>
                  <a:lnTo>
                    <a:pt x="3044" y="1191"/>
                  </a:lnTo>
                  <a:lnTo>
                    <a:pt x="3040" y="1188"/>
                  </a:lnTo>
                  <a:lnTo>
                    <a:pt x="3037" y="1188"/>
                  </a:lnTo>
                  <a:lnTo>
                    <a:pt x="3037" y="1180"/>
                  </a:lnTo>
                  <a:lnTo>
                    <a:pt x="3037" y="1178"/>
                  </a:lnTo>
                  <a:lnTo>
                    <a:pt x="3035" y="1177"/>
                  </a:lnTo>
                  <a:lnTo>
                    <a:pt x="3033" y="1175"/>
                  </a:lnTo>
                  <a:lnTo>
                    <a:pt x="3029" y="1173"/>
                  </a:lnTo>
                  <a:lnTo>
                    <a:pt x="3029" y="1173"/>
                  </a:lnTo>
                  <a:lnTo>
                    <a:pt x="3020" y="1168"/>
                  </a:lnTo>
                  <a:lnTo>
                    <a:pt x="3020" y="1144"/>
                  </a:lnTo>
                  <a:lnTo>
                    <a:pt x="2997" y="1144"/>
                  </a:lnTo>
                  <a:lnTo>
                    <a:pt x="2997" y="1140"/>
                  </a:lnTo>
                  <a:lnTo>
                    <a:pt x="2993" y="1140"/>
                  </a:lnTo>
                  <a:lnTo>
                    <a:pt x="2989" y="1097"/>
                  </a:lnTo>
                  <a:lnTo>
                    <a:pt x="2993" y="1097"/>
                  </a:lnTo>
                  <a:lnTo>
                    <a:pt x="2993" y="1048"/>
                  </a:lnTo>
                  <a:lnTo>
                    <a:pt x="2989" y="1048"/>
                  </a:lnTo>
                  <a:lnTo>
                    <a:pt x="2989" y="1053"/>
                  </a:lnTo>
                  <a:lnTo>
                    <a:pt x="2966" y="1053"/>
                  </a:lnTo>
                  <a:lnTo>
                    <a:pt x="2962" y="1049"/>
                  </a:lnTo>
                  <a:lnTo>
                    <a:pt x="2960" y="1046"/>
                  </a:lnTo>
                  <a:lnTo>
                    <a:pt x="2960" y="1046"/>
                  </a:lnTo>
                  <a:lnTo>
                    <a:pt x="2958" y="1046"/>
                  </a:lnTo>
                  <a:lnTo>
                    <a:pt x="2957" y="1046"/>
                  </a:lnTo>
                  <a:lnTo>
                    <a:pt x="2957" y="1046"/>
                  </a:lnTo>
                  <a:lnTo>
                    <a:pt x="2955" y="1046"/>
                  </a:lnTo>
                  <a:lnTo>
                    <a:pt x="2953" y="1044"/>
                  </a:lnTo>
                  <a:lnTo>
                    <a:pt x="2949" y="1033"/>
                  </a:lnTo>
                  <a:lnTo>
                    <a:pt x="2937" y="1024"/>
                  </a:lnTo>
                  <a:lnTo>
                    <a:pt x="2937" y="988"/>
                  </a:lnTo>
                  <a:lnTo>
                    <a:pt x="2940" y="984"/>
                  </a:lnTo>
                  <a:lnTo>
                    <a:pt x="2942" y="978"/>
                  </a:lnTo>
                  <a:lnTo>
                    <a:pt x="2946" y="971"/>
                  </a:lnTo>
                  <a:lnTo>
                    <a:pt x="2948" y="966"/>
                  </a:lnTo>
                  <a:lnTo>
                    <a:pt x="2949" y="960"/>
                  </a:lnTo>
                  <a:lnTo>
                    <a:pt x="2953" y="960"/>
                  </a:lnTo>
                  <a:lnTo>
                    <a:pt x="2953" y="957"/>
                  </a:lnTo>
                  <a:lnTo>
                    <a:pt x="2973" y="957"/>
                  </a:lnTo>
                  <a:lnTo>
                    <a:pt x="2973" y="951"/>
                  </a:lnTo>
                  <a:lnTo>
                    <a:pt x="3006" y="951"/>
                  </a:lnTo>
                  <a:lnTo>
                    <a:pt x="3026" y="946"/>
                  </a:lnTo>
                  <a:lnTo>
                    <a:pt x="3049" y="942"/>
                  </a:lnTo>
                  <a:lnTo>
                    <a:pt x="3077" y="940"/>
                  </a:lnTo>
                  <a:lnTo>
                    <a:pt x="3113" y="893"/>
                  </a:lnTo>
                  <a:lnTo>
                    <a:pt x="3140" y="893"/>
                  </a:lnTo>
                  <a:lnTo>
                    <a:pt x="3151" y="897"/>
                  </a:lnTo>
                  <a:lnTo>
                    <a:pt x="3166" y="897"/>
                  </a:lnTo>
                  <a:lnTo>
                    <a:pt x="3180" y="897"/>
                  </a:lnTo>
                  <a:lnTo>
                    <a:pt x="3186" y="908"/>
                  </a:lnTo>
                  <a:lnTo>
                    <a:pt x="3188" y="909"/>
                  </a:lnTo>
                  <a:lnTo>
                    <a:pt x="3188" y="911"/>
                  </a:lnTo>
                  <a:lnTo>
                    <a:pt x="3188" y="911"/>
                  </a:lnTo>
                  <a:lnTo>
                    <a:pt x="3188" y="911"/>
                  </a:lnTo>
                  <a:lnTo>
                    <a:pt x="3188" y="913"/>
                  </a:lnTo>
                  <a:lnTo>
                    <a:pt x="3189" y="917"/>
                  </a:lnTo>
                  <a:lnTo>
                    <a:pt x="3213" y="913"/>
                  </a:lnTo>
                  <a:lnTo>
                    <a:pt x="3218" y="922"/>
                  </a:lnTo>
                  <a:lnTo>
                    <a:pt x="3224" y="928"/>
                  </a:lnTo>
                  <a:lnTo>
                    <a:pt x="3233" y="929"/>
                  </a:lnTo>
                  <a:lnTo>
                    <a:pt x="3249" y="928"/>
                  </a:lnTo>
                  <a:lnTo>
                    <a:pt x="3249" y="944"/>
                  </a:lnTo>
                  <a:lnTo>
                    <a:pt x="3253" y="946"/>
                  </a:lnTo>
                  <a:lnTo>
                    <a:pt x="3258" y="949"/>
                  </a:lnTo>
                  <a:lnTo>
                    <a:pt x="3262" y="951"/>
                  </a:lnTo>
                  <a:lnTo>
                    <a:pt x="3266" y="953"/>
                  </a:lnTo>
                  <a:lnTo>
                    <a:pt x="3271" y="955"/>
                  </a:lnTo>
                  <a:lnTo>
                    <a:pt x="3277" y="957"/>
                  </a:lnTo>
                  <a:lnTo>
                    <a:pt x="3277" y="951"/>
                  </a:lnTo>
                  <a:lnTo>
                    <a:pt x="3309" y="951"/>
                  </a:lnTo>
                  <a:lnTo>
                    <a:pt x="3313" y="944"/>
                  </a:lnTo>
                  <a:lnTo>
                    <a:pt x="3326" y="944"/>
                  </a:lnTo>
                  <a:lnTo>
                    <a:pt x="3326" y="940"/>
                  </a:lnTo>
                  <a:lnTo>
                    <a:pt x="3349" y="940"/>
                  </a:lnTo>
                  <a:lnTo>
                    <a:pt x="3349" y="937"/>
                  </a:lnTo>
                  <a:lnTo>
                    <a:pt x="3351" y="935"/>
                  </a:lnTo>
                  <a:lnTo>
                    <a:pt x="3351" y="933"/>
                  </a:lnTo>
                  <a:lnTo>
                    <a:pt x="3351" y="933"/>
                  </a:lnTo>
                  <a:lnTo>
                    <a:pt x="3351" y="933"/>
                  </a:lnTo>
                  <a:lnTo>
                    <a:pt x="3353" y="931"/>
                  </a:lnTo>
                  <a:lnTo>
                    <a:pt x="3353" y="928"/>
                  </a:lnTo>
                  <a:lnTo>
                    <a:pt x="3377" y="928"/>
                  </a:lnTo>
                  <a:lnTo>
                    <a:pt x="3386" y="973"/>
                  </a:lnTo>
                  <a:lnTo>
                    <a:pt x="3397" y="977"/>
                  </a:lnTo>
                  <a:lnTo>
                    <a:pt x="3400" y="984"/>
                  </a:lnTo>
                  <a:lnTo>
                    <a:pt x="3413" y="991"/>
                  </a:lnTo>
                  <a:lnTo>
                    <a:pt x="3413" y="1024"/>
                  </a:lnTo>
                  <a:lnTo>
                    <a:pt x="3409" y="1024"/>
                  </a:lnTo>
                  <a:lnTo>
                    <a:pt x="3409" y="1028"/>
                  </a:lnTo>
                  <a:lnTo>
                    <a:pt x="3426" y="1031"/>
                  </a:lnTo>
                  <a:lnTo>
                    <a:pt x="3437" y="1037"/>
                  </a:lnTo>
                  <a:lnTo>
                    <a:pt x="3446" y="1048"/>
                  </a:lnTo>
                  <a:lnTo>
                    <a:pt x="3446" y="1064"/>
                  </a:lnTo>
                  <a:lnTo>
                    <a:pt x="3449" y="1064"/>
                  </a:lnTo>
                  <a:lnTo>
                    <a:pt x="3449" y="1068"/>
                  </a:lnTo>
                  <a:lnTo>
                    <a:pt x="3453" y="1069"/>
                  </a:lnTo>
                  <a:lnTo>
                    <a:pt x="3457" y="1071"/>
                  </a:lnTo>
                  <a:lnTo>
                    <a:pt x="3458" y="1069"/>
                  </a:lnTo>
                  <a:lnTo>
                    <a:pt x="3460" y="1069"/>
                  </a:lnTo>
                  <a:lnTo>
                    <a:pt x="3462" y="1069"/>
                  </a:lnTo>
                  <a:lnTo>
                    <a:pt x="3464" y="1069"/>
                  </a:lnTo>
                  <a:lnTo>
                    <a:pt x="3466" y="1071"/>
                  </a:lnTo>
                  <a:lnTo>
                    <a:pt x="3468" y="1075"/>
                  </a:lnTo>
                  <a:lnTo>
                    <a:pt x="3469" y="1080"/>
                  </a:lnTo>
                  <a:lnTo>
                    <a:pt x="3477" y="1080"/>
                  </a:lnTo>
                  <a:lnTo>
                    <a:pt x="3477" y="1117"/>
                  </a:lnTo>
                  <a:lnTo>
                    <a:pt x="3457" y="1120"/>
                  </a:lnTo>
                  <a:lnTo>
                    <a:pt x="3457" y="1137"/>
                  </a:lnTo>
                  <a:lnTo>
                    <a:pt x="3469" y="1137"/>
                  </a:lnTo>
                  <a:lnTo>
                    <a:pt x="3480" y="1118"/>
                  </a:lnTo>
                  <a:lnTo>
                    <a:pt x="3493" y="1102"/>
                  </a:lnTo>
                  <a:lnTo>
                    <a:pt x="3509" y="1088"/>
                  </a:lnTo>
                  <a:lnTo>
                    <a:pt x="3509" y="1084"/>
                  </a:lnTo>
                  <a:lnTo>
                    <a:pt x="3533" y="1084"/>
                  </a:lnTo>
                  <a:lnTo>
                    <a:pt x="3542" y="1097"/>
                  </a:lnTo>
                  <a:lnTo>
                    <a:pt x="3557" y="1104"/>
                  </a:lnTo>
                  <a:lnTo>
                    <a:pt x="3573" y="1108"/>
                  </a:lnTo>
                  <a:lnTo>
                    <a:pt x="3593" y="1108"/>
                  </a:lnTo>
                  <a:lnTo>
                    <a:pt x="3602" y="1089"/>
                  </a:lnTo>
                  <a:lnTo>
                    <a:pt x="3611" y="1073"/>
                  </a:lnTo>
                  <a:lnTo>
                    <a:pt x="3618" y="1053"/>
                  </a:lnTo>
                  <a:lnTo>
                    <a:pt x="3620" y="1028"/>
                  </a:lnTo>
                  <a:lnTo>
                    <a:pt x="3637" y="1028"/>
                  </a:lnTo>
                  <a:lnTo>
                    <a:pt x="3633" y="1002"/>
                  </a:lnTo>
                  <a:lnTo>
                    <a:pt x="3631" y="973"/>
                  </a:lnTo>
                  <a:lnTo>
                    <a:pt x="3633" y="948"/>
                  </a:lnTo>
                  <a:lnTo>
                    <a:pt x="3620" y="944"/>
                  </a:lnTo>
                  <a:lnTo>
                    <a:pt x="3617" y="937"/>
                  </a:lnTo>
                  <a:lnTo>
                    <a:pt x="3609" y="937"/>
                  </a:lnTo>
                  <a:lnTo>
                    <a:pt x="3608" y="933"/>
                  </a:lnTo>
                  <a:lnTo>
                    <a:pt x="3606" y="931"/>
                  </a:lnTo>
                  <a:lnTo>
                    <a:pt x="3604" y="928"/>
                  </a:lnTo>
                  <a:lnTo>
                    <a:pt x="3600" y="924"/>
                  </a:lnTo>
                  <a:lnTo>
                    <a:pt x="3600" y="860"/>
                  </a:lnTo>
                  <a:lnTo>
                    <a:pt x="3620" y="860"/>
                  </a:lnTo>
                  <a:lnTo>
                    <a:pt x="3626" y="871"/>
                  </a:lnTo>
                  <a:lnTo>
                    <a:pt x="3657" y="871"/>
                  </a:lnTo>
                  <a:lnTo>
                    <a:pt x="3660" y="880"/>
                  </a:lnTo>
                  <a:lnTo>
                    <a:pt x="3673" y="880"/>
                  </a:lnTo>
                  <a:lnTo>
                    <a:pt x="3673" y="884"/>
                  </a:lnTo>
                  <a:lnTo>
                    <a:pt x="3700" y="888"/>
                  </a:lnTo>
                  <a:lnTo>
                    <a:pt x="3700" y="893"/>
                  </a:lnTo>
                  <a:lnTo>
                    <a:pt x="3711" y="897"/>
                  </a:lnTo>
                  <a:lnTo>
                    <a:pt x="3720" y="898"/>
                  </a:lnTo>
                  <a:lnTo>
                    <a:pt x="3733" y="900"/>
                  </a:lnTo>
                  <a:lnTo>
                    <a:pt x="3733" y="917"/>
                  </a:lnTo>
                  <a:lnTo>
                    <a:pt x="3746" y="918"/>
                  </a:lnTo>
                  <a:lnTo>
                    <a:pt x="3755" y="920"/>
                  </a:lnTo>
                  <a:lnTo>
                    <a:pt x="3760" y="924"/>
                  </a:lnTo>
                  <a:lnTo>
                    <a:pt x="3771" y="928"/>
                  </a:lnTo>
                  <a:lnTo>
                    <a:pt x="3786" y="928"/>
                  </a:lnTo>
                  <a:lnTo>
                    <a:pt x="3786" y="944"/>
                  </a:lnTo>
                  <a:lnTo>
                    <a:pt x="3813" y="944"/>
                  </a:lnTo>
                  <a:lnTo>
                    <a:pt x="3815" y="948"/>
                  </a:lnTo>
                  <a:lnTo>
                    <a:pt x="3817" y="953"/>
                  </a:lnTo>
                  <a:lnTo>
                    <a:pt x="3817" y="957"/>
                  </a:lnTo>
                  <a:lnTo>
                    <a:pt x="3817" y="964"/>
                  </a:lnTo>
                  <a:lnTo>
                    <a:pt x="3835" y="966"/>
                  </a:lnTo>
                  <a:lnTo>
                    <a:pt x="3848" y="968"/>
                  </a:lnTo>
                  <a:lnTo>
                    <a:pt x="3860" y="971"/>
                  </a:lnTo>
                  <a:lnTo>
                    <a:pt x="3877" y="973"/>
                  </a:lnTo>
                  <a:lnTo>
                    <a:pt x="3878" y="975"/>
                  </a:lnTo>
                  <a:lnTo>
                    <a:pt x="3880" y="978"/>
                  </a:lnTo>
                  <a:lnTo>
                    <a:pt x="3882" y="980"/>
                  </a:lnTo>
                  <a:lnTo>
                    <a:pt x="3884" y="984"/>
                  </a:lnTo>
                  <a:lnTo>
                    <a:pt x="3886" y="988"/>
                  </a:lnTo>
                  <a:lnTo>
                    <a:pt x="3889" y="988"/>
                  </a:lnTo>
                  <a:lnTo>
                    <a:pt x="3889" y="1004"/>
                  </a:lnTo>
                  <a:lnTo>
                    <a:pt x="3949" y="1008"/>
                  </a:lnTo>
                  <a:lnTo>
                    <a:pt x="3949" y="1068"/>
                  </a:lnTo>
                  <a:lnTo>
                    <a:pt x="3966" y="1068"/>
                  </a:lnTo>
                  <a:lnTo>
                    <a:pt x="3969" y="1080"/>
                  </a:lnTo>
                  <a:lnTo>
                    <a:pt x="3973" y="1082"/>
                  </a:lnTo>
                  <a:lnTo>
                    <a:pt x="3977" y="1082"/>
                  </a:lnTo>
                  <a:lnTo>
                    <a:pt x="3977" y="1084"/>
                  </a:lnTo>
                  <a:lnTo>
                    <a:pt x="3977" y="1084"/>
                  </a:lnTo>
                  <a:lnTo>
                    <a:pt x="4013" y="1084"/>
                  </a:lnTo>
                  <a:lnTo>
                    <a:pt x="4013" y="1088"/>
                  </a:lnTo>
                  <a:lnTo>
                    <a:pt x="4020" y="1088"/>
                  </a:lnTo>
                  <a:lnTo>
                    <a:pt x="4022" y="1089"/>
                  </a:lnTo>
                  <a:lnTo>
                    <a:pt x="4022" y="1091"/>
                  </a:lnTo>
                  <a:lnTo>
                    <a:pt x="4024" y="1093"/>
                  </a:lnTo>
                  <a:lnTo>
                    <a:pt x="4026" y="1095"/>
                  </a:lnTo>
                  <a:lnTo>
                    <a:pt x="4026" y="1097"/>
                  </a:lnTo>
                  <a:lnTo>
                    <a:pt x="4029" y="1097"/>
                  </a:lnTo>
                  <a:lnTo>
                    <a:pt x="4029" y="1093"/>
                  </a:lnTo>
                  <a:lnTo>
                    <a:pt x="4040" y="1088"/>
                  </a:lnTo>
                  <a:lnTo>
                    <a:pt x="4040" y="1084"/>
                  </a:lnTo>
                  <a:lnTo>
                    <a:pt x="4089" y="1084"/>
                  </a:lnTo>
                  <a:lnTo>
                    <a:pt x="4100" y="1104"/>
                  </a:lnTo>
                  <a:lnTo>
                    <a:pt x="4113" y="1100"/>
                  </a:lnTo>
                  <a:lnTo>
                    <a:pt x="4122" y="1097"/>
                  </a:lnTo>
                  <a:lnTo>
                    <a:pt x="4131" y="1093"/>
                  </a:lnTo>
                  <a:lnTo>
                    <a:pt x="4142" y="1093"/>
                  </a:lnTo>
                  <a:lnTo>
                    <a:pt x="4157" y="1097"/>
                  </a:lnTo>
                  <a:lnTo>
                    <a:pt x="4157" y="1084"/>
                  </a:lnTo>
                  <a:lnTo>
                    <a:pt x="4177" y="1082"/>
                  </a:lnTo>
                  <a:lnTo>
                    <a:pt x="4193" y="1082"/>
                  </a:lnTo>
                  <a:lnTo>
                    <a:pt x="4213" y="1084"/>
                  </a:lnTo>
                  <a:lnTo>
                    <a:pt x="4217" y="1078"/>
                  </a:lnTo>
                  <a:lnTo>
                    <a:pt x="4218" y="1075"/>
                  </a:lnTo>
                  <a:lnTo>
                    <a:pt x="4220" y="1071"/>
                  </a:lnTo>
                  <a:lnTo>
                    <a:pt x="4224" y="1066"/>
                  </a:lnTo>
                  <a:lnTo>
                    <a:pt x="4226" y="1060"/>
                  </a:lnTo>
                  <a:lnTo>
                    <a:pt x="4289" y="1060"/>
                  </a:lnTo>
                  <a:lnTo>
                    <a:pt x="4286" y="1104"/>
                  </a:lnTo>
                  <a:lnTo>
                    <a:pt x="4289" y="1104"/>
                  </a:lnTo>
                  <a:lnTo>
                    <a:pt x="4298" y="1095"/>
                  </a:lnTo>
                  <a:lnTo>
                    <a:pt x="4313" y="1091"/>
                  </a:lnTo>
                  <a:lnTo>
                    <a:pt x="4333" y="1093"/>
                  </a:lnTo>
                  <a:lnTo>
                    <a:pt x="4337" y="1097"/>
                  </a:lnTo>
                  <a:lnTo>
                    <a:pt x="4340" y="1100"/>
                  </a:lnTo>
                  <a:lnTo>
                    <a:pt x="4344" y="1106"/>
                  </a:lnTo>
                  <a:lnTo>
                    <a:pt x="4348" y="1109"/>
                  </a:lnTo>
                  <a:lnTo>
                    <a:pt x="4351" y="1113"/>
                  </a:lnTo>
                  <a:lnTo>
                    <a:pt x="4353" y="1120"/>
                  </a:lnTo>
                  <a:lnTo>
                    <a:pt x="4357" y="1120"/>
                  </a:lnTo>
                  <a:lnTo>
                    <a:pt x="4357" y="1113"/>
                  </a:lnTo>
                  <a:lnTo>
                    <a:pt x="4358" y="1106"/>
                  </a:lnTo>
                  <a:lnTo>
                    <a:pt x="4360" y="1100"/>
                  </a:lnTo>
                  <a:lnTo>
                    <a:pt x="4362" y="1097"/>
                  </a:lnTo>
                  <a:lnTo>
                    <a:pt x="4368" y="1095"/>
                  </a:lnTo>
                  <a:lnTo>
                    <a:pt x="4373" y="1093"/>
                  </a:lnTo>
                  <a:lnTo>
                    <a:pt x="4373" y="1088"/>
                  </a:lnTo>
                  <a:lnTo>
                    <a:pt x="4380" y="1086"/>
                  </a:lnTo>
                  <a:lnTo>
                    <a:pt x="4393" y="1082"/>
                  </a:lnTo>
                  <a:lnTo>
                    <a:pt x="4408" y="1080"/>
                  </a:lnTo>
                  <a:lnTo>
                    <a:pt x="4422" y="1078"/>
                  </a:lnTo>
                  <a:lnTo>
                    <a:pt x="4433" y="1080"/>
                  </a:lnTo>
                  <a:lnTo>
                    <a:pt x="4437" y="1088"/>
                  </a:lnTo>
                  <a:lnTo>
                    <a:pt x="4457" y="1093"/>
                  </a:lnTo>
                  <a:lnTo>
                    <a:pt x="4457" y="1124"/>
                  </a:lnTo>
                  <a:lnTo>
                    <a:pt x="4464" y="1124"/>
                  </a:lnTo>
                  <a:lnTo>
                    <a:pt x="4469" y="1126"/>
                  </a:lnTo>
                  <a:lnTo>
                    <a:pt x="4471" y="1126"/>
                  </a:lnTo>
                  <a:lnTo>
                    <a:pt x="4475" y="1128"/>
                  </a:lnTo>
                  <a:lnTo>
                    <a:pt x="4477" y="1129"/>
                  </a:lnTo>
                  <a:lnTo>
                    <a:pt x="4480" y="1131"/>
                  </a:lnTo>
                  <a:lnTo>
                    <a:pt x="4486" y="1131"/>
                  </a:lnTo>
                  <a:lnTo>
                    <a:pt x="4486" y="1137"/>
                  </a:lnTo>
                  <a:lnTo>
                    <a:pt x="4488" y="1140"/>
                  </a:lnTo>
                  <a:lnTo>
                    <a:pt x="4488" y="1140"/>
                  </a:lnTo>
                  <a:lnTo>
                    <a:pt x="4489" y="1142"/>
                  </a:lnTo>
                  <a:lnTo>
                    <a:pt x="4489" y="1142"/>
                  </a:lnTo>
                  <a:lnTo>
                    <a:pt x="4491" y="1142"/>
                  </a:lnTo>
                  <a:lnTo>
                    <a:pt x="4493" y="1142"/>
                  </a:lnTo>
                  <a:lnTo>
                    <a:pt x="4497" y="1144"/>
                  </a:lnTo>
                  <a:lnTo>
                    <a:pt x="4497" y="1148"/>
                  </a:lnTo>
                  <a:lnTo>
                    <a:pt x="4500" y="1151"/>
                  </a:lnTo>
                  <a:lnTo>
                    <a:pt x="4506" y="1151"/>
                  </a:lnTo>
                  <a:lnTo>
                    <a:pt x="4511" y="1151"/>
                  </a:lnTo>
                  <a:lnTo>
                    <a:pt x="4517" y="1151"/>
                  </a:lnTo>
                  <a:lnTo>
                    <a:pt x="4517" y="1168"/>
                  </a:lnTo>
                  <a:lnTo>
                    <a:pt x="4518" y="1169"/>
                  </a:lnTo>
                  <a:lnTo>
                    <a:pt x="4518" y="1169"/>
                  </a:lnTo>
                  <a:lnTo>
                    <a:pt x="4520" y="1169"/>
                  </a:lnTo>
                  <a:lnTo>
                    <a:pt x="4520" y="1169"/>
                  </a:lnTo>
                  <a:lnTo>
                    <a:pt x="4520" y="1171"/>
                  </a:lnTo>
                  <a:lnTo>
                    <a:pt x="4520" y="1173"/>
                  </a:lnTo>
                  <a:lnTo>
                    <a:pt x="4533" y="1173"/>
                  </a:lnTo>
                  <a:lnTo>
                    <a:pt x="4533" y="1184"/>
                  </a:lnTo>
                  <a:lnTo>
                    <a:pt x="4537" y="1202"/>
                  </a:lnTo>
                  <a:lnTo>
                    <a:pt x="4538" y="1222"/>
                  </a:lnTo>
                  <a:lnTo>
                    <a:pt x="4542" y="1240"/>
                  </a:lnTo>
                  <a:lnTo>
                    <a:pt x="4546" y="1248"/>
                  </a:lnTo>
                  <a:lnTo>
                    <a:pt x="4546" y="1242"/>
                  </a:lnTo>
                  <a:lnTo>
                    <a:pt x="4548" y="1238"/>
                  </a:lnTo>
                  <a:lnTo>
                    <a:pt x="4548" y="1235"/>
                  </a:lnTo>
                  <a:lnTo>
                    <a:pt x="4549" y="1233"/>
                  </a:lnTo>
                  <a:lnTo>
                    <a:pt x="4551" y="1229"/>
                  </a:lnTo>
                  <a:lnTo>
                    <a:pt x="4553" y="1224"/>
                  </a:lnTo>
                  <a:lnTo>
                    <a:pt x="4586" y="1224"/>
                  </a:lnTo>
                  <a:lnTo>
                    <a:pt x="4588" y="1238"/>
                  </a:lnTo>
                  <a:lnTo>
                    <a:pt x="4589" y="1257"/>
                  </a:lnTo>
                  <a:lnTo>
                    <a:pt x="4600" y="1260"/>
                  </a:lnTo>
                  <a:lnTo>
                    <a:pt x="4606" y="1271"/>
                  </a:lnTo>
                  <a:lnTo>
                    <a:pt x="4609" y="1271"/>
                  </a:lnTo>
                  <a:lnTo>
                    <a:pt x="4609" y="1280"/>
                  </a:lnTo>
                  <a:lnTo>
                    <a:pt x="4613" y="1280"/>
                  </a:lnTo>
                  <a:lnTo>
                    <a:pt x="4613" y="1313"/>
                  </a:lnTo>
                  <a:lnTo>
                    <a:pt x="4617" y="1313"/>
                  </a:lnTo>
                  <a:lnTo>
                    <a:pt x="4617" y="1324"/>
                  </a:lnTo>
                  <a:lnTo>
                    <a:pt x="4620" y="1324"/>
                  </a:lnTo>
                  <a:lnTo>
                    <a:pt x="4620" y="1337"/>
                  </a:lnTo>
                  <a:lnTo>
                    <a:pt x="4626" y="1337"/>
                  </a:lnTo>
                  <a:lnTo>
                    <a:pt x="4626" y="1348"/>
                  </a:lnTo>
                  <a:lnTo>
                    <a:pt x="4629" y="1348"/>
                  </a:lnTo>
                  <a:lnTo>
                    <a:pt x="4629" y="1360"/>
                  </a:lnTo>
                  <a:lnTo>
                    <a:pt x="4633" y="1360"/>
                  </a:lnTo>
                  <a:lnTo>
                    <a:pt x="4633" y="1373"/>
                  </a:lnTo>
                  <a:lnTo>
                    <a:pt x="4637" y="1373"/>
                  </a:lnTo>
                  <a:lnTo>
                    <a:pt x="4637" y="1380"/>
                  </a:lnTo>
                  <a:lnTo>
                    <a:pt x="4640" y="1380"/>
                  </a:lnTo>
                  <a:lnTo>
                    <a:pt x="4640" y="1400"/>
                  </a:lnTo>
                  <a:lnTo>
                    <a:pt x="4646" y="1400"/>
                  </a:lnTo>
                  <a:lnTo>
                    <a:pt x="4646" y="1377"/>
                  </a:lnTo>
                  <a:lnTo>
                    <a:pt x="4649" y="1357"/>
                  </a:lnTo>
                  <a:lnTo>
                    <a:pt x="4697" y="1351"/>
                  </a:lnTo>
                  <a:lnTo>
                    <a:pt x="4697" y="1373"/>
                  </a:lnTo>
                  <a:lnTo>
                    <a:pt x="4700" y="1375"/>
                  </a:lnTo>
                  <a:lnTo>
                    <a:pt x="4702" y="1377"/>
                  </a:lnTo>
                  <a:lnTo>
                    <a:pt x="4706" y="1377"/>
                  </a:lnTo>
                  <a:lnTo>
                    <a:pt x="4708" y="1378"/>
                  </a:lnTo>
                  <a:lnTo>
                    <a:pt x="4713" y="1380"/>
                  </a:lnTo>
                  <a:lnTo>
                    <a:pt x="4726" y="1364"/>
                  </a:lnTo>
                  <a:lnTo>
                    <a:pt x="4753" y="1364"/>
                  </a:lnTo>
                  <a:lnTo>
                    <a:pt x="4753" y="1360"/>
                  </a:lnTo>
                  <a:lnTo>
                    <a:pt x="4757" y="1360"/>
                  </a:lnTo>
                  <a:lnTo>
                    <a:pt x="4757" y="1351"/>
                  </a:lnTo>
                  <a:lnTo>
                    <a:pt x="4766" y="1348"/>
                  </a:lnTo>
                  <a:lnTo>
                    <a:pt x="4769" y="1342"/>
                  </a:lnTo>
                  <a:lnTo>
                    <a:pt x="4773" y="1335"/>
                  </a:lnTo>
                  <a:lnTo>
                    <a:pt x="4775" y="1328"/>
                  </a:lnTo>
                  <a:lnTo>
                    <a:pt x="4777" y="1320"/>
                  </a:lnTo>
                  <a:lnTo>
                    <a:pt x="4782" y="1318"/>
                  </a:lnTo>
                  <a:lnTo>
                    <a:pt x="4786" y="1317"/>
                  </a:lnTo>
                  <a:lnTo>
                    <a:pt x="4789" y="1315"/>
                  </a:lnTo>
                  <a:lnTo>
                    <a:pt x="4793" y="1313"/>
                  </a:lnTo>
                  <a:lnTo>
                    <a:pt x="4793" y="1308"/>
                  </a:lnTo>
                  <a:lnTo>
                    <a:pt x="4809" y="1304"/>
                  </a:lnTo>
                  <a:lnTo>
                    <a:pt x="4813" y="1297"/>
                  </a:lnTo>
                  <a:lnTo>
                    <a:pt x="4849" y="1297"/>
                  </a:lnTo>
                  <a:lnTo>
                    <a:pt x="4853" y="1308"/>
                  </a:lnTo>
                  <a:lnTo>
                    <a:pt x="4857" y="1308"/>
                  </a:lnTo>
                  <a:lnTo>
                    <a:pt x="4857" y="1333"/>
                  </a:lnTo>
                  <a:lnTo>
                    <a:pt x="4860" y="1333"/>
                  </a:lnTo>
                  <a:lnTo>
                    <a:pt x="4880" y="1357"/>
                  </a:lnTo>
                  <a:lnTo>
                    <a:pt x="4882" y="1355"/>
                  </a:lnTo>
                  <a:lnTo>
                    <a:pt x="4884" y="1355"/>
                  </a:lnTo>
                  <a:lnTo>
                    <a:pt x="4884" y="1355"/>
                  </a:lnTo>
                  <a:lnTo>
                    <a:pt x="4884" y="1355"/>
                  </a:lnTo>
                  <a:lnTo>
                    <a:pt x="4884" y="1353"/>
                  </a:lnTo>
                  <a:lnTo>
                    <a:pt x="4886" y="1351"/>
                  </a:lnTo>
                  <a:lnTo>
                    <a:pt x="4889" y="1351"/>
                  </a:lnTo>
                  <a:lnTo>
                    <a:pt x="4893" y="1340"/>
                  </a:lnTo>
                  <a:lnTo>
                    <a:pt x="4926" y="1340"/>
                  </a:lnTo>
                  <a:lnTo>
                    <a:pt x="4920" y="1393"/>
                  </a:lnTo>
                  <a:lnTo>
                    <a:pt x="4929" y="1393"/>
                  </a:lnTo>
                  <a:lnTo>
                    <a:pt x="4933" y="1395"/>
                  </a:lnTo>
                  <a:lnTo>
                    <a:pt x="4937" y="1397"/>
                  </a:lnTo>
                  <a:lnTo>
                    <a:pt x="4938" y="1400"/>
                  </a:lnTo>
                  <a:lnTo>
                    <a:pt x="4938" y="1402"/>
                  </a:lnTo>
                  <a:lnTo>
                    <a:pt x="4940" y="1404"/>
                  </a:lnTo>
                  <a:lnTo>
                    <a:pt x="4940" y="1408"/>
                  </a:lnTo>
                  <a:lnTo>
                    <a:pt x="4942" y="1409"/>
                  </a:lnTo>
                  <a:lnTo>
                    <a:pt x="4946" y="1411"/>
                  </a:lnTo>
                  <a:lnTo>
                    <a:pt x="4953" y="1411"/>
                  </a:lnTo>
                  <a:lnTo>
                    <a:pt x="4949" y="1368"/>
                  </a:lnTo>
                  <a:lnTo>
                    <a:pt x="4980" y="1368"/>
                  </a:lnTo>
                  <a:lnTo>
                    <a:pt x="4986" y="1388"/>
                  </a:lnTo>
                  <a:lnTo>
                    <a:pt x="4989" y="1388"/>
                  </a:lnTo>
                  <a:lnTo>
                    <a:pt x="4989" y="1380"/>
                  </a:lnTo>
                  <a:lnTo>
                    <a:pt x="5020" y="1380"/>
                  </a:lnTo>
                  <a:lnTo>
                    <a:pt x="5024" y="1384"/>
                  </a:lnTo>
                  <a:lnTo>
                    <a:pt x="5028" y="1386"/>
                  </a:lnTo>
                  <a:lnTo>
                    <a:pt x="5029" y="1388"/>
                  </a:lnTo>
                  <a:lnTo>
                    <a:pt x="5029" y="1397"/>
                  </a:lnTo>
                  <a:lnTo>
                    <a:pt x="5037" y="1400"/>
                  </a:lnTo>
                  <a:lnTo>
                    <a:pt x="5037" y="1408"/>
                  </a:lnTo>
                  <a:lnTo>
                    <a:pt x="5040" y="1408"/>
                  </a:lnTo>
                  <a:lnTo>
                    <a:pt x="5040" y="1417"/>
                  </a:lnTo>
                  <a:lnTo>
                    <a:pt x="5046" y="1417"/>
                  </a:lnTo>
                  <a:lnTo>
                    <a:pt x="5046" y="1424"/>
                  </a:lnTo>
                  <a:lnTo>
                    <a:pt x="5049" y="1424"/>
                  </a:lnTo>
                  <a:lnTo>
                    <a:pt x="5049" y="1431"/>
                  </a:lnTo>
                  <a:lnTo>
                    <a:pt x="5053" y="1431"/>
                  </a:lnTo>
                  <a:lnTo>
                    <a:pt x="5053" y="1440"/>
                  </a:lnTo>
                  <a:lnTo>
                    <a:pt x="5060" y="1444"/>
                  </a:lnTo>
                  <a:lnTo>
                    <a:pt x="5060" y="1488"/>
                  </a:lnTo>
                  <a:lnTo>
                    <a:pt x="5053" y="1491"/>
                  </a:lnTo>
                  <a:lnTo>
                    <a:pt x="5053" y="1500"/>
                  </a:lnTo>
                  <a:lnTo>
                    <a:pt x="5037" y="1502"/>
                  </a:lnTo>
                  <a:lnTo>
                    <a:pt x="5028" y="1502"/>
                  </a:lnTo>
                  <a:lnTo>
                    <a:pt x="5022" y="1500"/>
                  </a:lnTo>
                  <a:lnTo>
                    <a:pt x="5015" y="1495"/>
                  </a:lnTo>
                  <a:lnTo>
                    <a:pt x="5006" y="1488"/>
                  </a:lnTo>
                  <a:lnTo>
                    <a:pt x="5006" y="1513"/>
                  </a:lnTo>
                  <a:lnTo>
                    <a:pt x="4977" y="1513"/>
                  </a:lnTo>
                  <a:lnTo>
                    <a:pt x="4973" y="1500"/>
                  </a:lnTo>
                  <a:lnTo>
                    <a:pt x="4969" y="1500"/>
                  </a:lnTo>
                  <a:lnTo>
                    <a:pt x="4969" y="1491"/>
                  </a:lnTo>
                  <a:lnTo>
                    <a:pt x="4957" y="1484"/>
                  </a:lnTo>
                  <a:lnTo>
                    <a:pt x="4953" y="1468"/>
                  </a:lnTo>
                  <a:lnTo>
                    <a:pt x="4951" y="1466"/>
                  </a:lnTo>
                  <a:lnTo>
                    <a:pt x="4948" y="1464"/>
                  </a:lnTo>
                  <a:lnTo>
                    <a:pt x="4944" y="1462"/>
                  </a:lnTo>
                  <a:lnTo>
                    <a:pt x="4940" y="1460"/>
                  </a:lnTo>
                  <a:lnTo>
                    <a:pt x="4937" y="1457"/>
                  </a:lnTo>
                  <a:lnTo>
                    <a:pt x="4933" y="1457"/>
                  </a:lnTo>
                  <a:lnTo>
                    <a:pt x="4933" y="1468"/>
                  </a:lnTo>
                  <a:lnTo>
                    <a:pt x="4937" y="1477"/>
                  </a:lnTo>
                  <a:lnTo>
                    <a:pt x="4938" y="1491"/>
                  </a:lnTo>
                  <a:lnTo>
                    <a:pt x="4937" y="1504"/>
                  </a:lnTo>
                  <a:lnTo>
                    <a:pt x="4933" y="1504"/>
                  </a:lnTo>
                  <a:lnTo>
                    <a:pt x="4933" y="1513"/>
                  </a:lnTo>
                  <a:lnTo>
                    <a:pt x="4929" y="1513"/>
                  </a:lnTo>
                  <a:lnTo>
                    <a:pt x="4929" y="1580"/>
                  </a:lnTo>
                  <a:lnTo>
                    <a:pt x="4926" y="1584"/>
                  </a:lnTo>
                  <a:lnTo>
                    <a:pt x="4922" y="1586"/>
                  </a:lnTo>
                  <a:lnTo>
                    <a:pt x="4922" y="1588"/>
                  </a:lnTo>
                  <a:lnTo>
                    <a:pt x="4920" y="1591"/>
                  </a:lnTo>
                  <a:lnTo>
                    <a:pt x="4918" y="1593"/>
                  </a:lnTo>
                  <a:lnTo>
                    <a:pt x="4915" y="1595"/>
                  </a:lnTo>
                  <a:lnTo>
                    <a:pt x="4909" y="1597"/>
                  </a:lnTo>
                  <a:lnTo>
                    <a:pt x="4909" y="1600"/>
                  </a:lnTo>
                  <a:lnTo>
                    <a:pt x="4886" y="1600"/>
                  </a:lnTo>
                  <a:lnTo>
                    <a:pt x="4889" y="1517"/>
                  </a:lnTo>
                  <a:lnTo>
                    <a:pt x="4886" y="1517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2" y="1518"/>
                  </a:lnTo>
                  <a:lnTo>
                    <a:pt x="4880" y="1520"/>
                  </a:lnTo>
                  <a:lnTo>
                    <a:pt x="4878" y="1535"/>
                  </a:lnTo>
                  <a:lnTo>
                    <a:pt x="4875" y="1546"/>
                  </a:lnTo>
                  <a:lnTo>
                    <a:pt x="4869" y="1555"/>
                  </a:lnTo>
                  <a:lnTo>
                    <a:pt x="4857" y="1560"/>
                  </a:lnTo>
                  <a:lnTo>
                    <a:pt x="4857" y="1564"/>
                  </a:lnTo>
                  <a:lnTo>
                    <a:pt x="4833" y="1564"/>
                  </a:lnTo>
                  <a:lnTo>
                    <a:pt x="4833" y="1560"/>
                  </a:lnTo>
                  <a:lnTo>
                    <a:pt x="4826" y="1564"/>
                  </a:lnTo>
                  <a:lnTo>
                    <a:pt x="4822" y="1569"/>
                  </a:lnTo>
                  <a:lnTo>
                    <a:pt x="4820" y="1573"/>
                  </a:lnTo>
                  <a:lnTo>
                    <a:pt x="4818" y="1577"/>
                  </a:lnTo>
                  <a:lnTo>
                    <a:pt x="4818" y="1582"/>
                  </a:lnTo>
                  <a:lnTo>
                    <a:pt x="4817" y="1588"/>
                  </a:lnTo>
                  <a:lnTo>
                    <a:pt x="4809" y="1588"/>
                  </a:lnTo>
                  <a:lnTo>
                    <a:pt x="4806" y="1591"/>
                  </a:lnTo>
                  <a:lnTo>
                    <a:pt x="4802" y="1593"/>
                  </a:lnTo>
                  <a:lnTo>
                    <a:pt x="4800" y="1595"/>
                  </a:lnTo>
                  <a:lnTo>
                    <a:pt x="4797" y="1597"/>
                  </a:lnTo>
                  <a:lnTo>
                    <a:pt x="4793" y="1608"/>
                  </a:lnTo>
                  <a:lnTo>
                    <a:pt x="4786" y="1608"/>
                  </a:lnTo>
                  <a:lnTo>
                    <a:pt x="4777" y="1620"/>
                  </a:lnTo>
                  <a:lnTo>
                    <a:pt x="4769" y="1620"/>
                  </a:lnTo>
                  <a:lnTo>
                    <a:pt x="4757" y="1637"/>
                  </a:lnTo>
                  <a:lnTo>
                    <a:pt x="4740" y="1640"/>
                  </a:lnTo>
                  <a:lnTo>
                    <a:pt x="4729" y="1657"/>
                  </a:lnTo>
                  <a:lnTo>
                    <a:pt x="4717" y="1660"/>
                  </a:lnTo>
                  <a:lnTo>
                    <a:pt x="4717" y="1668"/>
                  </a:lnTo>
                  <a:lnTo>
                    <a:pt x="4713" y="1668"/>
                  </a:lnTo>
                  <a:lnTo>
                    <a:pt x="4711" y="1671"/>
                  </a:lnTo>
                  <a:lnTo>
                    <a:pt x="4709" y="1673"/>
                  </a:lnTo>
                  <a:lnTo>
                    <a:pt x="4709" y="1673"/>
                  </a:lnTo>
                  <a:lnTo>
                    <a:pt x="4708" y="1675"/>
                  </a:lnTo>
                  <a:lnTo>
                    <a:pt x="4706" y="1675"/>
                  </a:lnTo>
                  <a:lnTo>
                    <a:pt x="4700" y="1677"/>
                  </a:lnTo>
                  <a:lnTo>
                    <a:pt x="4700" y="1684"/>
                  </a:lnTo>
                  <a:lnTo>
                    <a:pt x="4677" y="1704"/>
                  </a:lnTo>
                  <a:lnTo>
                    <a:pt x="4677" y="1708"/>
                  </a:lnTo>
                  <a:lnTo>
                    <a:pt x="4649" y="1708"/>
                  </a:lnTo>
                  <a:lnTo>
                    <a:pt x="4646" y="1704"/>
                  </a:lnTo>
                  <a:lnTo>
                    <a:pt x="4642" y="1698"/>
                  </a:lnTo>
                  <a:lnTo>
                    <a:pt x="4638" y="1693"/>
                  </a:lnTo>
                  <a:lnTo>
                    <a:pt x="4635" y="1688"/>
                  </a:lnTo>
                  <a:lnTo>
                    <a:pt x="4633" y="1684"/>
                  </a:lnTo>
                  <a:lnTo>
                    <a:pt x="4631" y="1668"/>
                  </a:lnTo>
                  <a:lnTo>
                    <a:pt x="4631" y="1646"/>
                  </a:lnTo>
                  <a:lnTo>
                    <a:pt x="4635" y="1628"/>
                  </a:lnTo>
                  <a:lnTo>
                    <a:pt x="4637" y="1613"/>
                  </a:lnTo>
                  <a:lnTo>
                    <a:pt x="4613" y="1613"/>
                  </a:lnTo>
                  <a:lnTo>
                    <a:pt x="4609" y="1540"/>
                  </a:lnTo>
                  <a:lnTo>
                    <a:pt x="4613" y="1540"/>
                  </a:lnTo>
                  <a:lnTo>
                    <a:pt x="4613" y="1528"/>
                  </a:lnTo>
                  <a:lnTo>
                    <a:pt x="4600" y="1528"/>
                  </a:lnTo>
                  <a:lnTo>
                    <a:pt x="4597" y="1520"/>
                  </a:lnTo>
                  <a:lnTo>
                    <a:pt x="4591" y="1509"/>
                  </a:lnTo>
                  <a:lnTo>
                    <a:pt x="4591" y="1500"/>
                  </a:lnTo>
                  <a:lnTo>
                    <a:pt x="4589" y="1488"/>
                  </a:lnTo>
                  <a:lnTo>
                    <a:pt x="4586" y="1488"/>
                  </a:lnTo>
                  <a:lnTo>
                    <a:pt x="4586" y="1480"/>
                  </a:lnTo>
                  <a:lnTo>
                    <a:pt x="4580" y="1480"/>
                  </a:lnTo>
                  <a:lnTo>
                    <a:pt x="4580" y="1464"/>
                  </a:lnTo>
                  <a:lnTo>
                    <a:pt x="4577" y="1464"/>
                  </a:lnTo>
                  <a:lnTo>
                    <a:pt x="4577" y="1457"/>
                  </a:lnTo>
                  <a:lnTo>
                    <a:pt x="4573" y="1457"/>
                  </a:lnTo>
                  <a:lnTo>
                    <a:pt x="4573" y="1417"/>
                  </a:lnTo>
                  <a:lnTo>
                    <a:pt x="4560" y="1408"/>
                  </a:lnTo>
                  <a:lnTo>
                    <a:pt x="4557" y="1388"/>
                  </a:lnTo>
                  <a:lnTo>
                    <a:pt x="4546" y="1380"/>
                  </a:lnTo>
                  <a:lnTo>
                    <a:pt x="4546" y="1324"/>
                  </a:lnTo>
                  <a:lnTo>
                    <a:pt x="4540" y="1324"/>
                  </a:lnTo>
                  <a:lnTo>
                    <a:pt x="4540" y="1308"/>
                  </a:lnTo>
                  <a:lnTo>
                    <a:pt x="4537" y="1308"/>
                  </a:lnTo>
                  <a:lnTo>
                    <a:pt x="4537" y="1284"/>
                  </a:lnTo>
                  <a:lnTo>
                    <a:pt x="4533" y="1284"/>
                  </a:lnTo>
                  <a:lnTo>
                    <a:pt x="4533" y="1288"/>
                  </a:lnTo>
                  <a:lnTo>
                    <a:pt x="4520" y="1288"/>
                  </a:lnTo>
                  <a:lnTo>
                    <a:pt x="4520" y="1293"/>
                  </a:lnTo>
                  <a:lnTo>
                    <a:pt x="4518" y="1297"/>
                  </a:lnTo>
                  <a:lnTo>
                    <a:pt x="4517" y="1300"/>
                  </a:lnTo>
                  <a:lnTo>
                    <a:pt x="4513" y="1304"/>
                  </a:lnTo>
                  <a:lnTo>
                    <a:pt x="4509" y="1304"/>
                  </a:lnTo>
                  <a:lnTo>
                    <a:pt x="4509" y="1313"/>
                  </a:lnTo>
                  <a:lnTo>
                    <a:pt x="4500" y="1317"/>
                  </a:lnTo>
                  <a:lnTo>
                    <a:pt x="4500" y="1324"/>
                  </a:lnTo>
                  <a:lnTo>
                    <a:pt x="4489" y="1333"/>
                  </a:lnTo>
                  <a:lnTo>
                    <a:pt x="4489" y="1340"/>
                  </a:lnTo>
                  <a:lnTo>
                    <a:pt x="4480" y="1344"/>
                  </a:lnTo>
                  <a:lnTo>
                    <a:pt x="4477" y="1364"/>
                  </a:lnTo>
                  <a:lnTo>
                    <a:pt x="4466" y="1373"/>
                  </a:lnTo>
                  <a:lnTo>
                    <a:pt x="4460" y="1388"/>
                  </a:lnTo>
                  <a:lnTo>
                    <a:pt x="4457" y="1388"/>
                  </a:lnTo>
                  <a:lnTo>
                    <a:pt x="4457" y="1444"/>
                  </a:lnTo>
                  <a:lnTo>
                    <a:pt x="4453" y="1444"/>
                  </a:lnTo>
                  <a:lnTo>
                    <a:pt x="4453" y="1457"/>
                  </a:lnTo>
                  <a:lnTo>
                    <a:pt x="4449" y="1457"/>
                  </a:lnTo>
                  <a:lnTo>
                    <a:pt x="4449" y="1473"/>
                  </a:lnTo>
                  <a:lnTo>
                    <a:pt x="4453" y="1473"/>
                  </a:lnTo>
                  <a:lnTo>
                    <a:pt x="4455" y="1491"/>
                  </a:lnTo>
                  <a:lnTo>
                    <a:pt x="4451" y="1509"/>
                  </a:lnTo>
                  <a:lnTo>
                    <a:pt x="4449" y="1524"/>
                  </a:lnTo>
                  <a:lnTo>
                    <a:pt x="4429" y="1524"/>
                  </a:lnTo>
                  <a:lnTo>
                    <a:pt x="4377" y="1600"/>
                  </a:lnTo>
                  <a:lnTo>
                    <a:pt x="4368" y="1602"/>
                  </a:lnTo>
                  <a:lnTo>
                    <a:pt x="4357" y="1602"/>
                  </a:lnTo>
                  <a:lnTo>
                    <a:pt x="4346" y="1604"/>
                  </a:lnTo>
                  <a:lnTo>
                    <a:pt x="4337" y="1617"/>
                  </a:lnTo>
                  <a:lnTo>
                    <a:pt x="4329" y="1617"/>
                  </a:lnTo>
                  <a:lnTo>
                    <a:pt x="4329" y="1620"/>
                  </a:lnTo>
                  <a:lnTo>
                    <a:pt x="4317" y="1624"/>
                  </a:lnTo>
                  <a:lnTo>
                    <a:pt x="4313" y="1631"/>
                  </a:lnTo>
                  <a:lnTo>
                    <a:pt x="4306" y="1631"/>
                  </a:lnTo>
                  <a:lnTo>
                    <a:pt x="4297" y="1644"/>
                  </a:lnTo>
                  <a:lnTo>
                    <a:pt x="4286" y="1648"/>
                  </a:lnTo>
                  <a:lnTo>
                    <a:pt x="4280" y="1657"/>
                  </a:lnTo>
                  <a:lnTo>
                    <a:pt x="4266" y="1660"/>
                  </a:lnTo>
                  <a:lnTo>
                    <a:pt x="4260" y="1668"/>
                  </a:lnTo>
                  <a:lnTo>
                    <a:pt x="4253" y="1668"/>
                  </a:lnTo>
                  <a:lnTo>
                    <a:pt x="4249" y="1677"/>
                  </a:lnTo>
                  <a:lnTo>
                    <a:pt x="4240" y="1677"/>
                  </a:lnTo>
                  <a:lnTo>
                    <a:pt x="4237" y="1684"/>
                  </a:lnTo>
                  <a:lnTo>
                    <a:pt x="4229" y="1684"/>
                  </a:lnTo>
                  <a:lnTo>
                    <a:pt x="4229" y="1688"/>
                  </a:lnTo>
                  <a:lnTo>
                    <a:pt x="4217" y="1691"/>
                  </a:lnTo>
                  <a:lnTo>
                    <a:pt x="4213" y="1700"/>
                  </a:lnTo>
                  <a:lnTo>
                    <a:pt x="4206" y="1700"/>
                  </a:lnTo>
                  <a:lnTo>
                    <a:pt x="4197" y="1711"/>
                  </a:lnTo>
                  <a:lnTo>
                    <a:pt x="4189" y="1711"/>
                  </a:lnTo>
                  <a:lnTo>
                    <a:pt x="4186" y="1720"/>
                  </a:lnTo>
                  <a:lnTo>
                    <a:pt x="4177" y="1720"/>
                  </a:lnTo>
                  <a:lnTo>
                    <a:pt x="4169" y="1733"/>
                  </a:lnTo>
                  <a:lnTo>
                    <a:pt x="4160" y="1733"/>
                  </a:lnTo>
                  <a:lnTo>
                    <a:pt x="4157" y="1740"/>
                  </a:lnTo>
                  <a:lnTo>
                    <a:pt x="4146" y="1748"/>
                  </a:lnTo>
                  <a:lnTo>
                    <a:pt x="4146" y="1753"/>
                  </a:lnTo>
                  <a:lnTo>
                    <a:pt x="4137" y="1753"/>
                  </a:lnTo>
                  <a:lnTo>
                    <a:pt x="4126" y="1768"/>
                  </a:lnTo>
                  <a:lnTo>
                    <a:pt x="4117" y="1768"/>
                  </a:lnTo>
                  <a:lnTo>
                    <a:pt x="4113" y="1777"/>
                  </a:lnTo>
                  <a:lnTo>
                    <a:pt x="4109" y="1777"/>
                  </a:lnTo>
                  <a:lnTo>
                    <a:pt x="4109" y="1788"/>
                  </a:lnTo>
                  <a:lnTo>
                    <a:pt x="4106" y="1788"/>
                  </a:lnTo>
                  <a:lnTo>
                    <a:pt x="4106" y="1797"/>
                  </a:lnTo>
                  <a:lnTo>
                    <a:pt x="4100" y="1797"/>
                  </a:lnTo>
                  <a:lnTo>
                    <a:pt x="4100" y="1808"/>
                  </a:lnTo>
                  <a:lnTo>
                    <a:pt x="4097" y="1808"/>
                  </a:lnTo>
                  <a:lnTo>
                    <a:pt x="4097" y="1817"/>
                  </a:lnTo>
                  <a:lnTo>
                    <a:pt x="4093" y="1817"/>
                  </a:lnTo>
                  <a:lnTo>
                    <a:pt x="4093" y="1820"/>
                  </a:lnTo>
                  <a:lnTo>
                    <a:pt x="4097" y="1820"/>
                  </a:lnTo>
                  <a:lnTo>
                    <a:pt x="4097" y="1844"/>
                  </a:lnTo>
                  <a:lnTo>
                    <a:pt x="4100" y="1851"/>
                  </a:lnTo>
                  <a:lnTo>
                    <a:pt x="4104" y="1866"/>
                  </a:lnTo>
                  <a:lnTo>
                    <a:pt x="4106" y="1878"/>
                  </a:lnTo>
                  <a:lnTo>
                    <a:pt x="4106" y="1888"/>
                  </a:lnTo>
                  <a:lnTo>
                    <a:pt x="4100" y="1888"/>
                  </a:lnTo>
                  <a:lnTo>
                    <a:pt x="4098" y="1891"/>
                  </a:lnTo>
                  <a:lnTo>
                    <a:pt x="4097" y="1893"/>
                  </a:lnTo>
                  <a:lnTo>
                    <a:pt x="4095" y="1893"/>
                  </a:lnTo>
                  <a:lnTo>
                    <a:pt x="4093" y="1895"/>
                  </a:lnTo>
                  <a:lnTo>
                    <a:pt x="4091" y="1897"/>
                  </a:lnTo>
                  <a:lnTo>
                    <a:pt x="4091" y="1898"/>
                  </a:lnTo>
                  <a:lnTo>
                    <a:pt x="4089" y="1904"/>
                  </a:lnTo>
                  <a:lnTo>
                    <a:pt x="4080" y="1904"/>
                  </a:lnTo>
                  <a:lnTo>
                    <a:pt x="4069" y="1920"/>
                  </a:lnTo>
                  <a:lnTo>
                    <a:pt x="4066" y="1920"/>
                  </a:lnTo>
                  <a:lnTo>
                    <a:pt x="4060" y="1948"/>
                  </a:lnTo>
                  <a:lnTo>
                    <a:pt x="4057" y="1948"/>
                  </a:lnTo>
                  <a:lnTo>
                    <a:pt x="4057" y="1960"/>
                  </a:lnTo>
                  <a:lnTo>
                    <a:pt x="4053" y="1960"/>
                  </a:lnTo>
                  <a:lnTo>
                    <a:pt x="4053" y="1968"/>
                  </a:lnTo>
                  <a:lnTo>
                    <a:pt x="4049" y="1968"/>
                  </a:lnTo>
                  <a:lnTo>
                    <a:pt x="4049" y="1984"/>
                  </a:lnTo>
                  <a:lnTo>
                    <a:pt x="4046" y="1984"/>
                  </a:lnTo>
                  <a:lnTo>
                    <a:pt x="4040" y="2013"/>
                  </a:lnTo>
                  <a:lnTo>
                    <a:pt x="4037" y="2013"/>
                  </a:lnTo>
                  <a:lnTo>
                    <a:pt x="4033" y="2077"/>
                  </a:lnTo>
                  <a:lnTo>
                    <a:pt x="4029" y="2077"/>
                  </a:lnTo>
                  <a:lnTo>
                    <a:pt x="4026" y="2100"/>
                  </a:lnTo>
                  <a:lnTo>
                    <a:pt x="4029" y="2100"/>
                  </a:lnTo>
                  <a:lnTo>
                    <a:pt x="4029" y="2117"/>
                  </a:lnTo>
                  <a:lnTo>
                    <a:pt x="4033" y="2117"/>
                  </a:lnTo>
                  <a:lnTo>
                    <a:pt x="4035" y="2129"/>
                  </a:lnTo>
                  <a:lnTo>
                    <a:pt x="4033" y="2142"/>
                  </a:lnTo>
                  <a:lnTo>
                    <a:pt x="4037" y="2153"/>
                  </a:lnTo>
                  <a:lnTo>
                    <a:pt x="4038" y="2124"/>
                  </a:lnTo>
                  <a:lnTo>
                    <a:pt x="4042" y="2098"/>
                  </a:lnTo>
                  <a:lnTo>
                    <a:pt x="4049" y="2077"/>
                  </a:lnTo>
                  <a:lnTo>
                    <a:pt x="4049" y="2051"/>
                  </a:lnTo>
                  <a:lnTo>
                    <a:pt x="4053" y="2051"/>
                  </a:lnTo>
                  <a:lnTo>
                    <a:pt x="4053" y="2044"/>
                  </a:lnTo>
                  <a:lnTo>
                    <a:pt x="4057" y="2044"/>
                  </a:lnTo>
                  <a:lnTo>
                    <a:pt x="4057" y="2033"/>
                  </a:lnTo>
                  <a:lnTo>
                    <a:pt x="4066" y="2028"/>
                  </a:lnTo>
                  <a:lnTo>
                    <a:pt x="4069" y="2004"/>
                  </a:lnTo>
                  <a:lnTo>
                    <a:pt x="4077" y="2000"/>
                  </a:lnTo>
                  <a:lnTo>
                    <a:pt x="4077" y="1988"/>
                  </a:lnTo>
                  <a:lnTo>
                    <a:pt x="4080" y="1988"/>
                  </a:lnTo>
                  <a:lnTo>
                    <a:pt x="4086" y="1971"/>
                  </a:lnTo>
                  <a:lnTo>
                    <a:pt x="4089" y="1971"/>
                  </a:lnTo>
                  <a:lnTo>
                    <a:pt x="4089" y="1960"/>
                  </a:lnTo>
                  <a:lnTo>
                    <a:pt x="4093" y="1960"/>
                  </a:lnTo>
                  <a:lnTo>
                    <a:pt x="4097" y="1944"/>
                  </a:lnTo>
                  <a:lnTo>
                    <a:pt x="4100" y="1944"/>
                  </a:lnTo>
                  <a:lnTo>
                    <a:pt x="4106" y="1928"/>
                  </a:lnTo>
                  <a:lnTo>
                    <a:pt x="4113" y="1924"/>
                  </a:lnTo>
                  <a:lnTo>
                    <a:pt x="4113" y="1917"/>
                  </a:lnTo>
                  <a:lnTo>
                    <a:pt x="4126" y="1908"/>
                  </a:lnTo>
                  <a:lnTo>
                    <a:pt x="4126" y="1900"/>
                  </a:lnTo>
                  <a:lnTo>
                    <a:pt x="4137" y="1893"/>
                  </a:lnTo>
                  <a:lnTo>
                    <a:pt x="4137" y="1884"/>
                  </a:lnTo>
                  <a:lnTo>
                    <a:pt x="4149" y="1877"/>
                  </a:lnTo>
                  <a:lnTo>
                    <a:pt x="4149" y="1868"/>
                  </a:lnTo>
                  <a:lnTo>
                    <a:pt x="4157" y="1864"/>
                  </a:lnTo>
                  <a:lnTo>
                    <a:pt x="4164" y="1857"/>
                  </a:lnTo>
                  <a:lnTo>
                    <a:pt x="4169" y="1846"/>
                  </a:lnTo>
                  <a:lnTo>
                    <a:pt x="4173" y="1837"/>
                  </a:lnTo>
                  <a:lnTo>
                    <a:pt x="4178" y="1835"/>
                  </a:lnTo>
                  <a:lnTo>
                    <a:pt x="4182" y="1833"/>
                  </a:lnTo>
                  <a:lnTo>
                    <a:pt x="4186" y="1831"/>
                  </a:lnTo>
                  <a:lnTo>
                    <a:pt x="4189" y="1828"/>
                  </a:lnTo>
                  <a:lnTo>
                    <a:pt x="4189" y="1824"/>
                  </a:lnTo>
                  <a:lnTo>
                    <a:pt x="4197" y="1824"/>
                  </a:lnTo>
                  <a:lnTo>
                    <a:pt x="4200" y="1817"/>
                  </a:lnTo>
                  <a:lnTo>
                    <a:pt x="4209" y="1817"/>
                  </a:lnTo>
                  <a:lnTo>
                    <a:pt x="4217" y="1804"/>
                  </a:lnTo>
                  <a:lnTo>
                    <a:pt x="4233" y="1798"/>
                  </a:lnTo>
                  <a:lnTo>
                    <a:pt x="4255" y="1797"/>
                  </a:lnTo>
                  <a:lnTo>
                    <a:pt x="4280" y="1797"/>
                  </a:lnTo>
                  <a:lnTo>
                    <a:pt x="4300" y="1797"/>
                  </a:lnTo>
                  <a:lnTo>
                    <a:pt x="4308" y="1808"/>
                  </a:lnTo>
                  <a:lnTo>
                    <a:pt x="4317" y="1822"/>
                  </a:lnTo>
                  <a:lnTo>
                    <a:pt x="4326" y="1831"/>
                  </a:lnTo>
                  <a:lnTo>
                    <a:pt x="4324" y="1848"/>
                  </a:lnTo>
                  <a:lnTo>
                    <a:pt x="4322" y="1860"/>
                  </a:lnTo>
                  <a:lnTo>
                    <a:pt x="4318" y="1869"/>
                  </a:lnTo>
                  <a:lnTo>
                    <a:pt x="4313" y="1880"/>
                  </a:lnTo>
                  <a:lnTo>
                    <a:pt x="4313" y="1893"/>
                  </a:lnTo>
                  <a:lnTo>
                    <a:pt x="4311" y="1898"/>
                  </a:lnTo>
                  <a:lnTo>
                    <a:pt x="4308" y="1906"/>
                  </a:lnTo>
                  <a:lnTo>
                    <a:pt x="4304" y="1913"/>
                  </a:lnTo>
                  <a:lnTo>
                    <a:pt x="4300" y="1920"/>
                  </a:lnTo>
                  <a:lnTo>
                    <a:pt x="4246" y="1948"/>
                  </a:lnTo>
                  <a:lnTo>
                    <a:pt x="4246" y="1953"/>
                  </a:lnTo>
                  <a:lnTo>
                    <a:pt x="4266" y="1953"/>
                  </a:lnTo>
                  <a:lnTo>
                    <a:pt x="4266" y="1948"/>
                  </a:lnTo>
                  <a:lnTo>
                    <a:pt x="4293" y="1953"/>
                  </a:lnTo>
                  <a:lnTo>
                    <a:pt x="4300" y="1942"/>
                  </a:lnTo>
                  <a:lnTo>
                    <a:pt x="4308" y="1931"/>
                  </a:lnTo>
                  <a:lnTo>
                    <a:pt x="4313" y="1920"/>
                  </a:lnTo>
                  <a:lnTo>
                    <a:pt x="4340" y="1920"/>
                  </a:lnTo>
                  <a:lnTo>
                    <a:pt x="4349" y="1940"/>
                  </a:lnTo>
                  <a:lnTo>
                    <a:pt x="4358" y="1962"/>
                  </a:lnTo>
                  <a:lnTo>
                    <a:pt x="4366" y="1984"/>
                  </a:lnTo>
                  <a:lnTo>
                    <a:pt x="4386" y="1984"/>
                  </a:lnTo>
                  <a:lnTo>
                    <a:pt x="4426" y="2028"/>
                  </a:lnTo>
                  <a:lnTo>
                    <a:pt x="4440" y="2028"/>
                  </a:lnTo>
                  <a:lnTo>
                    <a:pt x="4448" y="2029"/>
                  </a:lnTo>
                  <a:lnTo>
                    <a:pt x="4460" y="2029"/>
                  </a:lnTo>
                  <a:lnTo>
                    <a:pt x="4473" y="2029"/>
                  </a:lnTo>
                  <a:lnTo>
                    <a:pt x="4489" y="2029"/>
                  </a:lnTo>
                  <a:lnTo>
                    <a:pt x="4500" y="2028"/>
                  </a:lnTo>
                  <a:lnTo>
                    <a:pt x="4500" y="2040"/>
                  </a:lnTo>
                  <a:lnTo>
                    <a:pt x="4506" y="2040"/>
                  </a:lnTo>
                  <a:lnTo>
                    <a:pt x="4506" y="2037"/>
                  </a:lnTo>
                  <a:lnTo>
                    <a:pt x="4533" y="2033"/>
                  </a:lnTo>
                  <a:lnTo>
                    <a:pt x="4533" y="2028"/>
                  </a:lnTo>
                  <a:lnTo>
                    <a:pt x="4546" y="2028"/>
                  </a:lnTo>
                  <a:lnTo>
                    <a:pt x="4546" y="2024"/>
                  </a:lnTo>
                  <a:lnTo>
                    <a:pt x="4560" y="2020"/>
                  </a:lnTo>
                  <a:lnTo>
                    <a:pt x="4560" y="2017"/>
                  </a:lnTo>
                  <a:lnTo>
                    <a:pt x="4586" y="2013"/>
                  </a:lnTo>
                  <a:lnTo>
                    <a:pt x="4600" y="1991"/>
                  </a:lnTo>
                  <a:lnTo>
                    <a:pt x="4606" y="1991"/>
                  </a:lnTo>
                  <a:lnTo>
                    <a:pt x="4606" y="1980"/>
                  </a:lnTo>
                  <a:lnTo>
                    <a:pt x="4609" y="1980"/>
                  </a:lnTo>
                  <a:lnTo>
                    <a:pt x="4611" y="1977"/>
                  </a:lnTo>
                  <a:lnTo>
                    <a:pt x="4613" y="1975"/>
                  </a:lnTo>
                  <a:lnTo>
                    <a:pt x="4615" y="1971"/>
                  </a:lnTo>
                  <a:lnTo>
                    <a:pt x="4615" y="1969"/>
                  </a:lnTo>
                  <a:lnTo>
                    <a:pt x="4617" y="1964"/>
                  </a:lnTo>
                  <a:lnTo>
                    <a:pt x="4620" y="1964"/>
                  </a:lnTo>
                  <a:lnTo>
                    <a:pt x="4626" y="1966"/>
                  </a:lnTo>
                  <a:lnTo>
                    <a:pt x="4631" y="1966"/>
                  </a:lnTo>
                  <a:lnTo>
                    <a:pt x="4637" y="1966"/>
                  </a:lnTo>
                  <a:lnTo>
                    <a:pt x="4640" y="1968"/>
                  </a:lnTo>
                  <a:lnTo>
                    <a:pt x="4644" y="1968"/>
                  </a:lnTo>
                  <a:lnTo>
                    <a:pt x="4646" y="1968"/>
                  </a:lnTo>
                  <a:lnTo>
                    <a:pt x="4649" y="1960"/>
                  </a:lnTo>
                  <a:lnTo>
                    <a:pt x="4657" y="1960"/>
                  </a:lnTo>
                  <a:lnTo>
                    <a:pt x="4648" y="1933"/>
                  </a:lnTo>
                  <a:lnTo>
                    <a:pt x="4637" y="1908"/>
                  </a:lnTo>
                  <a:lnTo>
                    <a:pt x="4633" y="1808"/>
                  </a:lnTo>
                  <a:lnTo>
                    <a:pt x="4660" y="1813"/>
                  </a:lnTo>
                  <a:lnTo>
                    <a:pt x="4660" y="1817"/>
                  </a:lnTo>
                  <a:lnTo>
                    <a:pt x="4671" y="1831"/>
                  </a:lnTo>
                  <a:lnTo>
                    <a:pt x="4678" y="1849"/>
                  </a:lnTo>
                  <a:lnTo>
                    <a:pt x="4686" y="1868"/>
                  </a:lnTo>
                  <a:lnTo>
                    <a:pt x="4686" y="1868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9" y="1864"/>
                  </a:lnTo>
                  <a:lnTo>
                    <a:pt x="4695" y="1862"/>
                  </a:lnTo>
                  <a:lnTo>
                    <a:pt x="4700" y="1858"/>
                  </a:lnTo>
                  <a:lnTo>
                    <a:pt x="4704" y="1855"/>
                  </a:lnTo>
                  <a:lnTo>
                    <a:pt x="4708" y="1851"/>
                  </a:lnTo>
                  <a:lnTo>
                    <a:pt x="4709" y="1844"/>
                  </a:lnTo>
                  <a:lnTo>
                    <a:pt x="4733" y="1844"/>
                  </a:lnTo>
                  <a:lnTo>
                    <a:pt x="4737" y="1860"/>
                  </a:lnTo>
                  <a:lnTo>
                    <a:pt x="4737" y="1875"/>
                  </a:lnTo>
                  <a:lnTo>
                    <a:pt x="4733" y="1893"/>
                  </a:lnTo>
                  <a:lnTo>
                    <a:pt x="4733" y="1911"/>
                  </a:lnTo>
                  <a:lnTo>
                    <a:pt x="4729" y="1911"/>
                  </a:lnTo>
                  <a:lnTo>
                    <a:pt x="4726" y="1928"/>
                  </a:lnTo>
                  <a:lnTo>
                    <a:pt x="4713" y="1937"/>
                  </a:lnTo>
                  <a:lnTo>
                    <a:pt x="4700" y="1946"/>
                  </a:lnTo>
                  <a:lnTo>
                    <a:pt x="4686" y="1953"/>
                  </a:lnTo>
                  <a:lnTo>
                    <a:pt x="4689" y="1968"/>
                  </a:lnTo>
                  <a:lnTo>
                    <a:pt x="4706" y="1971"/>
                  </a:lnTo>
                  <a:lnTo>
                    <a:pt x="4700" y="2004"/>
                  </a:lnTo>
                  <a:lnTo>
                    <a:pt x="4693" y="2008"/>
                  </a:lnTo>
                  <a:lnTo>
                    <a:pt x="4693" y="2020"/>
                  </a:lnTo>
                  <a:lnTo>
                    <a:pt x="4686" y="2024"/>
                  </a:lnTo>
                  <a:lnTo>
                    <a:pt x="4686" y="2037"/>
                  </a:lnTo>
                  <a:lnTo>
                    <a:pt x="4680" y="2037"/>
                  </a:lnTo>
                  <a:lnTo>
                    <a:pt x="4680" y="2044"/>
                  </a:lnTo>
                  <a:lnTo>
                    <a:pt x="4677" y="2044"/>
                  </a:lnTo>
                  <a:lnTo>
                    <a:pt x="4677" y="2051"/>
                  </a:lnTo>
                  <a:lnTo>
                    <a:pt x="4669" y="2057"/>
                  </a:lnTo>
                  <a:lnTo>
                    <a:pt x="4666" y="2077"/>
                  </a:lnTo>
                  <a:lnTo>
                    <a:pt x="4657" y="2080"/>
                  </a:lnTo>
                  <a:lnTo>
                    <a:pt x="4657" y="2088"/>
                  </a:lnTo>
                  <a:lnTo>
                    <a:pt x="4646" y="2097"/>
                  </a:lnTo>
                  <a:lnTo>
                    <a:pt x="4646" y="2104"/>
                  </a:lnTo>
                  <a:lnTo>
                    <a:pt x="4633" y="2111"/>
                  </a:lnTo>
                  <a:lnTo>
                    <a:pt x="4633" y="2120"/>
                  </a:lnTo>
                  <a:lnTo>
                    <a:pt x="4617" y="2131"/>
                  </a:lnTo>
                  <a:lnTo>
                    <a:pt x="4613" y="2144"/>
                  </a:lnTo>
                  <a:lnTo>
                    <a:pt x="4606" y="2148"/>
                  </a:lnTo>
                  <a:lnTo>
                    <a:pt x="4606" y="2173"/>
                  </a:lnTo>
                  <a:lnTo>
                    <a:pt x="4600" y="2173"/>
                  </a:lnTo>
                  <a:lnTo>
                    <a:pt x="4593" y="2184"/>
                  </a:lnTo>
                  <a:lnTo>
                    <a:pt x="4580" y="2188"/>
                  </a:lnTo>
                  <a:lnTo>
                    <a:pt x="4580" y="2257"/>
                  </a:lnTo>
                  <a:lnTo>
                    <a:pt x="4577" y="2257"/>
                  </a:lnTo>
                  <a:lnTo>
                    <a:pt x="4577" y="2268"/>
                  </a:lnTo>
                  <a:lnTo>
                    <a:pt x="4573" y="2268"/>
                  </a:lnTo>
                  <a:lnTo>
                    <a:pt x="4573" y="2304"/>
                  </a:lnTo>
                  <a:lnTo>
                    <a:pt x="4569" y="2304"/>
                  </a:lnTo>
                  <a:lnTo>
                    <a:pt x="4569" y="2313"/>
                  </a:lnTo>
                  <a:lnTo>
                    <a:pt x="4560" y="2317"/>
                  </a:lnTo>
                  <a:lnTo>
                    <a:pt x="4560" y="2324"/>
                  </a:lnTo>
                  <a:lnTo>
                    <a:pt x="4557" y="2324"/>
                  </a:lnTo>
                  <a:lnTo>
                    <a:pt x="4557" y="2340"/>
                  </a:lnTo>
                  <a:lnTo>
                    <a:pt x="4553" y="2340"/>
                  </a:lnTo>
                  <a:lnTo>
                    <a:pt x="4553" y="2344"/>
                  </a:lnTo>
                  <a:lnTo>
                    <a:pt x="4526" y="2344"/>
                  </a:lnTo>
                  <a:lnTo>
                    <a:pt x="4513" y="2335"/>
                  </a:lnTo>
                  <a:lnTo>
                    <a:pt x="4497" y="2328"/>
                  </a:lnTo>
                  <a:lnTo>
                    <a:pt x="4480" y="2324"/>
                  </a:lnTo>
                  <a:lnTo>
                    <a:pt x="4478" y="2317"/>
                  </a:lnTo>
                  <a:lnTo>
                    <a:pt x="4477" y="2313"/>
                  </a:lnTo>
                  <a:lnTo>
                    <a:pt x="4473" y="2309"/>
                  </a:lnTo>
                  <a:lnTo>
                    <a:pt x="4469" y="2304"/>
                  </a:lnTo>
                  <a:lnTo>
                    <a:pt x="4466" y="2304"/>
                  </a:lnTo>
                  <a:lnTo>
                    <a:pt x="4462" y="2295"/>
                  </a:lnTo>
                  <a:lnTo>
                    <a:pt x="4460" y="2282"/>
                  </a:lnTo>
                  <a:lnTo>
                    <a:pt x="4460" y="2268"/>
                  </a:lnTo>
                  <a:lnTo>
                    <a:pt x="4453" y="2268"/>
                  </a:lnTo>
                  <a:lnTo>
                    <a:pt x="4455" y="2246"/>
                  </a:lnTo>
                  <a:lnTo>
                    <a:pt x="4460" y="2228"/>
                  </a:lnTo>
                  <a:lnTo>
                    <a:pt x="4473" y="2220"/>
                  </a:lnTo>
                  <a:lnTo>
                    <a:pt x="4473" y="2211"/>
                  </a:lnTo>
                  <a:lnTo>
                    <a:pt x="4477" y="2211"/>
                  </a:lnTo>
                  <a:lnTo>
                    <a:pt x="4477" y="2197"/>
                  </a:lnTo>
                  <a:lnTo>
                    <a:pt x="4486" y="2191"/>
                  </a:lnTo>
                  <a:lnTo>
                    <a:pt x="4486" y="2173"/>
                  </a:lnTo>
                  <a:lnTo>
                    <a:pt x="4489" y="2173"/>
                  </a:lnTo>
                  <a:lnTo>
                    <a:pt x="4489" y="2160"/>
                  </a:lnTo>
                  <a:lnTo>
                    <a:pt x="4493" y="2160"/>
                  </a:lnTo>
                  <a:lnTo>
                    <a:pt x="4493" y="2153"/>
                  </a:lnTo>
                  <a:lnTo>
                    <a:pt x="4497" y="2153"/>
                  </a:lnTo>
                  <a:lnTo>
                    <a:pt x="4497" y="2137"/>
                  </a:lnTo>
                  <a:lnTo>
                    <a:pt x="4513" y="2124"/>
                  </a:lnTo>
                  <a:lnTo>
                    <a:pt x="4517" y="2117"/>
                  </a:lnTo>
                  <a:lnTo>
                    <a:pt x="4529" y="2117"/>
                  </a:lnTo>
                  <a:lnTo>
                    <a:pt x="4529" y="2111"/>
                  </a:lnTo>
                  <a:lnTo>
                    <a:pt x="4533" y="2111"/>
                  </a:lnTo>
                  <a:lnTo>
                    <a:pt x="4533" y="2108"/>
                  </a:lnTo>
                  <a:lnTo>
                    <a:pt x="4520" y="2108"/>
                  </a:lnTo>
                  <a:lnTo>
                    <a:pt x="4513" y="2115"/>
                  </a:lnTo>
                  <a:lnTo>
                    <a:pt x="4504" y="2118"/>
                  </a:lnTo>
                  <a:lnTo>
                    <a:pt x="4489" y="2120"/>
                  </a:lnTo>
                  <a:lnTo>
                    <a:pt x="4486" y="2088"/>
                  </a:lnTo>
                  <a:lnTo>
                    <a:pt x="4473" y="2093"/>
                  </a:lnTo>
                  <a:lnTo>
                    <a:pt x="4473" y="2117"/>
                  </a:lnTo>
                  <a:lnTo>
                    <a:pt x="4466" y="2120"/>
                  </a:lnTo>
                  <a:lnTo>
                    <a:pt x="4458" y="2135"/>
                  </a:lnTo>
                  <a:lnTo>
                    <a:pt x="4453" y="2153"/>
                  </a:lnTo>
                  <a:lnTo>
                    <a:pt x="4448" y="2169"/>
                  </a:lnTo>
                  <a:lnTo>
                    <a:pt x="4440" y="2186"/>
                  </a:lnTo>
                  <a:lnTo>
                    <a:pt x="4431" y="2197"/>
                  </a:lnTo>
                  <a:lnTo>
                    <a:pt x="4417" y="2204"/>
                  </a:lnTo>
                  <a:lnTo>
                    <a:pt x="4413" y="2213"/>
                  </a:lnTo>
                  <a:lnTo>
                    <a:pt x="4406" y="2226"/>
                  </a:lnTo>
                  <a:lnTo>
                    <a:pt x="4398" y="2237"/>
                  </a:lnTo>
                  <a:lnTo>
                    <a:pt x="4393" y="2244"/>
                  </a:lnTo>
                  <a:lnTo>
                    <a:pt x="4386" y="2244"/>
                  </a:lnTo>
                  <a:lnTo>
                    <a:pt x="4380" y="2251"/>
                  </a:lnTo>
                  <a:lnTo>
                    <a:pt x="4369" y="2251"/>
                  </a:lnTo>
                  <a:lnTo>
                    <a:pt x="4364" y="2255"/>
                  </a:lnTo>
                  <a:lnTo>
                    <a:pt x="4362" y="2257"/>
                  </a:lnTo>
                  <a:lnTo>
                    <a:pt x="4362" y="2260"/>
                  </a:lnTo>
                  <a:lnTo>
                    <a:pt x="4362" y="2266"/>
                  </a:lnTo>
                  <a:lnTo>
                    <a:pt x="4360" y="2271"/>
                  </a:lnTo>
                  <a:lnTo>
                    <a:pt x="4349" y="2275"/>
                  </a:lnTo>
                  <a:lnTo>
                    <a:pt x="4337" y="2278"/>
                  </a:lnTo>
                  <a:lnTo>
                    <a:pt x="4320" y="2280"/>
                  </a:lnTo>
                  <a:lnTo>
                    <a:pt x="4311" y="2266"/>
                  </a:lnTo>
                  <a:lnTo>
                    <a:pt x="4298" y="2257"/>
                  </a:lnTo>
                  <a:lnTo>
                    <a:pt x="4282" y="2251"/>
                  </a:lnTo>
                  <a:lnTo>
                    <a:pt x="4260" y="2248"/>
                  </a:lnTo>
                  <a:lnTo>
                    <a:pt x="4260" y="2242"/>
                  </a:lnTo>
                  <a:lnTo>
                    <a:pt x="4260" y="2238"/>
                  </a:lnTo>
                  <a:lnTo>
                    <a:pt x="4258" y="2235"/>
                  </a:lnTo>
                  <a:lnTo>
                    <a:pt x="4257" y="2233"/>
                  </a:lnTo>
                  <a:lnTo>
                    <a:pt x="4253" y="2233"/>
                  </a:lnTo>
                  <a:lnTo>
                    <a:pt x="4253" y="2224"/>
                  </a:lnTo>
                  <a:lnTo>
                    <a:pt x="4246" y="2220"/>
                  </a:lnTo>
                  <a:lnTo>
                    <a:pt x="4246" y="2211"/>
                  </a:lnTo>
                  <a:lnTo>
                    <a:pt x="4237" y="2208"/>
                  </a:lnTo>
                  <a:lnTo>
                    <a:pt x="4237" y="2200"/>
                  </a:lnTo>
                  <a:lnTo>
                    <a:pt x="4229" y="2197"/>
                  </a:lnTo>
                  <a:lnTo>
                    <a:pt x="4229" y="2188"/>
                  </a:lnTo>
                  <a:lnTo>
                    <a:pt x="4217" y="2180"/>
                  </a:lnTo>
                  <a:lnTo>
                    <a:pt x="4217" y="2173"/>
                  </a:lnTo>
                  <a:lnTo>
                    <a:pt x="4206" y="2164"/>
                  </a:lnTo>
                  <a:lnTo>
                    <a:pt x="4206" y="2153"/>
                  </a:lnTo>
                  <a:lnTo>
                    <a:pt x="4197" y="2148"/>
                  </a:lnTo>
                  <a:lnTo>
                    <a:pt x="4197" y="2140"/>
                  </a:lnTo>
                  <a:lnTo>
                    <a:pt x="4189" y="2137"/>
                  </a:lnTo>
                  <a:lnTo>
                    <a:pt x="4189" y="2131"/>
                  </a:lnTo>
                  <a:lnTo>
                    <a:pt x="4180" y="2131"/>
                  </a:lnTo>
                  <a:lnTo>
                    <a:pt x="4180" y="2128"/>
                  </a:lnTo>
                  <a:lnTo>
                    <a:pt x="4140" y="2137"/>
                  </a:lnTo>
                  <a:lnTo>
                    <a:pt x="4137" y="2148"/>
                  </a:lnTo>
                  <a:lnTo>
                    <a:pt x="4089" y="2157"/>
                  </a:lnTo>
                  <a:lnTo>
                    <a:pt x="4086" y="2184"/>
                  </a:lnTo>
                  <a:lnTo>
                    <a:pt x="4080" y="2184"/>
                  </a:lnTo>
                  <a:lnTo>
                    <a:pt x="4086" y="2268"/>
                  </a:lnTo>
                  <a:lnTo>
                    <a:pt x="4089" y="2268"/>
                  </a:lnTo>
                  <a:lnTo>
                    <a:pt x="4089" y="2280"/>
                  </a:lnTo>
                  <a:lnTo>
                    <a:pt x="4093" y="2280"/>
                  </a:lnTo>
                  <a:lnTo>
                    <a:pt x="4093" y="2293"/>
                  </a:lnTo>
                  <a:lnTo>
                    <a:pt x="4097" y="2293"/>
                  </a:lnTo>
                  <a:lnTo>
                    <a:pt x="4097" y="2313"/>
                  </a:lnTo>
                  <a:lnTo>
                    <a:pt x="4100" y="2313"/>
                  </a:lnTo>
                  <a:lnTo>
                    <a:pt x="4100" y="2324"/>
                  </a:lnTo>
                  <a:lnTo>
                    <a:pt x="4106" y="2324"/>
                  </a:lnTo>
                  <a:lnTo>
                    <a:pt x="4106" y="2337"/>
                  </a:lnTo>
                  <a:lnTo>
                    <a:pt x="4109" y="2337"/>
                  </a:lnTo>
                  <a:lnTo>
                    <a:pt x="4109" y="2357"/>
                  </a:lnTo>
                  <a:lnTo>
                    <a:pt x="4109" y="2357"/>
                  </a:lnTo>
                  <a:lnTo>
                    <a:pt x="4111" y="2358"/>
                  </a:lnTo>
                  <a:lnTo>
                    <a:pt x="4113" y="2360"/>
                  </a:lnTo>
                  <a:lnTo>
                    <a:pt x="4113" y="2364"/>
                  </a:lnTo>
                  <a:lnTo>
                    <a:pt x="4113" y="2368"/>
                  </a:lnTo>
                  <a:lnTo>
                    <a:pt x="4109" y="2368"/>
                  </a:lnTo>
                  <a:lnTo>
                    <a:pt x="4106" y="2397"/>
                  </a:lnTo>
                  <a:lnTo>
                    <a:pt x="4100" y="2397"/>
                  </a:lnTo>
                  <a:lnTo>
                    <a:pt x="4100" y="2411"/>
                  </a:lnTo>
                  <a:lnTo>
                    <a:pt x="4077" y="2433"/>
                  </a:lnTo>
                  <a:lnTo>
                    <a:pt x="4075" y="2442"/>
                  </a:lnTo>
                  <a:lnTo>
                    <a:pt x="4073" y="2455"/>
                  </a:lnTo>
                  <a:lnTo>
                    <a:pt x="4069" y="2464"/>
                  </a:lnTo>
                  <a:lnTo>
                    <a:pt x="4066" y="2468"/>
                  </a:lnTo>
                  <a:lnTo>
                    <a:pt x="4064" y="2469"/>
                  </a:lnTo>
                  <a:lnTo>
                    <a:pt x="4060" y="2469"/>
                  </a:lnTo>
                  <a:lnTo>
                    <a:pt x="4058" y="2469"/>
                  </a:lnTo>
                  <a:lnTo>
                    <a:pt x="4057" y="2471"/>
                  </a:lnTo>
                  <a:lnTo>
                    <a:pt x="4053" y="2471"/>
                  </a:lnTo>
                  <a:lnTo>
                    <a:pt x="4049" y="2480"/>
                  </a:lnTo>
                  <a:lnTo>
                    <a:pt x="4037" y="2480"/>
                  </a:lnTo>
                  <a:lnTo>
                    <a:pt x="4033" y="2488"/>
                  </a:lnTo>
                  <a:lnTo>
                    <a:pt x="4026" y="2488"/>
                  </a:lnTo>
                  <a:lnTo>
                    <a:pt x="4026" y="2493"/>
                  </a:lnTo>
                  <a:lnTo>
                    <a:pt x="4013" y="2493"/>
                  </a:lnTo>
                  <a:lnTo>
                    <a:pt x="4009" y="2500"/>
                  </a:lnTo>
                  <a:lnTo>
                    <a:pt x="3989" y="2504"/>
                  </a:lnTo>
                  <a:lnTo>
                    <a:pt x="3986" y="2513"/>
                  </a:lnTo>
                  <a:lnTo>
                    <a:pt x="3977" y="2513"/>
                  </a:lnTo>
                  <a:lnTo>
                    <a:pt x="3977" y="2517"/>
                  </a:lnTo>
                  <a:lnTo>
                    <a:pt x="3966" y="2517"/>
                  </a:lnTo>
                  <a:lnTo>
                    <a:pt x="3960" y="2524"/>
                  </a:lnTo>
                  <a:lnTo>
                    <a:pt x="3946" y="2528"/>
                  </a:lnTo>
                  <a:lnTo>
                    <a:pt x="3946" y="2531"/>
                  </a:lnTo>
                  <a:lnTo>
                    <a:pt x="3937" y="2531"/>
                  </a:lnTo>
                  <a:lnTo>
                    <a:pt x="3933" y="2540"/>
                  </a:lnTo>
                  <a:lnTo>
                    <a:pt x="3920" y="2540"/>
                  </a:lnTo>
                  <a:lnTo>
                    <a:pt x="3917" y="2548"/>
                  </a:lnTo>
                  <a:lnTo>
                    <a:pt x="3880" y="2548"/>
                  </a:lnTo>
                  <a:lnTo>
                    <a:pt x="3880" y="2564"/>
                  </a:lnTo>
                  <a:lnTo>
                    <a:pt x="3875" y="2568"/>
                  </a:lnTo>
                  <a:lnTo>
                    <a:pt x="3871" y="2571"/>
                  </a:lnTo>
                  <a:lnTo>
                    <a:pt x="3866" y="2575"/>
                  </a:lnTo>
                  <a:lnTo>
                    <a:pt x="3860" y="2578"/>
                  </a:lnTo>
                  <a:lnTo>
                    <a:pt x="3853" y="2580"/>
                  </a:lnTo>
                  <a:lnTo>
                    <a:pt x="3846" y="2602"/>
                  </a:lnTo>
                  <a:lnTo>
                    <a:pt x="3833" y="2618"/>
                  </a:lnTo>
                  <a:lnTo>
                    <a:pt x="3820" y="2637"/>
                  </a:lnTo>
                  <a:lnTo>
                    <a:pt x="3820" y="2644"/>
                  </a:lnTo>
                  <a:lnTo>
                    <a:pt x="3793" y="2668"/>
                  </a:lnTo>
                  <a:lnTo>
                    <a:pt x="3793" y="2677"/>
                  </a:lnTo>
                  <a:lnTo>
                    <a:pt x="3777" y="2684"/>
                  </a:lnTo>
                  <a:lnTo>
                    <a:pt x="3777" y="2691"/>
                  </a:lnTo>
                  <a:lnTo>
                    <a:pt x="3769" y="2697"/>
                  </a:lnTo>
                  <a:lnTo>
                    <a:pt x="3769" y="2700"/>
                  </a:lnTo>
                  <a:lnTo>
                    <a:pt x="3764" y="2704"/>
                  </a:lnTo>
                  <a:lnTo>
                    <a:pt x="3760" y="2704"/>
                  </a:lnTo>
                  <a:lnTo>
                    <a:pt x="3757" y="2706"/>
                  </a:lnTo>
                  <a:lnTo>
                    <a:pt x="3753" y="2706"/>
                  </a:lnTo>
                  <a:lnTo>
                    <a:pt x="3749" y="2708"/>
                  </a:lnTo>
                  <a:lnTo>
                    <a:pt x="3746" y="2711"/>
                  </a:lnTo>
                  <a:lnTo>
                    <a:pt x="3740" y="2717"/>
                  </a:lnTo>
                  <a:lnTo>
                    <a:pt x="3737" y="2717"/>
                  </a:lnTo>
                  <a:lnTo>
                    <a:pt x="3738" y="2718"/>
                  </a:lnTo>
                  <a:lnTo>
                    <a:pt x="3738" y="2724"/>
                  </a:lnTo>
                  <a:lnTo>
                    <a:pt x="3740" y="2728"/>
                  </a:lnTo>
                  <a:lnTo>
                    <a:pt x="3742" y="2733"/>
                  </a:lnTo>
                  <a:lnTo>
                    <a:pt x="3742" y="2738"/>
                  </a:lnTo>
                  <a:lnTo>
                    <a:pt x="3740" y="2744"/>
                  </a:lnTo>
                  <a:lnTo>
                    <a:pt x="3700" y="2751"/>
                  </a:lnTo>
                  <a:lnTo>
                    <a:pt x="3682" y="2762"/>
                  </a:lnTo>
                  <a:lnTo>
                    <a:pt x="3664" y="2775"/>
                  </a:lnTo>
                  <a:lnTo>
                    <a:pt x="3646" y="2788"/>
                  </a:lnTo>
                  <a:lnTo>
                    <a:pt x="3626" y="2797"/>
                  </a:lnTo>
                  <a:lnTo>
                    <a:pt x="3624" y="2802"/>
                  </a:lnTo>
                  <a:lnTo>
                    <a:pt x="3622" y="2806"/>
                  </a:lnTo>
                  <a:lnTo>
                    <a:pt x="3620" y="2808"/>
                  </a:lnTo>
                  <a:lnTo>
                    <a:pt x="3617" y="2811"/>
                  </a:lnTo>
                  <a:lnTo>
                    <a:pt x="3613" y="2811"/>
                  </a:lnTo>
                  <a:lnTo>
                    <a:pt x="3613" y="2820"/>
                  </a:lnTo>
                  <a:lnTo>
                    <a:pt x="3606" y="2824"/>
                  </a:lnTo>
                  <a:lnTo>
                    <a:pt x="3606" y="2831"/>
                  </a:lnTo>
                  <a:lnTo>
                    <a:pt x="3597" y="2837"/>
                  </a:lnTo>
                  <a:lnTo>
                    <a:pt x="3591" y="2849"/>
                  </a:lnTo>
                  <a:lnTo>
                    <a:pt x="3589" y="2868"/>
                  </a:lnTo>
                  <a:lnTo>
                    <a:pt x="3593" y="2868"/>
                  </a:lnTo>
                  <a:lnTo>
                    <a:pt x="3593" y="2873"/>
                  </a:lnTo>
                  <a:lnTo>
                    <a:pt x="3604" y="2869"/>
                  </a:lnTo>
                  <a:lnTo>
                    <a:pt x="3615" y="2868"/>
                  </a:lnTo>
                  <a:lnTo>
                    <a:pt x="3624" y="2869"/>
                  </a:lnTo>
                  <a:lnTo>
                    <a:pt x="3629" y="2880"/>
                  </a:lnTo>
                  <a:lnTo>
                    <a:pt x="3633" y="2886"/>
                  </a:lnTo>
                  <a:lnTo>
                    <a:pt x="3637" y="2891"/>
                  </a:lnTo>
                  <a:lnTo>
                    <a:pt x="3637" y="2898"/>
                  </a:lnTo>
                  <a:lnTo>
                    <a:pt x="3637" y="2908"/>
                  </a:lnTo>
                  <a:lnTo>
                    <a:pt x="3633" y="2911"/>
                  </a:lnTo>
                  <a:lnTo>
                    <a:pt x="3631" y="2915"/>
                  </a:lnTo>
                  <a:lnTo>
                    <a:pt x="3629" y="2917"/>
                  </a:lnTo>
                  <a:lnTo>
                    <a:pt x="3620" y="2917"/>
                  </a:lnTo>
                  <a:lnTo>
                    <a:pt x="3620" y="2920"/>
                  </a:lnTo>
                  <a:lnTo>
                    <a:pt x="3600" y="2924"/>
                  </a:lnTo>
                  <a:lnTo>
                    <a:pt x="3600" y="2928"/>
                  </a:lnTo>
                  <a:lnTo>
                    <a:pt x="3589" y="2928"/>
                  </a:lnTo>
                  <a:lnTo>
                    <a:pt x="3589" y="2933"/>
                  </a:lnTo>
                  <a:lnTo>
                    <a:pt x="3577" y="2940"/>
                  </a:lnTo>
                  <a:lnTo>
                    <a:pt x="3577" y="2948"/>
                  </a:lnTo>
                  <a:lnTo>
                    <a:pt x="3557" y="2964"/>
                  </a:lnTo>
                  <a:lnTo>
                    <a:pt x="3553" y="2971"/>
                  </a:lnTo>
                  <a:lnTo>
                    <a:pt x="3529" y="2971"/>
                  </a:lnTo>
                  <a:lnTo>
                    <a:pt x="3529" y="2977"/>
                  </a:lnTo>
                  <a:lnTo>
                    <a:pt x="3520" y="2977"/>
                  </a:lnTo>
                  <a:lnTo>
                    <a:pt x="3520" y="2980"/>
                  </a:lnTo>
                  <a:lnTo>
                    <a:pt x="3509" y="2980"/>
                  </a:lnTo>
                  <a:lnTo>
                    <a:pt x="3500" y="2993"/>
                  </a:lnTo>
                  <a:lnTo>
                    <a:pt x="3493" y="2993"/>
                  </a:lnTo>
                  <a:lnTo>
                    <a:pt x="3489" y="3000"/>
                  </a:lnTo>
                  <a:lnTo>
                    <a:pt x="3480" y="3000"/>
                  </a:lnTo>
                  <a:lnTo>
                    <a:pt x="3475" y="3009"/>
                  </a:lnTo>
                  <a:lnTo>
                    <a:pt x="3473" y="3022"/>
                  </a:lnTo>
                  <a:lnTo>
                    <a:pt x="3469" y="3031"/>
                  </a:lnTo>
                  <a:lnTo>
                    <a:pt x="3460" y="3037"/>
                  </a:lnTo>
                  <a:lnTo>
                    <a:pt x="3460" y="3044"/>
                  </a:lnTo>
                  <a:lnTo>
                    <a:pt x="3440" y="3060"/>
                  </a:lnTo>
                  <a:lnTo>
                    <a:pt x="3431" y="3071"/>
                  </a:lnTo>
                  <a:lnTo>
                    <a:pt x="3422" y="3080"/>
                  </a:lnTo>
                  <a:lnTo>
                    <a:pt x="3413" y="3088"/>
                  </a:lnTo>
                  <a:lnTo>
                    <a:pt x="3398" y="3091"/>
                  </a:lnTo>
                  <a:lnTo>
                    <a:pt x="3377" y="3091"/>
                  </a:lnTo>
                  <a:lnTo>
                    <a:pt x="3377" y="3060"/>
                  </a:lnTo>
                  <a:lnTo>
                    <a:pt x="3382" y="3057"/>
                  </a:lnTo>
                  <a:lnTo>
                    <a:pt x="3386" y="3055"/>
                  </a:lnTo>
                  <a:lnTo>
                    <a:pt x="3389" y="3053"/>
                  </a:lnTo>
                  <a:lnTo>
                    <a:pt x="3395" y="3049"/>
                  </a:lnTo>
                  <a:lnTo>
                    <a:pt x="3400" y="3048"/>
                  </a:lnTo>
                  <a:lnTo>
                    <a:pt x="3397" y="3024"/>
                  </a:lnTo>
                  <a:lnTo>
                    <a:pt x="3391" y="3004"/>
                  </a:lnTo>
                  <a:lnTo>
                    <a:pt x="3384" y="2982"/>
                  </a:lnTo>
                  <a:lnTo>
                    <a:pt x="3380" y="2957"/>
                  </a:lnTo>
                  <a:lnTo>
                    <a:pt x="3393" y="2951"/>
                  </a:lnTo>
                  <a:lnTo>
                    <a:pt x="3393" y="2948"/>
                  </a:lnTo>
                  <a:lnTo>
                    <a:pt x="3400" y="2948"/>
                  </a:lnTo>
                  <a:lnTo>
                    <a:pt x="3400" y="2944"/>
                  </a:lnTo>
                  <a:lnTo>
                    <a:pt x="3413" y="2937"/>
                  </a:lnTo>
                  <a:lnTo>
                    <a:pt x="3413" y="2928"/>
                  </a:lnTo>
                  <a:lnTo>
                    <a:pt x="3417" y="2928"/>
                  </a:lnTo>
                  <a:lnTo>
                    <a:pt x="3409" y="2884"/>
                  </a:lnTo>
                  <a:lnTo>
                    <a:pt x="3406" y="2884"/>
                  </a:lnTo>
                  <a:lnTo>
                    <a:pt x="3406" y="2873"/>
                  </a:lnTo>
                  <a:lnTo>
                    <a:pt x="3400" y="2873"/>
                  </a:lnTo>
                  <a:lnTo>
                    <a:pt x="3400" y="2777"/>
                  </a:lnTo>
                  <a:lnTo>
                    <a:pt x="3393" y="2773"/>
                  </a:lnTo>
                  <a:lnTo>
                    <a:pt x="3393" y="2768"/>
                  </a:lnTo>
                  <a:lnTo>
                    <a:pt x="3386" y="2764"/>
                  </a:lnTo>
                  <a:lnTo>
                    <a:pt x="3386" y="2757"/>
                  </a:lnTo>
                  <a:lnTo>
                    <a:pt x="3377" y="2751"/>
                  </a:lnTo>
                  <a:lnTo>
                    <a:pt x="3377" y="2728"/>
                  </a:lnTo>
                  <a:lnTo>
                    <a:pt x="3391" y="2729"/>
                  </a:lnTo>
                  <a:lnTo>
                    <a:pt x="3404" y="2733"/>
                  </a:lnTo>
                  <a:lnTo>
                    <a:pt x="3413" y="2737"/>
                  </a:lnTo>
                  <a:lnTo>
                    <a:pt x="3426" y="2740"/>
                  </a:lnTo>
                  <a:lnTo>
                    <a:pt x="3426" y="2744"/>
                  </a:lnTo>
                  <a:lnTo>
                    <a:pt x="3428" y="2746"/>
                  </a:lnTo>
                  <a:lnTo>
                    <a:pt x="3428" y="2748"/>
                  </a:lnTo>
                  <a:lnTo>
                    <a:pt x="3429" y="2749"/>
                  </a:lnTo>
                  <a:lnTo>
                    <a:pt x="3429" y="2751"/>
                  </a:lnTo>
                  <a:lnTo>
                    <a:pt x="3433" y="2751"/>
                  </a:lnTo>
                  <a:lnTo>
                    <a:pt x="3440" y="2757"/>
                  </a:lnTo>
                  <a:lnTo>
                    <a:pt x="3453" y="2760"/>
                  </a:lnTo>
                  <a:lnTo>
                    <a:pt x="3466" y="2760"/>
                  </a:lnTo>
                  <a:lnTo>
                    <a:pt x="3466" y="2757"/>
                  </a:lnTo>
                  <a:lnTo>
                    <a:pt x="3473" y="2757"/>
                  </a:lnTo>
                  <a:lnTo>
                    <a:pt x="3473" y="2751"/>
                  </a:lnTo>
                  <a:lnTo>
                    <a:pt x="3500" y="2751"/>
                  </a:lnTo>
                  <a:lnTo>
                    <a:pt x="3506" y="2717"/>
                  </a:lnTo>
                  <a:lnTo>
                    <a:pt x="3500" y="2713"/>
                  </a:lnTo>
                  <a:lnTo>
                    <a:pt x="3497" y="2711"/>
                  </a:lnTo>
                  <a:lnTo>
                    <a:pt x="3491" y="2709"/>
                  </a:lnTo>
                  <a:lnTo>
                    <a:pt x="3486" y="2708"/>
                  </a:lnTo>
                  <a:lnTo>
                    <a:pt x="3480" y="2691"/>
                  </a:lnTo>
                  <a:lnTo>
                    <a:pt x="3471" y="2688"/>
                  </a:lnTo>
                  <a:lnTo>
                    <a:pt x="3462" y="2684"/>
                  </a:lnTo>
                  <a:lnTo>
                    <a:pt x="3453" y="2680"/>
                  </a:lnTo>
                  <a:lnTo>
                    <a:pt x="3453" y="2677"/>
                  </a:lnTo>
                  <a:lnTo>
                    <a:pt x="3437" y="2677"/>
                  </a:lnTo>
                  <a:lnTo>
                    <a:pt x="3420" y="2657"/>
                  </a:lnTo>
                  <a:lnTo>
                    <a:pt x="3413" y="2657"/>
                  </a:lnTo>
                  <a:lnTo>
                    <a:pt x="3413" y="2653"/>
                  </a:lnTo>
                  <a:lnTo>
                    <a:pt x="3406" y="2651"/>
                  </a:lnTo>
                  <a:lnTo>
                    <a:pt x="3400" y="2651"/>
                  </a:lnTo>
                  <a:lnTo>
                    <a:pt x="3395" y="2653"/>
                  </a:lnTo>
                  <a:lnTo>
                    <a:pt x="3389" y="2655"/>
                  </a:lnTo>
                  <a:lnTo>
                    <a:pt x="3386" y="2657"/>
                  </a:lnTo>
                  <a:lnTo>
                    <a:pt x="3333" y="2657"/>
                  </a:lnTo>
                  <a:lnTo>
                    <a:pt x="3333" y="2660"/>
                  </a:lnTo>
                  <a:lnTo>
                    <a:pt x="3309" y="2660"/>
                  </a:lnTo>
                  <a:lnTo>
                    <a:pt x="3309" y="2664"/>
                  </a:lnTo>
                  <a:lnTo>
                    <a:pt x="3293" y="2664"/>
                  </a:lnTo>
                  <a:lnTo>
                    <a:pt x="3293" y="2668"/>
                  </a:lnTo>
                  <a:lnTo>
                    <a:pt x="3277" y="2668"/>
                  </a:lnTo>
                  <a:lnTo>
                    <a:pt x="3277" y="2671"/>
                  </a:lnTo>
                  <a:lnTo>
                    <a:pt x="3253" y="2671"/>
                  </a:lnTo>
                  <a:lnTo>
                    <a:pt x="3244" y="2675"/>
                  </a:lnTo>
                  <a:lnTo>
                    <a:pt x="3226" y="2677"/>
                  </a:lnTo>
                  <a:lnTo>
                    <a:pt x="3206" y="2680"/>
                  </a:lnTo>
                  <a:lnTo>
                    <a:pt x="3184" y="2682"/>
                  </a:lnTo>
                  <a:lnTo>
                    <a:pt x="3166" y="2682"/>
                  </a:lnTo>
                  <a:lnTo>
                    <a:pt x="3153" y="2680"/>
                  </a:lnTo>
                  <a:lnTo>
                    <a:pt x="3149" y="2671"/>
                  </a:lnTo>
                  <a:lnTo>
                    <a:pt x="3140" y="2671"/>
                  </a:lnTo>
                  <a:lnTo>
                    <a:pt x="3140" y="2668"/>
                  </a:lnTo>
                  <a:lnTo>
                    <a:pt x="3129" y="2664"/>
                  </a:lnTo>
                  <a:lnTo>
                    <a:pt x="3129" y="2653"/>
                  </a:lnTo>
                  <a:lnTo>
                    <a:pt x="3124" y="2649"/>
                  </a:lnTo>
                  <a:lnTo>
                    <a:pt x="3122" y="2646"/>
                  </a:lnTo>
                  <a:lnTo>
                    <a:pt x="3120" y="2642"/>
                  </a:lnTo>
                  <a:lnTo>
                    <a:pt x="3118" y="2638"/>
                  </a:lnTo>
                  <a:lnTo>
                    <a:pt x="3117" y="2637"/>
                  </a:lnTo>
                  <a:lnTo>
                    <a:pt x="3113" y="2635"/>
                  </a:lnTo>
                  <a:lnTo>
                    <a:pt x="3109" y="2635"/>
                  </a:lnTo>
                  <a:lnTo>
                    <a:pt x="3106" y="2635"/>
                  </a:lnTo>
                  <a:lnTo>
                    <a:pt x="3104" y="2635"/>
                  </a:lnTo>
                  <a:lnTo>
                    <a:pt x="3100" y="2633"/>
                  </a:lnTo>
                  <a:lnTo>
                    <a:pt x="3100" y="2620"/>
                  </a:lnTo>
                  <a:lnTo>
                    <a:pt x="3097" y="2620"/>
                  </a:lnTo>
                  <a:lnTo>
                    <a:pt x="3097" y="2608"/>
                  </a:lnTo>
                  <a:lnTo>
                    <a:pt x="3089" y="2604"/>
                  </a:lnTo>
                  <a:lnTo>
                    <a:pt x="3089" y="2597"/>
                  </a:lnTo>
                  <a:lnTo>
                    <a:pt x="3069" y="2584"/>
                  </a:lnTo>
                  <a:lnTo>
                    <a:pt x="3053" y="2540"/>
                  </a:lnTo>
                  <a:lnTo>
                    <a:pt x="3040" y="2544"/>
                  </a:lnTo>
                  <a:lnTo>
                    <a:pt x="3040" y="2548"/>
                  </a:lnTo>
                  <a:lnTo>
                    <a:pt x="3033" y="2548"/>
                  </a:lnTo>
                  <a:lnTo>
                    <a:pt x="3033" y="2551"/>
                  </a:lnTo>
                  <a:lnTo>
                    <a:pt x="2989" y="2551"/>
                  </a:lnTo>
                  <a:lnTo>
                    <a:pt x="2978" y="2537"/>
                  </a:lnTo>
                  <a:lnTo>
                    <a:pt x="2964" y="2522"/>
                  </a:lnTo>
                  <a:lnTo>
                    <a:pt x="2951" y="2509"/>
                  </a:lnTo>
                  <a:lnTo>
                    <a:pt x="2940" y="2493"/>
                  </a:lnTo>
                  <a:lnTo>
                    <a:pt x="2929" y="2493"/>
                  </a:lnTo>
                  <a:lnTo>
                    <a:pt x="2929" y="2488"/>
                  </a:lnTo>
                  <a:lnTo>
                    <a:pt x="2926" y="2488"/>
                  </a:lnTo>
                  <a:lnTo>
                    <a:pt x="2926" y="2493"/>
                  </a:lnTo>
                  <a:lnTo>
                    <a:pt x="2900" y="2493"/>
                  </a:lnTo>
                  <a:lnTo>
                    <a:pt x="2900" y="2513"/>
                  </a:lnTo>
                  <a:lnTo>
                    <a:pt x="2877" y="2513"/>
                  </a:lnTo>
                  <a:lnTo>
                    <a:pt x="2877" y="2508"/>
                  </a:lnTo>
                  <a:lnTo>
                    <a:pt x="2875" y="2506"/>
                  </a:lnTo>
                  <a:lnTo>
                    <a:pt x="2875" y="2504"/>
                  </a:lnTo>
                  <a:lnTo>
                    <a:pt x="2873" y="2504"/>
                  </a:lnTo>
                  <a:lnTo>
                    <a:pt x="2871" y="2502"/>
                  </a:lnTo>
                  <a:lnTo>
                    <a:pt x="2869" y="2500"/>
                  </a:lnTo>
                  <a:lnTo>
                    <a:pt x="2858" y="2495"/>
                  </a:lnTo>
                  <a:lnTo>
                    <a:pt x="2842" y="2491"/>
                  </a:lnTo>
                  <a:lnTo>
                    <a:pt x="2826" y="2493"/>
                  </a:lnTo>
                  <a:lnTo>
                    <a:pt x="2817" y="2537"/>
                  </a:lnTo>
                  <a:lnTo>
                    <a:pt x="2806" y="2537"/>
                  </a:lnTo>
                  <a:lnTo>
                    <a:pt x="2806" y="2540"/>
                  </a:lnTo>
                  <a:lnTo>
                    <a:pt x="2802" y="2544"/>
                  </a:lnTo>
                  <a:lnTo>
                    <a:pt x="2800" y="2546"/>
                  </a:lnTo>
                  <a:lnTo>
                    <a:pt x="2798" y="2551"/>
                  </a:lnTo>
                  <a:lnTo>
                    <a:pt x="2797" y="2557"/>
                  </a:lnTo>
                  <a:lnTo>
                    <a:pt x="2777" y="2557"/>
                  </a:lnTo>
                  <a:lnTo>
                    <a:pt x="2771" y="2580"/>
                  </a:lnTo>
                  <a:lnTo>
                    <a:pt x="2762" y="2597"/>
                  </a:lnTo>
                  <a:lnTo>
                    <a:pt x="2749" y="2611"/>
                  </a:lnTo>
                  <a:lnTo>
                    <a:pt x="2746" y="2620"/>
                  </a:lnTo>
                  <a:lnTo>
                    <a:pt x="2733" y="2620"/>
                  </a:lnTo>
                  <a:lnTo>
                    <a:pt x="2729" y="2628"/>
                  </a:lnTo>
                  <a:lnTo>
                    <a:pt x="2660" y="2633"/>
                  </a:lnTo>
                  <a:lnTo>
                    <a:pt x="2657" y="2640"/>
                  </a:lnTo>
                  <a:lnTo>
                    <a:pt x="2609" y="2644"/>
                  </a:lnTo>
                  <a:lnTo>
                    <a:pt x="2609" y="2640"/>
                  </a:lnTo>
                  <a:lnTo>
                    <a:pt x="2600" y="2640"/>
                  </a:lnTo>
                  <a:lnTo>
                    <a:pt x="2600" y="2637"/>
                  </a:lnTo>
                  <a:lnTo>
                    <a:pt x="2589" y="2637"/>
                  </a:lnTo>
                  <a:lnTo>
                    <a:pt x="2586" y="2628"/>
                  </a:lnTo>
                  <a:lnTo>
                    <a:pt x="2573" y="2628"/>
                  </a:lnTo>
                  <a:lnTo>
                    <a:pt x="2573" y="2624"/>
                  </a:lnTo>
                  <a:lnTo>
                    <a:pt x="2566" y="2624"/>
                  </a:lnTo>
                  <a:lnTo>
                    <a:pt x="2566" y="2620"/>
                  </a:lnTo>
                  <a:lnTo>
                    <a:pt x="2549" y="2620"/>
                  </a:lnTo>
                  <a:lnTo>
                    <a:pt x="2549" y="2617"/>
                  </a:lnTo>
                  <a:lnTo>
                    <a:pt x="2537" y="2617"/>
                  </a:lnTo>
                  <a:lnTo>
                    <a:pt x="2537" y="2611"/>
                  </a:lnTo>
                  <a:lnTo>
                    <a:pt x="2520" y="2611"/>
                  </a:lnTo>
                  <a:lnTo>
                    <a:pt x="2520" y="2608"/>
                  </a:lnTo>
                  <a:lnTo>
                    <a:pt x="2508" y="2608"/>
                  </a:lnTo>
                  <a:lnTo>
                    <a:pt x="2495" y="2611"/>
                  </a:lnTo>
                  <a:lnTo>
                    <a:pt x="2486" y="2617"/>
                  </a:lnTo>
                  <a:lnTo>
                    <a:pt x="2477" y="2620"/>
                  </a:lnTo>
                  <a:lnTo>
                    <a:pt x="2464" y="2620"/>
                  </a:lnTo>
                  <a:lnTo>
                    <a:pt x="2446" y="2618"/>
                  </a:lnTo>
                  <a:lnTo>
                    <a:pt x="2428" y="2615"/>
                  </a:lnTo>
                  <a:lnTo>
                    <a:pt x="2409" y="2611"/>
                  </a:lnTo>
                  <a:lnTo>
                    <a:pt x="2397" y="2608"/>
                  </a:lnTo>
                  <a:lnTo>
                    <a:pt x="2397" y="2600"/>
                  </a:lnTo>
                  <a:lnTo>
                    <a:pt x="2393" y="2598"/>
                  </a:lnTo>
                  <a:lnTo>
                    <a:pt x="2389" y="2597"/>
                  </a:lnTo>
                  <a:lnTo>
                    <a:pt x="2388" y="2597"/>
                  </a:lnTo>
                  <a:lnTo>
                    <a:pt x="2386" y="2595"/>
                  </a:lnTo>
                  <a:lnTo>
                    <a:pt x="2386" y="2593"/>
                  </a:lnTo>
                  <a:lnTo>
                    <a:pt x="2384" y="2591"/>
                  </a:lnTo>
                  <a:lnTo>
                    <a:pt x="2380" y="2588"/>
                  </a:lnTo>
                  <a:lnTo>
                    <a:pt x="2380" y="2584"/>
                  </a:lnTo>
                  <a:lnTo>
                    <a:pt x="2373" y="2584"/>
                  </a:lnTo>
                  <a:lnTo>
                    <a:pt x="2369" y="2593"/>
                  </a:lnTo>
                  <a:lnTo>
                    <a:pt x="2362" y="2595"/>
                  </a:lnTo>
                  <a:lnTo>
                    <a:pt x="2349" y="2598"/>
                  </a:lnTo>
                  <a:lnTo>
                    <a:pt x="2333" y="2600"/>
                  </a:lnTo>
                  <a:lnTo>
                    <a:pt x="2315" y="2604"/>
                  </a:lnTo>
                  <a:lnTo>
                    <a:pt x="2300" y="2606"/>
                  </a:lnTo>
                  <a:lnTo>
                    <a:pt x="2289" y="2604"/>
                  </a:lnTo>
                  <a:lnTo>
                    <a:pt x="2289" y="2600"/>
                  </a:lnTo>
                  <a:lnTo>
                    <a:pt x="2266" y="2600"/>
                  </a:lnTo>
                  <a:lnTo>
                    <a:pt x="2266" y="2604"/>
                  </a:lnTo>
                  <a:lnTo>
                    <a:pt x="2249" y="2604"/>
                  </a:lnTo>
                  <a:lnTo>
                    <a:pt x="2249" y="2608"/>
                  </a:lnTo>
                  <a:lnTo>
                    <a:pt x="2200" y="2608"/>
                  </a:lnTo>
                  <a:lnTo>
                    <a:pt x="2200" y="2611"/>
                  </a:lnTo>
                  <a:lnTo>
                    <a:pt x="2146" y="2611"/>
                  </a:lnTo>
                  <a:lnTo>
                    <a:pt x="2146" y="2617"/>
                  </a:lnTo>
                  <a:lnTo>
                    <a:pt x="2100" y="2617"/>
                  </a:lnTo>
                  <a:lnTo>
                    <a:pt x="2100" y="2620"/>
                  </a:lnTo>
                  <a:lnTo>
                    <a:pt x="2046" y="2620"/>
                  </a:lnTo>
                  <a:lnTo>
                    <a:pt x="2046" y="2624"/>
                  </a:lnTo>
                  <a:lnTo>
                    <a:pt x="2009" y="2624"/>
                  </a:lnTo>
                  <a:lnTo>
                    <a:pt x="2009" y="2628"/>
                  </a:lnTo>
                  <a:lnTo>
                    <a:pt x="1960" y="2628"/>
                  </a:lnTo>
                  <a:lnTo>
                    <a:pt x="1935" y="2633"/>
                  </a:lnTo>
                  <a:lnTo>
                    <a:pt x="1906" y="2635"/>
                  </a:lnTo>
                  <a:lnTo>
                    <a:pt x="1873" y="2637"/>
                  </a:lnTo>
                  <a:lnTo>
                    <a:pt x="1793" y="2633"/>
                  </a:lnTo>
                  <a:lnTo>
                    <a:pt x="1793" y="2637"/>
                  </a:lnTo>
                  <a:lnTo>
                    <a:pt x="1733" y="2637"/>
                  </a:lnTo>
                  <a:lnTo>
                    <a:pt x="1733" y="2633"/>
                  </a:lnTo>
                  <a:lnTo>
                    <a:pt x="1637" y="2633"/>
                  </a:lnTo>
                  <a:lnTo>
                    <a:pt x="1588" y="2633"/>
                  </a:lnTo>
                  <a:lnTo>
                    <a:pt x="1537" y="2631"/>
                  </a:lnTo>
                  <a:lnTo>
                    <a:pt x="1491" y="2628"/>
                  </a:lnTo>
                  <a:lnTo>
                    <a:pt x="1449" y="2620"/>
                  </a:lnTo>
                  <a:lnTo>
                    <a:pt x="1353" y="2620"/>
                  </a:lnTo>
                  <a:lnTo>
                    <a:pt x="1353" y="2617"/>
                  </a:lnTo>
                  <a:lnTo>
                    <a:pt x="1346" y="2617"/>
                  </a:lnTo>
                  <a:lnTo>
                    <a:pt x="1337" y="2604"/>
                  </a:lnTo>
                  <a:lnTo>
                    <a:pt x="1300" y="2604"/>
                  </a:lnTo>
                  <a:lnTo>
                    <a:pt x="1300" y="2600"/>
                  </a:lnTo>
                  <a:lnTo>
                    <a:pt x="1273" y="2600"/>
                  </a:lnTo>
                  <a:lnTo>
                    <a:pt x="1273" y="2597"/>
                  </a:lnTo>
                  <a:lnTo>
                    <a:pt x="1253" y="2597"/>
                  </a:lnTo>
                  <a:lnTo>
                    <a:pt x="1253" y="2593"/>
                  </a:lnTo>
                  <a:lnTo>
                    <a:pt x="1126" y="2584"/>
                  </a:lnTo>
                  <a:lnTo>
                    <a:pt x="1126" y="2580"/>
                  </a:lnTo>
                  <a:lnTo>
                    <a:pt x="1097" y="2580"/>
                  </a:lnTo>
                  <a:lnTo>
                    <a:pt x="1097" y="2577"/>
                  </a:lnTo>
                  <a:lnTo>
                    <a:pt x="1077" y="2577"/>
                  </a:lnTo>
                  <a:lnTo>
                    <a:pt x="1077" y="2573"/>
                  </a:lnTo>
                  <a:lnTo>
                    <a:pt x="1020" y="2573"/>
                  </a:lnTo>
                  <a:lnTo>
                    <a:pt x="1020" y="2568"/>
                  </a:lnTo>
                  <a:lnTo>
                    <a:pt x="989" y="2568"/>
                  </a:lnTo>
                  <a:lnTo>
                    <a:pt x="989" y="2564"/>
                  </a:lnTo>
                  <a:lnTo>
                    <a:pt x="980" y="2564"/>
                  </a:lnTo>
                  <a:lnTo>
                    <a:pt x="980" y="2560"/>
                  </a:lnTo>
                  <a:lnTo>
                    <a:pt x="953" y="2560"/>
                  </a:lnTo>
                  <a:lnTo>
                    <a:pt x="915" y="2551"/>
                  </a:lnTo>
                  <a:lnTo>
                    <a:pt x="875" y="2542"/>
                  </a:lnTo>
                  <a:lnTo>
                    <a:pt x="837" y="2531"/>
                  </a:lnTo>
                  <a:lnTo>
                    <a:pt x="786" y="2528"/>
                  </a:lnTo>
                  <a:lnTo>
                    <a:pt x="786" y="2524"/>
                  </a:lnTo>
                  <a:lnTo>
                    <a:pt x="773" y="2524"/>
                  </a:lnTo>
                  <a:lnTo>
                    <a:pt x="773" y="2520"/>
                  </a:lnTo>
                  <a:lnTo>
                    <a:pt x="717" y="2513"/>
                  </a:lnTo>
                  <a:lnTo>
                    <a:pt x="717" y="2508"/>
                  </a:lnTo>
                  <a:lnTo>
                    <a:pt x="700" y="2508"/>
                  </a:lnTo>
                  <a:lnTo>
                    <a:pt x="700" y="2504"/>
                  </a:lnTo>
                  <a:lnTo>
                    <a:pt x="689" y="2504"/>
                  </a:lnTo>
                  <a:lnTo>
                    <a:pt x="689" y="2500"/>
                  </a:lnTo>
                  <a:lnTo>
                    <a:pt x="669" y="2500"/>
                  </a:lnTo>
                  <a:lnTo>
                    <a:pt x="669" y="2497"/>
                  </a:lnTo>
                  <a:lnTo>
                    <a:pt x="660" y="2497"/>
                  </a:lnTo>
                  <a:lnTo>
                    <a:pt x="660" y="2493"/>
                  </a:lnTo>
                  <a:lnTo>
                    <a:pt x="649" y="2493"/>
                  </a:lnTo>
                  <a:lnTo>
                    <a:pt x="649" y="2488"/>
                  </a:lnTo>
                  <a:lnTo>
                    <a:pt x="626" y="2488"/>
                  </a:lnTo>
                  <a:lnTo>
                    <a:pt x="626" y="2484"/>
                  </a:lnTo>
                  <a:lnTo>
                    <a:pt x="597" y="2480"/>
                  </a:lnTo>
                  <a:lnTo>
                    <a:pt x="597" y="2477"/>
                  </a:lnTo>
                  <a:lnTo>
                    <a:pt x="586" y="2477"/>
                  </a:lnTo>
                  <a:lnTo>
                    <a:pt x="586" y="2471"/>
                  </a:lnTo>
                  <a:lnTo>
                    <a:pt x="569" y="2471"/>
                  </a:lnTo>
                  <a:lnTo>
                    <a:pt x="569" y="2468"/>
                  </a:lnTo>
                  <a:lnTo>
                    <a:pt x="533" y="2464"/>
                  </a:lnTo>
                  <a:lnTo>
                    <a:pt x="533" y="2460"/>
                  </a:lnTo>
                  <a:lnTo>
                    <a:pt x="517" y="2460"/>
                  </a:lnTo>
                  <a:lnTo>
                    <a:pt x="517" y="2457"/>
                  </a:lnTo>
                  <a:lnTo>
                    <a:pt x="509" y="2457"/>
                  </a:lnTo>
                  <a:lnTo>
                    <a:pt x="509" y="2453"/>
                  </a:lnTo>
                  <a:lnTo>
                    <a:pt x="493" y="2453"/>
                  </a:lnTo>
                  <a:lnTo>
                    <a:pt x="493" y="2448"/>
                  </a:lnTo>
                  <a:lnTo>
                    <a:pt x="477" y="2448"/>
                  </a:lnTo>
                  <a:lnTo>
                    <a:pt x="466" y="2433"/>
                  </a:lnTo>
                  <a:lnTo>
                    <a:pt x="457" y="2428"/>
                  </a:lnTo>
                  <a:lnTo>
                    <a:pt x="457" y="2391"/>
                  </a:lnTo>
                  <a:lnTo>
                    <a:pt x="449" y="2391"/>
                  </a:lnTo>
                  <a:lnTo>
                    <a:pt x="449" y="2353"/>
                  </a:lnTo>
                  <a:lnTo>
                    <a:pt x="420" y="2353"/>
                  </a:lnTo>
                  <a:lnTo>
                    <a:pt x="420" y="2308"/>
                  </a:lnTo>
                  <a:lnTo>
                    <a:pt x="373" y="2300"/>
                  </a:lnTo>
                  <a:lnTo>
                    <a:pt x="373" y="2304"/>
                  </a:lnTo>
                  <a:lnTo>
                    <a:pt x="393" y="2328"/>
                  </a:lnTo>
                  <a:lnTo>
                    <a:pt x="400" y="2331"/>
                  </a:lnTo>
                  <a:lnTo>
                    <a:pt x="400" y="2340"/>
                  </a:lnTo>
                  <a:lnTo>
                    <a:pt x="417" y="2353"/>
                  </a:lnTo>
                  <a:lnTo>
                    <a:pt x="417" y="2380"/>
                  </a:lnTo>
                  <a:lnTo>
                    <a:pt x="424" y="2406"/>
                  </a:lnTo>
                  <a:lnTo>
                    <a:pt x="428" y="2433"/>
                  </a:lnTo>
                  <a:lnTo>
                    <a:pt x="429" y="2464"/>
                  </a:lnTo>
                  <a:lnTo>
                    <a:pt x="377" y="2464"/>
                  </a:lnTo>
                  <a:lnTo>
                    <a:pt x="373" y="2457"/>
                  </a:lnTo>
                  <a:lnTo>
                    <a:pt x="366" y="2457"/>
                  </a:lnTo>
                  <a:lnTo>
                    <a:pt x="366" y="2448"/>
                  </a:lnTo>
                  <a:lnTo>
                    <a:pt x="348" y="2438"/>
                  </a:lnTo>
                  <a:lnTo>
                    <a:pt x="335" y="2426"/>
                  </a:lnTo>
                  <a:lnTo>
                    <a:pt x="320" y="2411"/>
                  </a:lnTo>
                  <a:lnTo>
                    <a:pt x="313" y="2408"/>
                  </a:lnTo>
                  <a:lnTo>
                    <a:pt x="306" y="2368"/>
                  </a:lnTo>
                  <a:lnTo>
                    <a:pt x="280" y="2364"/>
                  </a:lnTo>
                  <a:lnTo>
                    <a:pt x="280" y="2337"/>
                  </a:lnTo>
                  <a:lnTo>
                    <a:pt x="277" y="2337"/>
                  </a:lnTo>
                  <a:lnTo>
                    <a:pt x="269" y="2322"/>
                  </a:lnTo>
                  <a:lnTo>
                    <a:pt x="260" y="2311"/>
                  </a:lnTo>
                  <a:lnTo>
                    <a:pt x="249" y="2300"/>
                  </a:lnTo>
                  <a:lnTo>
                    <a:pt x="240" y="2297"/>
                  </a:lnTo>
                  <a:lnTo>
                    <a:pt x="240" y="2248"/>
                  </a:lnTo>
                  <a:lnTo>
                    <a:pt x="237" y="2246"/>
                  </a:lnTo>
                  <a:lnTo>
                    <a:pt x="233" y="2242"/>
                  </a:lnTo>
                  <a:lnTo>
                    <a:pt x="231" y="2240"/>
                  </a:lnTo>
                  <a:lnTo>
                    <a:pt x="228" y="2237"/>
                  </a:lnTo>
                  <a:lnTo>
                    <a:pt x="224" y="2235"/>
                  </a:lnTo>
                  <a:lnTo>
                    <a:pt x="218" y="2233"/>
                  </a:lnTo>
                  <a:lnTo>
                    <a:pt x="213" y="2233"/>
                  </a:lnTo>
                  <a:lnTo>
                    <a:pt x="213" y="2226"/>
                  </a:lnTo>
                  <a:lnTo>
                    <a:pt x="213" y="2218"/>
                  </a:lnTo>
                  <a:lnTo>
                    <a:pt x="211" y="2215"/>
                  </a:lnTo>
                  <a:lnTo>
                    <a:pt x="209" y="2209"/>
                  </a:lnTo>
                  <a:lnTo>
                    <a:pt x="209" y="2204"/>
                  </a:lnTo>
                  <a:lnTo>
                    <a:pt x="202" y="2202"/>
                  </a:lnTo>
                  <a:lnTo>
                    <a:pt x="197" y="2200"/>
                  </a:lnTo>
                  <a:lnTo>
                    <a:pt x="193" y="2197"/>
                  </a:lnTo>
                  <a:lnTo>
                    <a:pt x="188" y="2195"/>
                  </a:lnTo>
                  <a:lnTo>
                    <a:pt x="180" y="2191"/>
                  </a:lnTo>
                  <a:lnTo>
                    <a:pt x="180" y="2140"/>
                  </a:lnTo>
                  <a:lnTo>
                    <a:pt x="200" y="2137"/>
                  </a:lnTo>
                  <a:lnTo>
                    <a:pt x="200" y="2108"/>
                  </a:lnTo>
                  <a:lnTo>
                    <a:pt x="226" y="2108"/>
                  </a:lnTo>
                  <a:lnTo>
                    <a:pt x="226" y="2060"/>
                  </a:lnTo>
                  <a:lnTo>
                    <a:pt x="233" y="2060"/>
                  </a:lnTo>
                  <a:lnTo>
                    <a:pt x="235" y="2057"/>
                  </a:lnTo>
                  <a:lnTo>
                    <a:pt x="237" y="2055"/>
                  </a:lnTo>
                  <a:lnTo>
                    <a:pt x="238" y="2051"/>
                  </a:lnTo>
                  <a:lnTo>
                    <a:pt x="240" y="2049"/>
                  </a:lnTo>
                  <a:lnTo>
                    <a:pt x="240" y="2044"/>
                  </a:lnTo>
                  <a:lnTo>
                    <a:pt x="237" y="2033"/>
                  </a:lnTo>
                  <a:lnTo>
                    <a:pt x="235" y="2020"/>
                  </a:lnTo>
                  <a:lnTo>
                    <a:pt x="238" y="2004"/>
                  </a:lnTo>
                  <a:lnTo>
                    <a:pt x="242" y="1989"/>
                  </a:lnTo>
                  <a:lnTo>
                    <a:pt x="246" y="1977"/>
                  </a:lnTo>
                  <a:lnTo>
                    <a:pt x="249" y="1968"/>
                  </a:lnTo>
                  <a:lnTo>
                    <a:pt x="246" y="1966"/>
                  </a:lnTo>
                  <a:lnTo>
                    <a:pt x="244" y="1964"/>
                  </a:lnTo>
                  <a:lnTo>
                    <a:pt x="242" y="1962"/>
                  </a:lnTo>
                  <a:lnTo>
                    <a:pt x="242" y="1960"/>
                  </a:lnTo>
                  <a:lnTo>
                    <a:pt x="244" y="1960"/>
                  </a:lnTo>
                  <a:lnTo>
                    <a:pt x="244" y="1958"/>
                  </a:lnTo>
                  <a:lnTo>
                    <a:pt x="242" y="1955"/>
                  </a:lnTo>
                  <a:lnTo>
                    <a:pt x="240" y="1953"/>
                  </a:lnTo>
                  <a:lnTo>
                    <a:pt x="237" y="1953"/>
                  </a:lnTo>
                  <a:lnTo>
                    <a:pt x="229" y="1940"/>
                  </a:lnTo>
                  <a:lnTo>
                    <a:pt x="217" y="1937"/>
                  </a:lnTo>
                  <a:lnTo>
                    <a:pt x="213" y="1926"/>
                  </a:lnTo>
                  <a:lnTo>
                    <a:pt x="211" y="1906"/>
                  </a:lnTo>
                  <a:lnTo>
                    <a:pt x="209" y="1882"/>
                  </a:lnTo>
                  <a:lnTo>
                    <a:pt x="208" y="1860"/>
                  </a:lnTo>
                  <a:lnTo>
                    <a:pt x="209" y="1844"/>
                  </a:lnTo>
                  <a:lnTo>
                    <a:pt x="211" y="1840"/>
                  </a:lnTo>
                  <a:lnTo>
                    <a:pt x="213" y="1837"/>
                  </a:lnTo>
                  <a:lnTo>
                    <a:pt x="215" y="1833"/>
                  </a:lnTo>
                  <a:lnTo>
                    <a:pt x="217" y="1829"/>
                  </a:lnTo>
                  <a:lnTo>
                    <a:pt x="218" y="1826"/>
                  </a:lnTo>
                  <a:lnTo>
                    <a:pt x="217" y="1820"/>
                  </a:lnTo>
                  <a:lnTo>
                    <a:pt x="209" y="1817"/>
                  </a:lnTo>
                  <a:lnTo>
                    <a:pt x="209" y="1800"/>
                  </a:lnTo>
                  <a:lnTo>
                    <a:pt x="206" y="1800"/>
                  </a:lnTo>
                  <a:lnTo>
                    <a:pt x="200" y="1771"/>
                  </a:lnTo>
                  <a:lnTo>
                    <a:pt x="197" y="1771"/>
                  </a:lnTo>
                  <a:lnTo>
                    <a:pt x="197" y="1744"/>
                  </a:lnTo>
                  <a:lnTo>
                    <a:pt x="200" y="1744"/>
                  </a:lnTo>
                  <a:lnTo>
                    <a:pt x="200" y="1740"/>
                  </a:lnTo>
                  <a:lnTo>
                    <a:pt x="198" y="1724"/>
                  </a:lnTo>
                  <a:lnTo>
                    <a:pt x="195" y="1704"/>
                  </a:lnTo>
                  <a:lnTo>
                    <a:pt x="197" y="1684"/>
                  </a:lnTo>
                  <a:lnTo>
                    <a:pt x="200" y="1684"/>
                  </a:lnTo>
                  <a:lnTo>
                    <a:pt x="206" y="1664"/>
                  </a:lnTo>
                  <a:lnTo>
                    <a:pt x="220" y="1664"/>
                  </a:lnTo>
                  <a:lnTo>
                    <a:pt x="222" y="1662"/>
                  </a:lnTo>
                  <a:lnTo>
                    <a:pt x="224" y="1660"/>
                  </a:lnTo>
                  <a:lnTo>
                    <a:pt x="226" y="1657"/>
                  </a:lnTo>
                  <a:lnTo>
                    <a:pt x="229" y="1651"/>
                  </a:lnTo>
                  <a:lnTo>
                    <a:pt x="231" y="1648"/>
                  </a:lnTo>
                  <a:lnTo>
                    <a:pt x="235" y="1644"/>
                  </a:lnTo>
                  <a:lnTo>
                    <a:pt x="237" y="1642"/>
                  </a:lnTo>
                  <a:lnTo>
                    <a:pt x="237" y="1640"/>
                  </a:lnTo>
                  <a:lnTo>
                    <a:pt x="249" y="1640"/>
                  </a:lnTo>
                  <a:lnTo>
                    <a:pt x="253" y="1631"/>
                  </a:lnTo>
                  <a:lnTo>
                    <a:pt x="257" y="1631"/>
                  </a:lnTo>
                  <a:lnTo>
                    <a:pt x="257" y="1624"/>
                  </a:lnTo>
                  <a:lnTo>
                    <a:pt x="260" y="1624"/>
                  </a:lnTo>
                  <a:lnTo>
                    <a:pt x="260" y="1617"/>
                  </a:lnTo>
                  <a:lnTo>
                    <a:pt x="266" y="1617"/>
                  </a:lnTo>
                  <a:lnTo>
                    <a:pt x="266" y="1604"/>
                  </a:lnTo>
                  <a:lnTo>
                    <a:pt x="269" y="1604"/>
                  </a:lnTo>
                  <a:lnTo>
                    <a:pt x="269" y="1593"/>
                  </a:lnTo>
                  <a:lnTo>
                    <a:pt x="277" y="1588"/>
                  </a:lnTo>
                  <a:lnTo>
                    <a:pt x="280" y="1564"/>
                  </a:lnTo>
                  <a:lnTo>
                    <a:pt x="277" y="1560"/>
                  </a:lnTo>
                  <a:lnTo>
                    <a:pt x="273" y="1558"/>
                  </a:lnTo>
                  <a:lnTo>
                    <a:pt x="271" y="1555"/>
                  </a:lnTo>
                  <a:lnTo>
                    <a:pt x="271" y="1551"/>
                  </a:lnTo>
                  <a:lnTo>
                    <a:pt x="269" y="1549"/>
                  </a:lnTo>
                  <a:lnTo>
                    <a:pt x="268" y="1544"/>
                  </a:lnTo>
                  <a:lnTo>
                    <a:pt x="266" y="1540"/>
                  </a:lnTo>
                  <a:lnTo>
                    <a:pt x="249" y="1528"/>
                  </a:lnTo>
                  <a:lnTo>
                    <a:pt x="249" y="1520"/>
                  </a:lnTo>
                  <a:lnTo>
                    <a:pt x="233" y="1508"/>
                  </a:lnTo>
                  <a:lnTo>
                    <a:pt x="233" y="1500"/>
                  </a:lnTo>
                  <a:lnTo>
                    <a:pt x="220" y="1491"/>
                  </a:lnTo>
                  <a:lnTo>
                    <a:pt x="220" y="1388"/>
                  </a:lnTo>
                  <a:lnTo>
                    <a:pt x="224" y="1378"/>
                  </a:lnTo>
                  <a:lnTo>
                    <a:pt x="224" y="1362"/>
                  </a:lnTo>
                  <a:lnTo>
                    <a:pt x="222" y="1344"/>
                  </a:lnTo>
                  <a:lnTo>
                    <a:pt x="222" y="1324"/>
                  </a:lnTo>
                  <a:lnTo>
                    <a:pt x="220" y="1308"/>
                  </a:lnTo>
                  <a:lnTo>
                    <a:pt x="217" y="1233"/>
                  </a:lnTo>
                  <a:lnTo>
                    <a:pt x="213" y="1233"/>
                  </a:lnTo>
                  <a:lnTo>
                    <a:pt x="213" y="1224"/>
                  </a:lnTo>
                  <a:lnTo>
                    <a:pt x="206" y="1220"/>
                  </a:lnTo>
                  <a:lnTo>
                    <a:pt x="206" y="1200"/>
                  </a:lnTo>
                  <a:lnTo>
                    <a:pt x="200" y="1200"/>
                  </a:lnTo>
                  <a:lnTo>
                    <a:pt x="200" y="1173"/>
                  </a:lnTo>
                  <a:lnTo>
                    <a:pt x="206" y="1173"/>
                  </a:lnTo>
                  <a:lnTo>
                    <a:pt x="208" y="1148"/>
                  </a:lnTo>
                  <a:lnTo>
                    <a:pt x="202" y="1126"/>
                  </a:lnTo>
                  <a:lnTo>
                    <a:pt x="197" y="1108"/>
                  </a:lnTo>
                  <a:lnTo>
                    <a:pt x="182" y="1104"/>
                  </a:lnTo>
                  <a:lnTo>
                    <a:pt x="166" y="1104"/>
                  </a:lnTo>
                  <a:lnTo>
                    <a:pt x="155" y="1115"/>
                  </a:lnTo>
                  <a:lnTo>
                    <a:pt x="140" y="1120"/>
                  </a:lnTo>
                  <a:lnTo>
                    <a:pt x="122" y="1124"/>
                  </a:lnTo>
                  <a:lnTo>
                    <a:pt x="104" y="1122"/>
                  </a:lnTo>
                  <a:lnTo>
                    <a:pt x="84" y="1122"/>
                  </a:lnTo>
                  <a:lnTo>
                    <a:pt x="66" y="1120"/>
                  </a:lnTo>
                  <a:lnTo>
                    <a:pt x="66" y="1044"/>
                  </a:lnTo>
                  <a:lnTo>
                    <a:pt x="60" y="1044"/>
                  </a:lnTo>
                  <a:lnTo>
                    <a:pt x="60" y="1033"/>
                  </a:lnTo>
                  <a:lnTo>
                    <a:pt x="57" y="1033"/>
                  </a:lnTo>
                  <a:lnTo>
                    <a:pt x="57" y="1024"/>
                  </a:lnTo>
                  <a:lnTo>
                    <a:pt x="53" y="1024"/>
                  </a:lnTo>
                  <a:lnTo>
                    <a:pt x="53" y="980"/>
                  </a:lnTo>
                  <a:lnTo>
                    <a:pt x="66" y="980"/>
                  </a:lnTo>
                  <a:lnTo>
                    <a:pt x="66" y="951"/>
                  </a:lnTo>
                  <a:lnTo>
                    <a:pt x="53" y="948"/>
                  </a:lnTo>
                  <a:lnTo>
                    <a:pt x="53" y="944"/>
                  </a:lnTo>
                  <a:lnTo>
                    <a:pt x="46" y="944"/>
                  </a:lnTo>
                  <a:lnTo>
                    <a:pt x="46" y="940"/>
                  </a:lnTo>
                  <a:lnTo>
                    <a:pt x="37" y="940"/>
                  </a:lnTo>
                  <a:lnTo>
                    <a:pt x="29" y="928"/>
                  </a:lnTo>
                  <a:lnTo>
                    <a:pt x="20" y="928"/>
                  </a:lnTo>
                  <a:lnTo>
                    <a:pt x="20" y="924"/>
                  </a:lnTo>
                  <a:lnTo>
                    <a:pt x="17" y="922"/>
                  </a:lnTo>
                  <a:lnTo>
                    <a:pt x="13" y="922"/>
                  </a:lnTo>
                  <a:lnTo>
                    <a:pt x="8" y="920"/>
                  </a:lnTo>
                  <a:lnTo>
                    <a:pt x="4" y="918"/>
                  </a:lnTo>
                  <a:lnTo>
                    <a:pt x="0" y="917"/>
                  </a:lnTo>
                  <a:lnTo>
                    <a:pt x="0" y="888"/>
                  </a:lnTo>
                  <a:lnTo>
                    <a:pt x="6" y="888"/>
                  </a:lnTo>
                  <a:lnTo>
                    <a:pt x="6" y="877"/>
                  </a:lnTo>
                  <a:lnTo>
                    <a:pt x="13" y="871"/>
                  </a:lnTo>
                  <a:lnTo>
                    <a:pt x="13" y="864"/>
                  </a:lnTo>
                  <a:lnTo>
                    <a:pt x="26" y="857"/>
                  </a:lnTo>
                  <a:lnTo>
                    <a:pt x="26" y="844"/>
                  </a:lnTo>
                  <a:lnTo>
                    <a:pt x="33" y="840"/>
                  </a:lnTo>
                  <a:lnTo>
                    <a:pt x="37" y="828"/>
                  </a:lnTo>
                  <a:lnTo>
                    <a:pt x="49" y="820"/>
                  </a:lnTo>
                  <a:lnTo>
                    <a:pt x="53" y="804"/>
                  </a:lnTo>
                  <a:lnTo>
                    <a:pt x="69" y="791"/>
                  </a:lnTo>
                  <a:lnTo>
                    <a:pt x="69" y="784"/>
                  </a:lnTo>
                  <a:lnTo>
                    <a:pt x="77" y="780"/>
                  </a:lnTo>
                  <a:lnTo>
                    <a:pt x="80" y="764"/>
                  </a:lnTo>
                  <a:lnTo>
                    <a:pt x="89" y="760"/>
                  </a:lnTo>
                  <a:lnTo>
                    <a:pt x="93" y="748"/>
                  </a:lnTo>
                  <a:lnTo>
                    <a:pt x="106" y="740"/>
                  </a:lnTo>
                  <a:lnTo>
                    <a:pt x="106" y="731"/>
                  </a:lnTo>
                  <a:lnTo>
                    <a:pt x="113" y="728"/>
                  </a:lnTo>
                  <a:lnTo>
                    <a:pt x="117" y="711"/>
                  </a:lnTo>
                  <a:lnTo>
                    <a:pt x="129" y="704"/>
                  </a:lnTo>
                  <a:lnTo>
                    <a:pt x="129" y="697"/>
                  </a:lnTo>
                  <a:lnTo>
                    <a:pt x="140" y="688"/>
                  </a:lnTo>
                  <a:lnTo>
                    <a:pt x="140" y="680"/>
                  </a:lnTo>
                  <a:lnTo>
                    <a:pt x="146" y="680"/>
                  </a:lnTo>
                  <a:lnTo>
                    <a:pt x="149" y="668"/>
                  </a:lnTo>
                  <a:lnTo>
                    <a:pt x="157" y="664"/>
                  </a:lnTo>
                  <a:lnTo>
                    <a:pt x="157" y="657"/>
                  </a:lnTo>
                  <a:lnTo>
                    <a:pt x="169" y="648"/>
                  </a:lnTo>
                  <a:lnTo>
                    <a:pt x="173" y="637"/>
                  </a:lnTo>
                  <a:lnTo>
                    <a:pt x="180" y="633"/>
                  </a:lnTo>
                  <a:lnTo>
                    <a:pt x="180" y="624"/>
                  </a:lnTo>
                  <a:lnTo>
                    <a:pt x="186" y="624"/>
                  </a:lnTo>
                  <a:lnTo>
                    <a:pt x="186" y="617"/>
                  </a:lnTo>
                  <a:lnTo>
                    <a:pt x="193" y="613"/>
                  </a:lnTo>
                  <a:lnTo>
                    <a:pt x="197" y="597"/>
                  </a:lnTo>
                  <a:lnTo>
                    <a:pt x="206" y="591"/>
                  </a:lnTo>
                  <a:lnTo>
                    <a:pt x="206" y="584"/>
                  </a:lnTo>
                  <a:lnTo>
                    <a:pt x="217" y="577"/>
                  </a:lnTo>
                  <a:lnTo>
                    <a:pt x="220" y="560"/>
                  </a:lnTo>
                  <a:lnTo>
                    <a:pt x="229" y="557"/>
                  </a:lnTo>
                  <a:lnTo>
                    <a:pt x="229" y="548"/>
                  </a:lnTo>
                  <a:lnTo>
                    <a:pt x="240" y="540"/>
                  </a:lnTo>
                  <a:lnTo>
                    <a:pt x="240" y="531"/>
                  </a:lnTo>
                  <a:lnTo>
                    <a:pt x="253" y="524"/>
                  </a:lnTo>
                  <a:lnTo>
                    <a:pt x="260" y="500"/>
                  </a:lnTo>
                  <a:lnTo>
                    <a:pt x="266" y="500"/>
                  </a:lnTo>
                  <a:lnTo>
                    <a:pt x="269" y="488"/>
                  </a:lnTo>
                  <a:lnTo>
                    <a:pt x="277" y="484"/>
                  </a:lnTo>
                  <a:lnTo>
                    <a:pt x="277" y="477"/>
                  </a:lnTo>
                  <a:lnTo>
                    <a:pt x="286" y="473"/>
                  </a:lnTo>
                  <a:lnTo>
                    <a:pt x="286" y="464"/>
                  </a:lnTo>
                  <a:lnTo>
                    <a:pt x="297" y="457"/>
                  </a:lnTo>
                  <a:lnTo>
                    <a:pt x="300" y="440"/>
                  </a:lnTo>
                  <a:lnTo>
                    <a:pt x="313" y="431"/>
                  </a:lnTo>
                  <a:lnTo>
                    <a:pt x="317" y="417"/>
                  </a:lnTo>
                  <a:lnTo>
                    <a:pt x="329" y="408"/>
                  </a:lnTo>
                  <a:lnTo>
                    <a:pt x="329" y="400"/>
                  </a:lnTo>
                  <a:lnTo>
                    <a:pt x="337" y="397"/>
                  </a:lnTo>
                  <a:lnTo>
                    <a:pt x="340" y="380"/>
                  </a:lnTo>
                  <a:lnTo>
                    <a:pt x="349" y="377"/>
                  </a:lnTo>
                  <a:lnTo>
                    <a:pt x="349" y="368"/>
                  </a:lnTo>
                  <a:lnTo>
                    <a:pt x="360" y="360"/>
                  </a:lnTo>
                  <a:lnTo>
                    <a:pt x="360" y="353"/>
                  </a:lnTo>
                  <a:lnTo>
                    <a:pt x="366" y="353"/>
                  </a:lnTo>
                  <a:lnTo>
                    <a:pt x="369" y="340"/>
                  </a:lnTo>
                  <a:lnTo>
                    <a:pt x="377" y="337"/>
                  </a:lnTo>
                  <a:lnTo>
                    <a:pt x="377" y="328"/>
                  </a:lnTo>
                  <a:lnTo>
                    <a:pt x="389" y="320"/>
                  </a:lnTo>
                  <a:lnTo>
                    <a:pt x="389" y="311"/>
                  </a:lnTo>
                  <a:lnTo>
                    <a:pt x="397" y="308"/>
                  </a:lnTo>
                  <a:lnTo>
                    <a:pt x="397" y="300"/>
                  </a:lnTo>
                  <a:lnTo>
                    <a:pt x="406" y="297"/>
                  </a:lnTo>
                  <a:lnTo>
                    <a:pt x="406" y="288"/>
                  </a:lnTo>
                  <a:lnTo>
                    <a:pt x="417" y="280"/>
                  </a:lnTo>
                  <a:lnTo>
                    <a:pt x="417" y="273"/>
                  </a:lnTo>
                  <a:lnTo>
                    <a:pt x="426" y="268"/>
                  </a:lnTo>
                  <a:lnTo>
                    <a:pt x="426" y="260"/>
                  </a:lnTo>
                  <a:lnTo>
                    <a:pt x="429" y="260"/>
                  </a:lnTo>
                  <a:lnTo>
                    <a:pt x="429" y="253"/>
                  </a:lnTo>
                  <a:lnTo>
                    <a:pt x="433" y="253"/>
                  </a:lnTo>
                  <a:lnTo>
                    <a:pt x="437" y="240"/>
                  </a:lnTo>
                  <a:lnTo>
                    <a:pt x="446" y="240"/>
                  </a:lnTo>
                  <a:lnTo>
                    <a:pt x="448" y="233"/>
                  </a:lnTo>
                  <a:lnTo>
                    <a:pt x="449" y="228"/>
                  </a:lnTo>
                  <a:lnTo>
                    <a:pt x="453" y="222"/>
                  </a:lnTo>
                  <a:lnTo>
                    <a:pt x="457" y="217"/>
                  </a:lnTo>
                  <a:lnTo>
                    <a:pt x="460" y="213"/>
                  </a:lnTo>
                  <a:lnTo>
                    <a:pt x="466" y="213"/>
                  </a:lnTo>
                  <a:lnTo>
                    <a:pt x="469" y="197"/>
                  </a:lnTo>
                  <a:lnTo>
                    <a:pt x="477" y="193"/>
                  </a:lnTo>
                  <a:lnTo>
                    <a:pt x="477" y="184"/>
                  </a:lnTo>
                  <a:lnTo>
                    <a:pt x="486" y="180"/>
                  </a:lnTo>
                  <a:lnTo>
                    <a:pt x="486" y="171"/>
                  </a:lnTo>
                  <a:lnTo>
                    <a:pt x="497" y="164"/>
                  </a:lnTo>
                  <a:lnTo>
                    <a:pt x="500" y="148"/>
                  </a:lnTo>
                  <a:lnTo>
                    <a:pt x="509" y="144"/>
                  </a:lnTo>
                  <a:lnTo>
                    <a:pt x="509" y="137"/>
                  </a:lnTo>
                  <a:lnTo>
                    <a:pt x="520" y="128"/>
                  </a:lnTo>
                  <a:lnTo>
                    <a:pt x="520" y="120"/>
                  </a:lnTo>
                  <a:lnTo>
                    <a:pt x="533" y="113"/>
                  </a:lnTo>
                  <a:lnTo>
                    <a:pt x="533" y="108"/>
                  </a:lnTo>
                  <a:lnTo>
                    <a:pt x="566" y="108"/>
                  </a:lnTo>
                  <a:lnTo>
                    <a:pt x="589" y="148"/>
                  </a:lnTo>
                  <a:lnTo>
                    <a:pt x="589" y="177"/>
                  </a:lnTo>
                  <a:lnTo>
                    <a:pt x="593" y="177"/>
                  </a:lnTo>
                  <a:lnTo>
                    <a:pt x="593" y="188"/>
                  </a:lnTo>
                  <a:lnTo>
                    <a:pt x="597" y="188"/>
                  </a:lnTo>
                  <a:lnTo>
                    <a:pt x="597" y="197"/>
                  </a:lnTo>
                  <a:lnTo>
                    <a:pt x="600" y="197"/>
                  </a:lnTo>
                  <a:lnTo>
                    <a:pt x="606" y="217"/>
                  </a:lnTo>
                  <a:lnTo>
                    <a:pt x="649" y="257"/>
                  </a:lnTo>
                  <a:lnTo>
                    <a:pt x="649" y="277"/>
                  </a:lnTo>
                  <a:lnTo>
                    <a:pt x="657" y="277"/>
                  </a:lnTo>
                  <a:lnTo>
                    <a:pt x="657" y="268"/>
                  </a:lnTo>
                  <a:lnTo>
                    <a:pt x="677" y="268"/>
                  </a:lnTo>
                  <a:lnTo>
                    <a:pt x="678" y="271"/>
                  </a:lnTo>
                  <a:lnTo>
                    <a:pt x="682" y="273"/>
                  </a:lnTo>
                  <a:lnTo>
                    <a:pt x="684" y="275"/>
                  </a:lnTo>
                  <a:lnTo>
                    <a:pt x="686" y="277"/>
                  </a:lnTo>
                  <a:lnTo>
                    <a:pt x="689" y="297"/>
                  </a:lnTo>
                  <a:lnTo>
                    <a:pt x="693" y="297"/>
                  </a:lnTo>
                  <a:lnTo>
                    <a:pt x="693" y="277"/>
                  </a:lnTo>
                  <a:lnTo>
                    <a:pt x="697" y="260"/>
                  </a:lnTo>
                  <a:lnTo>
                    <a:pt x="689" y="260"/>
                  </a:lnTo>
                  <a:lnTo>
                    <a:pt x="689" y="228"/>
                  </a:lnTo>
                  <a:lnTo>
                    <a:pt x="706" y="224"/>
                  </a:lnTo>
                  <a:lnTo>
                    <a:pt x="722" y="222"/>
                  </a:lnTo>
                  <a:lnTo>
                    <a:pt x="740" y="220"/>
                  </a:lnTo>
                  <a:lnTo>
                    <a:pt x="740" y="244"/>
                  </a:lnTo>
                  <a:lnTo>
                    <a:pt x="726" y="253"/>
                  </a:lnTo>
                  <a:lnTo>
                    <a:pt x="726" y="257"/>
                  </a:lnTo>
                  <a:lnTo>
                    <a:pt x="733" y="257"/>
                  </a:lnTo>
                  <a:lnTo>
                    <a:pt x="742" y="251"/>
                  </a:lnTo>
                  <a:lnTo>
                    <a:pt x="755" y="251"/>
                  </a:lnTo>
                  <a:lnTo>
                    <a:pt x="766" y="248"/>
                  </a:lnTo>
                  <a:lnTo>
                    <a:pt x="769" y="240"/>
                  </a:lnTo>
                  <a:lnTo>
                    <a:pt x="777" y="240"/>
                  </a:lnTo>
                  <a:lnTo>
                    <a:pt x="777" y="237"/>
                  </a:lnTo>
                  <a:lnTo>
                    <a:pt x="826" y="240"/>
                  </a:lnTo>
                  <a:lnTo>
                    <a:pt x="826" y="237"/>
                  </a:lnTo>
                  <a:lnTo>
                    <a:pt x="837" y="237"/>
                  </a:lnTo>
                  <a:lnTo>
                    <a:pt x="837" y="231"/>
                  </a:lnTo>
                  <a:lnTo>
                    <a:pt x="853" y="231"/>
                  </a:lnTo>
                  <a:lnTo>
                    <a:pt x="853" y="228"/>
                  </a:lnTo>
                  <a:lnTo>
                    <a:pt x="868" y="228"/>
                  </a:lnTo>
                  <a:lnTo>
                    <a:pt x="882" y="229"/>
                  </a:lnTo>
                  <a:lnTo>
                    <a:pt x="895" y="233"/>
                  </a:lnTo>
                  <a:lnTo>
                    <a:pt x="909" y="237"/>
                  </a:lnTo>
                  <a:lnTo>
                    <a:pt x="909" y="260"/>
                  </a:lnTo>
                  <a:lnTo>
                    <a:pt x="886" y="268"/>
                  </a:lnTo>
                  <a:lnTo>
                    <a:pt x="886" y="273"/>
                  </a:lnTo>
                  <a:lnTo>
                    <a:pt x="913" y="273"/>
                  </a:lnTo>
                  <a:lnTo>
                    <a:pt x="913" y="280"/>
                  </a:lnTo>
                  <a:lnTo>
                    <a:pt x="929" y="277"/>
                  </a:lnTo>
                  <a:lnTo>
                    <a:pt x="933" y="268"/>
                  </a:lnTo>
                  <a:lnTo>
                    <a:pt x="960" y="260"/>
                  </a:lnTo>
                  <a:lnTo>
                    <a:pt x="960" y="240"/>
                  </a:lnTo>
                  <a:lnTo>
                    <a:pt x="966" y="238"/>
                  </a:lnTo>
                  <a:lnTo>
                    <a:pt x="971" y="237"/>
                  </a:lnTo>
                  <a:lnTo>
                    <a:pt x="977" y="237"/>
                  </a:lnTo>
                  <a:lnTo>
                    <a:pt x="986" y="237"/>
                  </a:lnTo>
                  <a:lnTo>
                    <a:pt x="986" y="248"/>
                  </a:lnTo>
                  <a:lnTo>
                    <a:pt x="989" y="248"/>
                  </a:lnTo>
                  <a:lnTo>
                    <a:pt x="989" y="333"/>
                  </a:lnTo>
                  <a:lnTo>
                    <a:pt x="993" y="333"/>
                  </a:lnTo>
                  <a:lnTo>
                    <a:pt x="997" y="353"/>
                  </a:lnTo>
                  <a:lnTo>
                    <a:pt x="1000" y="353"/>
                  </a:lnTo>
                  <a:lnTo>
                    <a:pt x="1000" y="357"/>
                  </a:lnTo>
                  <a:lnTo>
                    <a:pt x="1013" y="357"/>
                  </a:lnTo>
                  <a:lnTo>
                    <a:pt x="1037" y="328"/>
                  </a:lnTo>
                  <a:lnTo>
                    <a:pt x="1040" y="328"/>
                  </a:lnTo>
                  <a:lnTo>
                    <a:pt x="1046" y="317"/>
                  </a:lnTo>
                  <a:lnTo>
                    <a:pt x="1069" y="317"/>
                  </a:lnTo>
                  <a:lnTo>
                    <a:pt x="1069" y="368"/>
                  </a:lnTo>
                  <a:lnTo>
                    <a:pt x="1066" y="368"/>
                  </a:lnTo>
                  <a:lnTo>
                    <a:pt x="1060" y="384"/>
                  </a:lnTo>
                  <a:lnTo>
                    <a:pt x="1077" y="388"/>
                  </a:lnTo>
                  <a:lnTo>
                    <a:pt x="1100" y="360"/>
                  </a:lnTo>
                  <a:lnTo>
                    <a:pt x="1133" y="357"/>
                  </a:lnTo>
                  <a:lnTo>
                    <a:pt x="1137" y="360"/>
                  </a:lnTo>
                  <a:lnTo>
                    <a:pt x="1140" y="364"/>
                  </a:lnTo>
                  <a:lnTo>
                    <a:pt x="1142" y="364"/>
                  </a:lnTo>
                  <a:lnTo>
                    <a:pt x="1146" y="366"/>
                  </a:lnTo>
                  <a:lnTo>
                    <a:pt x="1149" y="366"/>
                  </a:lnTo>
                  <a:lnTo>
                    <a:pt x="1153" y="366"/>
                  </a:lnTo>
                  <a:lnTo>
                    <a:pt x="1157" y="366"/>
                  </a:lnTo>
                  <a:lnTo>
                    <a:pt x="1160" y="368"/>
                  </a:lnTo>
                  <a:lnTo>
                    <a:pt x="1166" y="377"/>
                  </a:lnTo>
                  <a:lnTo>
                    <a:pt x="1173" y="380"/>
                  </a:lnTo>
                  <a:lnTo>
                    <a:pt x="1173" y="388"/>
                  </a:lnTo>
                  <a:lnTo>
                    <a:pt x="1180" y="393"/>
                  </a:lnTo>
                  <a:lnTo>
                    <a:pt x="1180" y="404"/>
                  </a:lnTo>
                  <a:lnTo>
                    <a:pt x="1186" y="404"/>
                  </a:lnTo>
                  <a:lnTo>
                    <a:pt x="1186" y="413"/>
                  </a:lnTo>
                  <a:lnTo>
                    <a:pt x="1189" y="413"/>
                  </a:lnTo>
                  <a:lnTo>
                    <a:pt x="1191" y="415"/>
                  </a:lnTo>
                  <a:lnTo>
                    <a:pt x="1193" y="417"/>
                  </a:lnTo>
                  <a:lnTo>
                    <a:pt x="1193" y="417"/>
                  </a:lnTo>
                  <a:lnTo>
                    <a:pt x="1195" y="418"/>
                  </a:lnTo>
                  <a:lnTo>
                    <a:pt x="1197" y="418"/>
                  </a:lnTo>
                  <a:lnTo>
                    <a:pt x="1200" y="420"/>
                  </a:lnTo>
                  <a:lnTo>
                    <a:pt x="1200" y="431"/>
                  </a:lnTo>
                  <a:lnTo>
                    <a:pt x="1215" y="433"/>
                  </a:lnTo>
                  <a:lnTo>
                    <a:pt x="1224" y="437"/>
                  </a:lnTo>
                  <a:lnTo>
                    <a:pt x="1233" y="440"/>
                  </a:lnTo>
                  <a:lnTo>
                    <a:pt x="1233" y="448"/>
                  </a:lnTo>
                  <a:lnTo>
                    <a:pt x="1260" y="473"/>
                  </a:lnTo>
                  <a:lnTo>
                    <a:pt x="1266" y="480"/>
                  </a:lnTo>
                  <a:lnTo>
                    <a:pt x="1273" y="480"/>
                  </a:lnTo>
                  <a:lnTo>
                    <a:pt x="1273" y="484"/>
                  </a:lnTo>
                  <a:lnTo>
                    <a:pt x="1280" y="484"/>
                  </a:lnTo>
                  <a:lnTo>
                    <a:pt x="1280" y="488"/>
                  </a:lnTo>
                  <a:lnTo>
                    <a:pt x="1289" y="488"/>
                  </a:lnTo>
                  <a:lnTo>
                    <a:pt x="1289" y="493"/>
                  </a:lnTo>
                  <a:lnTo>
                    <a:pt x="1297" y="493"/>
                  </a:lnTo>
                  <a:lnTo>
                    <a:pt x="1297" y="497"/>
                  </a:lnTo>
                  <a:lnTo>
                    <a:pt x="1306" y="497"/>
                  </a:lnTo>
                  <a:lnTo>
                    <a:pt x="1306" y="500"/>
                  </a:lnTo>
                  <a:lnTo>
                    <a:pt x="1313" y="500"/>
                  </a:lnTo>
                  <a:lnTo>
                    <a:pt x="1317" y="508"/>
                  </a:lnTo>
                  <a:lnTo>
                    <a:pt x="1349" y="504"/>
                  </a:lnTo>
                  <a:lnTo>
                    <a:pt x="1349" y="508"/>
                  </a:lnTo>
                  <a:lnTo>
                    <a:pt x="1364" y="515"/>
                  </a:lnTo>
                  <a:lnTo>
                    <a:pt x="1375" y="522"/>
                  </a:lnTo>
                  <a:lnTo>
                    <a:pt x="1380" y="537"/>
                  </a:lnTo>
                  <a:lnTo>
                    <a:pt x="1388" y="546"/>
                  </a:lnTo>
                  <a:lnTo>
                    <a:pt x="1389" y="560"/>
                  </a:lnTo>
                  <a:lnTo>
                    <a:pt x="1389" y="577"/>
                  </a:lnTo>
                  <a:lnTo>
                    <a:pt x="1389" y="591"/>
                  </a:lnTo>
                  <a:lnTo>
                    <a:pt x="1373" y="593"/>
                  </a:lnTo>
                  <a:lnTo>
                    <a:pt x="1358" y="597"/>
                  </a:lnTo>
                  <a:lnTo>
                    <a:pt x="1346" y="600"/>
                  </a:lnTo>
                  <a:lnTo>
                    <a:pt x="1344" y="606"/>
                  </a:lnTo>
                  <a:lnTo>
                    <a:pt x="1344" y="609"/>
                  </a:lnTo>
                  <a:lnTo>
                    <a:pt x="1342" y="613"/>
                  </a:lnTo>
                  <a:lnTo>
                    <a:pt x="1340" y="617"/>
                  </a:lnTo>
                  <a:lnTo>
                    <a:pt x="1346" y="617"/>
                  </a:lnTo>
                  <a:lnTo>
                    <a:pt x="1353" y="626"/>
                  </a:lnTo>
                  <a:lnTo>
                    <a:pt x="1364" y="631"/>
                  </a:lnTo>
                  <a:lnTo>
                    <a:pt x="1377" y="637"/>
                  </a:lnTo>
                  <a:lnTo>
                    <a:pt x="1400" y="637"/>
                  </a:lnTo>
                  <a:lnTo>
                    <a:pt x="1400" y="640"/>
                  </a:lnTo>
                  <a:lnTo>
                    <a:pt x="1477" y="651"/>
                  </a:lnTo>
                  <a:lnTo>
                    <a:pt x="1477" y="648"/>
                  </a:lnTo>
                  <a:lnTo>
                    <a:pt x="1500" y="648"/>
                  </a:lnTo>
                  <a:lnTo>
                    <a:pt x="1500" y="644"/>
                  </a:lnTo>
                  <a:lnTo>
                    <a:pt x="1509" y="644"/>
                  </a:lnTo>
                  <a:lnTo>
                    <a:pt x="1513" y="637"/>
                  </a:lnTo>
                  <a:lnTo>
                    <a:pt x="1537" y="637"/>
                  </a:lnTo>
                  <a:lnTo>
                    <a:pt x="1537" y="640"/>
                  </a:lnTo>
                  <a:lnTo>
                    <a:pt x="1549" y="646"/>
                  </a:lnTo>
                  <a:lnTo>
                    <a:pt x="1558" y="655"/>
                  </a:lnTo>
                  <a:lnTo>
                    <a:pt x="1568" y="662"/>
                  </a:lnTo>
                  <a:lnTo>
                    <a:pt x="1580" y="668"/>
                  </a:lnTo>
                  <a:lnTo>
                    <a:pt x="1586" y="693"/>
                  </a:lnTo>
                  <a:lnTo>
                    <a:pt x="1606" y="693"/>
                  </a:lnTo>
                  <a:lnTo>
                    <a:pt x="1609" y="704"/>
                  </a:lnTo>
                  <a:lnTo>
                    <a:pt x="1615" y="715"/>
                  </a:lnTo>
                  <a:lnTo>
                    <a:pt x="1617" y="728"/>
                  </a:lnTo>
                  <a:lnTo>
                    <a:pt x="1615" y="742"/>
                  </a:lnTo>
                  <a:lnTo>
                    <a:pt x="1617" y="757"/>
                  </a:lnTo>
                  <a:lnTo>
                    <a:pt x="1626" y="757"/>
                  </a:lnTo>
                  <a:lnTo>
                    <a:pt x="1628" y="753"/>
                  </a:lnTo>
                  <a:lnTo>
                    <a:pt x="1629" y="749"/>
                  </a:lnTo>
                  <a:lnTo>
                    <a:pt x="1629" y="748"/>
                  </a:lnTo>
                  <a:lnTo>
                    <a:pt x="1631" y="744"/>
                  </a:lnTo>
                  <a:lnTo>
                    <a:pt x="1633" y="740"/>
                  </a:lnTo>
                  <a:lnTo>
                    <a:pt x="1629" y="740"/>
                  </a:lnTo>
                  <a:lnTo>
                    <a:pt x="1629" y="717"/>
                  </a:lnTo>
                  <a:lnTo>
                    <a:pt x="1626" y="717"/>
                  </a:lnTo>
                  <a:lnTo>
                    <a:pt x="1626" y="697"/>
                  </a:lnTo>
                  <a:lnTo>
                    <a:pt x="1620" y="697"/>
                  </a:lnTo>
                  <a:lnTo>
                    <a:pt x="1618" y="684"/>
                  </a:lnTo>
                  <a:lnTo>
                    <a:pt x="1617" y="671"/>
                  </a:lnTo>
                  <a:lnTo>
                    <a:pt x="1620" y="660"/>
                  </a:lnTo>
                  <a:lnTo>
                    <a:pt x="1624" y="651"/>
                  </a:lnTo>
                  <a:lnTo>
                    <a:pt x="1629" y="644"/>
                  </a:lnTo>
                  <a:lnTo>
                    <a:pt x="1635" y="637"/>
                  </a:lnTo>
                  <a:lnTo>
                    <a:pt x="1640" y="633"/>
                  </a:lnTo>
                  <a:lnTo>
                    <a:pt x="1649" y="633"/>
                  </a:lnTo>
                  <a:lnTo>
                    <a:pt x="1649" y="628"/>
                  </a:lnTo>
                  <a:lnTo>
                    <a:pt x="1669" y="624"/>
                  </a:lnTo>
                  <a:lnTo>
                    <a:pt x="1669" y="620"/>
                  </a:lnTo>
                  <a:lnTo>
                    <a:pt x="1677" y="617"/>
                  </a:lnTo>
                  <a:lnTo>
                    <a:pt x="1677" y="608"/>
                  </a:lnTo>
                  <a:lnTo>
                    <a:pt x="1680" y="608"/>
                  </a:lnTo>
                  <a:lnTo>
                    <a:pt x="1684" y="604"/>
                  </a:lnTo>
                  <a:lnTo>
                    <a:pt x="1686" y="602"/>
                  </a:lnTo>
                  <a:lnTo>
                    <a:pt x="1688" y="597"/>
                  </a:lnTo>
                  <a:lnTo>
                    <a:pt x="1689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89"/>
                  </a:lnTo>
                  <a:lnTo>
                    <a:pt x="1693" y="588"/>
                  </a:lnTo>
                  <a:lnTo>
                    <a:pt x="1689" y="588"/>
                  </a:lnTo>
                  <a:lnTo>
                    <a:pt x="1673" y="613"/>
                  </a:lnTo>
                  <a:lnTo>
                    <a:pt x="1637" y="613"/>
                  </a:lnTo>
                  <a:lnTo>
                    <a:pt x="1637" y="613"/>
                  </a:lnTo>
                  <a:lnTo>
                    <a:pt x="1635" y="615"/>
                  </a:lnTo>
                  <a:lnTo>
                    <a:pt x="1633" y="617"/>
                  </a:lnTo>
                  <a:lnTo>
                    <a:pt x="1631" y="618"/>
                  </a:lnTo>
                  <a:lnTo>
                    <a:pt x="1629" y="620"/>
                  </a:lnTo>
                  <a:lnTo>
                    <a:pt x="1629" y="633"/>
                  </a:lnTo>
                  <a:lnTo>
                    <a:pt x="1622" y="631"/>
                  </a:lnTo>
                  <a:lnTo>
                    <a:pt x="1617" y="631"/>
                  </a:lnTo>
                  <a:lnTo>
                    <a:pt x="1611" y="631"/>
                  </a:lnTo>
                  <a:lnTo>
                    <a:pt x="1606" y="629"/>
                  </a:lnTo>
                  <a:lnTo>
                    <a:pt x="1600" y="628"/>
                  </a:lnTo>
                  <a:lnTo>
                    <a:pt x="1597" y="618"/>
                  </a:lnTo>
                  <a:lnTo>
                    <a:pt x="1595" y="609"/>
                  </a:lnTo>
                  <a:lnTo>
                    <a:pt x="1593" y="597"/>
                  </a:lnTo>
                  <a:lnTo>
                    <a:pt x="1597" y="593"/>
                  </a:lnTo>
                  <a:lnTo>
                    <a:pt x="1598" y="589"/>
                  </a:lnTo>
                  <a:lnTo>
                    <a:pt x="1600" y="586"/>
                  </a:lnTo>
                  <a:lnTo>
                    <a:pt x="1600" y="580"/>
                  </a:lnTo>
                  <a:lnTo>
                    <a:pt x="1622" y="575"/>
                  </a:lnTo>
                  <a:lnTo>
                    <a:pt x="1642" y="569"/>
                  </a:lnTo>
                  <a:lnTo>
                    <a:pt x="1662" y="562"/>
                  </a:lnTo>
                  <a:lnTo>
                    <a:pt x="1684" y="558"/>
                  </a:lnTo>
                  <a:lnTo>
                    <a:pt x="1709" y="557"/>
                  </a:lnTo>
                  <a:lnTo>
                    <a:pt x="1713" y="568"/>
                  </a:lnTo>
                  <a:lnTo>
                    <a:pt x="1726" y="568"/>
                  </a:lnTo>
                  <a:lnTo>
                    <a:pt x="1724" y="577"/>
                  </a:lnTo>
                  <a:lnTo>
                    <a:pt x="1722" y="589"/>
                  </a:lnTo>
                  <a:lnTo>
                    <a:pt x="1722" y="600"/>
                  </a:lnTo>
                  <a:lnTo>
                    <a:pt x="1720" y="604"/>
                  </a:lnTo>
                  <a:lnTo>
                    <a:pt x="1726" y="604"/>
                  </a:lnTo>
                  <a:lnTo>
                    <a:pt x="1729" y="609"/>
                  </a:lnTo>
                  <a:lnTo>
                    <a:pt x="1733" y="613"/>
                  </a:lnTo>
                  <a:lnTo>
                    <a:pt x="1735" y="617"/>
                  </a:lnTo>
                  <a:lnTo>
                    <a:pt x="1738" y="622"/>
                  </a:lnTo>
                  <a:lnTo>
                    <a:pt x="1740" y="628"/>
                  </a:lnTo>
                  <a:lnTo>
                    <a:pt x="1749" y="628"/>
                  </a:lnTo>
                  <a:lnTo>
                    <a:pt x="1749" y="633"/>
                  </a:lnTo>
                  <a:lnTo>
                    <a:pt x="1751" y="635"/>
                  </a:lnTo>
                  <a:lnTo>
                    <a:pt x="1751" y="637"/>
                  </a:lnTo>
                  <a:lnTo>
                    <a:pt x="1753" y="638"/>
                  </a:lnTo>
                  <a:lnTo>
                    <a:pt x="1757" y="638"/>
                  </a:lnTo>
                  <a:lnTo>
                    <a:pt x="1760" y="640"/>
                  </a:lnTo>
                  <a:lnTo>
                    <a:pt x="1760" y="644"/>
                  </a:lnTo>
                  <a:lnTo>
                    <a:pt x="1766" y="646"/>
                  </a:lnTo>
                  <a:lnTo>
                    <a:pt x="1769" y="644"/>
                  </a:lnTo>
                  <a:lnTo>
                    <a:pt x="1771" y="644"/>
                  </a:lnTo>
                  <a:lnTo>
                    <a:pt x="1775" y="642"/>
                  </a:lnTo>
                  <a:lnTo>
                    <a:pt x="1777" y="640"/>
                  </a:lnTo>
                  <a:lnTo>
                    <a:pt x="1777" y="637"/>
                  </a:lnTo>
                  <a:lnTo>
                    <a:pt x="1797" y="637"/>
                  </a:lnTo>
                  <a:lnTo>
                    <a:pt x="1809" y="653"/>
                  </a:lnTo>
                  <a:lnTo>
                    <a:pt x="1822" y="666"/>
                  </a:lnTo>
                  <a:lnTo>
                    <a:pt x="1837" y="680"/>
                  </a:lnTo>
                  <a:lnTo>
                    <a:pt x="1842" y="678"/>
                  </a:lnTo>
                  <a:lnTo>
                    <a:pt x="1844" y="678"/>
                  </a:lnTo>
                  <a:lnTo>
                    <a:pt x="1844" y="677"/>
                  </a:lnTo>
                  <a:lnTo>
                    <a:pt x="1846" y="677"/>
                  </a:lnTo>
                  <a:lnTo>
                    <a:pt x="1880" y="677"/>
                  </a:lnTo>
                  <a:lnTo>
                    <a:pt x="1880" y="671"/>
                  </a:lnTo>
                  <a:lnTo>
                    <a:pt x="1897" y="668"/>
                  </a:lnTo>
                  <a:lnTo>
                    <a:pt x="1897" y="664"/>
                  </a:lnTo>
                  <a:lnTo>
                    <a:pt x="1937" y="664"/>
                  </a:lnTo>
                  <a:lnTo>
                    <a:pt x="1937" y="668"/>
                  </a:lnTo>
                  <a:lnTo>
                    <a:pt x="1969" y="664"/>
                  </a:lnTo>
                  <a:lnTo>
                    <a:pt x="1969" y="651"/>
                  </a:lnTo>
                  <a:lnTo>
                    <a:pt x="1986" y="651"/>
                  </a:lnTo>
                  <a:lnTo>
                    <a:pt x="1986" y="648"/>
                  </a:lnTo>
                  <a:lnTo>
                    <a:pt x="1978" y="638"/>
                  </a:lnTo>
                  <a:lnTo>
                    <a:pt x="1975" y="624"/>
                  </a:lnTo>
                  <a:lnTo>
                    <a:pt x="1973" y="608"/>
                  </a:lnTo>
                  <a:lnTo>
                    <a:pt x="2006" y="591"/>
                  </a:lnTo>
                  <a:lnTo>
                    <a:pt x="2006" y="588"/>
                  </a:lnTo>
                  <a:lnTo>
                    <a:pt x="1991" y="584"/>
                  </a:lnTo>
                  <a:lnTo>
                    <a:pt x="1980" y="578"/>
                  </a:lnTo>
                  <a:lnTo>
                    <a:pt x="1969" y="571"/>
                  </a:lnTo>
                  <a:lnTo>
                    <a:pt x="1960" y="571"/>
                  </a:lnTo>
                  <a:lnTo>
                    <a:pt x="1960" y="568"/>
                  </a:lnTo>
                  <a:lnTo>
                    <a:pt x="1933" y="564"/>
                  </a:lnTo>
                  <a:lnTo>
                    <a:pt x="1933" y="537"/>
                  </a:lnTo>
                  <a:lnTo>
                    <a:pt x="1966" y="517"/>
                  </a:lnTo>
                  <a:lnTo>
                    <a:pt x="1966" y="484"/>
                  </a:lnTo>
                  <a:lnTo>
                    <a:pt x="1968" y="477"/>
                  </a:lnTo>
                  <a:lnTo>
                    <a:pt x="1971" y="471"/>
                  </a:lnTo>
                  <a:lnTo>
                    <a:pt x="1975" y="464"/>
                  </a:lnTo>
                  <a:lnTo>
                    <a:pt x="1977" y="457"/>
                  </a:lnTo>
                  <a:lnTo>
                    <a:pt x="2000" y="457"/>
                  </a:lnTo>
                  <a:lnTo>
                    <a:pt x="2040" y="500"/>
                  </a:lnTo>
                  <a:lnTo>
                    <a:pt x="2049" y="504"/>
                  </a:lnTo>
                  <a:lnTo>
                    <a:pt x="2049" y="511"/>
                  </a:lnTo>
                  <a:lnTo>
                    <a:pt x="2060" y="520"/>
                  </a:lnTo>
                  <a:lnTo>
                    <a:pt x="2071" y="533"/>
                  </a:lnTo>
                  <a:lnTo>
                    <a:pt x="2078" y="549"/>
                  </a:lnTo>
                  <a:lnTo>
                    <a:pt x="2080" y="571"/>
                  </a:lnTo>
                  <a:lnTo>
                    <a:pt x="2069" y="580"/>
                  </a:lnTo>
                  <a:lnTo>
                    <a:pt x="2062" y="588"/>
                  </a:lnTo>
                  <a:lnTo>
                    <a:pt x="2057" y="591"/>
                  </a:lnTo>
                  <a:lnTo>
                    <a:pt x="2048" y="595"/>
                  </a:lnTo>
                  <a:lnTo>
                    <a:pt x="2037" y="595"/>
                  </a:lnTo>
                  <a:lnTo>
                    <a:pt x="2017" y="591"/>
                  </a:lnTo>
                  <a:lnTo>
                    <a:pt x="2017" y="597"/>
                  </a:lnTo>
                  <a:lnTo>
                    <a:pt x="2026" y="597"/>
                  </a:lnTo>
                  <a:lnTo>
                    <a:pt x="2028" y="598"/>
                  </a:lnTo>
                  <a:lnTo>
                    <a:pt x="2029" y="600"/>
                  </a:lnTo>
                  <a:lnTo>
                    <a:pt x="2031" y="600"/>
                  </a:lnTo>
                  <a:lnTo>
                    <a:pt x="2033" y="600"/>
                  </a:lnTo>
                  <a:lnTo>
                    <a:pt x="2033" y="598"/>
                  </a:lnTo>
                  <a:lnTo>
                    <a:pt x="2035" y="598"/>
                  </a:lnTo>
                  <a:lnTo>
                    <a:pt x="2037" y="600"/>
                  </a:lnTo>
                  <a:lnTo>
                    <a:pt x="2037" y="604"/>
                  </a:lnTo>
                  <a:lnTo>
                    <a:pt x="2044" y="611"/>
                  </a:lnTo>
                  <a:lnTo>
                    <a:pt x="2046" y="615"/>
                  </a:lnTo>
                  <a:lnTo>
                    <a:pt x="2049" y="618"/>
                  </a:lnTo>
                  <a:lnTo>
                    <a:pt x="2057" y="620"/>
                  </a:lnTo>
                  <a:lnTo>
                    <a:pt x="2069" y="620"/>
                  </a:lnTo>
                  <a:lnTo>
                    <a:pt x="2073" y="684"/>
                  </a:lnTo>
                  <a:lnTo>
                    <a:pt x="2078" y="688"/>
                  </a:lnTo>
                  <a:lnTo>
                    <a:pt x="2082" y="689"/>
                  </a:lnTo>
                  <a:lnTo>
                    <a:pt x="2086" y="691"/>
                  </a:lnTo>
                  <a:lnTo>
                    <a:pt x="2091" y="695"/>
                  </a:lnTo>
                  <a:lnTo>
                    <a:pt x="2097" y="697"/>
                  </a:lnTo>
                  <a:lnTo>
                    <a:pt x="2095" y="684"/>
                  </a:lnTo>
                  <a:lnTo>
                    <a:pt x="2093" y="675"/>
                  </a:lnTo>
                  <a:lnTo>
                    <a:pt x="2089" y="664"/>
                  </a:lnTo>
                  <a:lnTo>
                    <a:pt x="2086" y="664"/>
                  </a:lnTo>
                  <a:lnTo>
                    <a:pt x="2089" y="624"/>
                  </a:lnTo>
                  <a:lnTo>
                    <a:pt x="2106" y="615"/>
                  </a:lnTo>
                  <a:lnTo>
                    <a:pt x="2126" y="608"/>
                  </a:lnTo>
                  <a:lnTo>
                    <a:pt x="2126" y="602"/>
                  </a:lnTo>
                  <a:lnTo>
                    <a:pt x="2128" y="597"/>
                  </a:lnTo>
                  <a:lnTo>
                    <a:pt x="2129" y="593"/>
                  </a:lnTo>
                  <a:lnTo>
                    <a:pt x="2131" y="589"/>
                  </a:lnTo>
                  <a:lnTo>
                    <a:pt x="2135" y="586"/>
                  </a:lnTo>
                  <a:lnTo>
                    <a:pt x="2137" y="580"/>
                  </a:lnTo>
                  <a:lnTo>
                    <a:pt x="2140" y="580"/>
                  </a:lnTo>
                  <a:lnTo>
                    <a:pt x="2137" y="540"/>
                  </a:lnTo>
                  <a:lnTo>
                    <a:pt x="2133" y="540"/>
                  </a:lnTo>
                  <a:lnTo>
                    <a:pt x="2133" y="544"/>
                  </a:lnTo>
                  <a:lnTo>
                    <a:pt x="2113" y="544"/>
                  </a:lnTo>
                  <a:lnTo>
                    <a:pt x="2117" y="493"/>
                  </a:lnTo>
                  <a:lnTo>
                    <a:pt x="2133" y="493"/>
                  </a:lnTo>
                  <a:lnTo>
                    <a:pt x="2133" y="484"/>
                  </a:lnTo>
                  <a:lnTo>
                    <a:pt x="2097" y="484"/>
                  </a:lnTo>
                  <a:lnTo>
                    <a:pt x="2093" y="477"/>
                  </a:lnTo>
                  <a:lnTo>
                    <a:pt x="2086" y="477"/>
                  </a:lnTo>
                  <a:lnTo>
                    <a:pt x="2080" y="468"/>
                  </a:lnTo>
                  <a:lnTo>
                    <a:pt x="2073" y="468"/>
                  </a:lnTo>
                  <a:lnTo>
                    <a:pt x="2073" y="464"/>
                  </a:lnTo>
                  <a:lnTo>
                    <a:pt x="2053" y="464"/>
                  </a:lnTo>
                  <a:lnTo>
                    <a:pt x="2040" y="448"/>
                  </a:lnTo>
                  <a:lnTo>
                    <a:pt x="2029" y="444"/>
                  </a:lnTo>
                  <a:lnTo>
                    <a:pt x="2026" y="393"/>
                  </a:lnTo>
                  <a:lnTo>
                    <a:pt x="2029" y="393"/>
                  </a:lnTo>
                  <a:lnTo>
                    <a:pt x="2033" y="368"/>
                  </a:lnTo>
                  <a:lnTo>
                    <a:pt x="2029" y="368"/>
                  </a:lnTo>
                  <a:lnTo>
                    <a:pt x="2029" y="360"/>
                  </a:lnTo>
                  <a:lnTo>
                    <a:pt x="2026" y="360"/>
                  </a:lnTo>
                  <a:lnTo>
                    <a:pt x="2026" y="300"/>
                  </a:lnTo>
                  <a:lnTo>
                    <a:pt x="2026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9" y="297"/>
                  </a:lnTo>
                  <a:lnTo>
                    <a:pt x="2040" y="297"/>
                  </a:lnTo>
                  <a:lnTo>
                    <a:pt x="2037" y="257"/>
                  </a:lnTo>
                  <a:lnTo>
                    <a:pt x="2046" y="253"/>
                  </a:lnTo>
                  <a:lnTo>
                    <a:pt x="2049" y="237"/>
                  </a:lnTo>
                  <a:lnTo>
                    <a:pt x="2057" y="237"/>
                  </a:lnTo>
                  <a:lnTo>
                    <a:pt x="2053" y="217"/>
                  </a:lnTo>
                  <a:lnTo>
                    <a:pt x="2049" y="217"/>
                  </a:lnTo>
                  <a:lnTo>
                    <a:pt x="2049" y="184"/>
                  </a:lnTo>
                  <a:lnTo>
                    <a:pt x="2033" y="171"/>
                  </a:lnTo>
                  <a:lnTo>
                    <a:pt x="2033" y="164"/>
                  </a:lnTo>
                  <a:lnTo>
                    <a:pt x="2029" y="164"/>
                  </a:lnTo>
                  <a:lnTo>
                    <a:pt x="2029" y="140"/>
                  </a:lnTo>
                  <a:lnTo>
                    <a:pt x="2024" y="113"/>
                  </a:lnTo>
                  <a:lnTo>
                    <a:pt x="2022" y="84"/>
                  </a:lnTo>
                  <a:lnTo>
                    <a:pt x="2020" y="53"/>
                  </a:lnTo>
                  <a:lnTo>
                    <a:pt x="2029" y="53"/>
                  </a:lnTo>
                  <a:lnTo>
                    <a:pt x="2026" y="37"/>
                  </a:lnTo>
                  <a:lnTo>
                    <a:pt x="2026" y="17"/>
                  </a:lnTo>
                  <a:lnTo>
                    <a:pt x="2037" y="11"/>
                  </a:lnTo>
                  <a:lnTo>
                    <a:pt x="2037" y="8"/>
                  </a:lnTo>
                  <a:lnTo>
                    <a:pt x="2060" y="4"/>
                  </a:lnTo>
                  <a:lnTo>
                    <a:pt x="2060" y="0"/>
                  </a:lnTo>
                  <a:lnTo>
                    <a:pt x="2071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0"/>
            <p:cNvSpPr>
              <a:spLocks noEditPoints="1"/>
            </p:cNvSpPr>
            <p:nvPr/>
          </p:nvSpPr>
          <p:spPr bwMode="auto">
            <a:xfrm>
              <a:off x="3963988" y="944563"/>
              <a:ext cx="3746500" cy="2940050"/>
            </a:xfrm>
            <a:custGeom>
              <a:avLst/>
              <a:gdLst>
                <a:gd name="T0" fmla="*/ 1631 w 2360"/>
                <a:gd name="T1" fmla="*/ 1105 h 1852"/>
                <a:gd name="T2" fmla="*/ 1831 w 2360"/>
                <a:gd name="T3" fmla="*/ 1172 h 1852"/>
                <a:gd name="T4" fmla="*/ 1935 w 2360"/>
                <a:gd name="T5" fmla="*/ 1287 h 1852"/>
                <a:gd name="T6" fmla="*/ 2258 w 2360"/>
                <a:gd name="T7" fmla="*/ 1318 h 1852"/>
                <a:gd name="T8" fmla="*/ 2057 w 2360"/>
                <a:gd name="T9" fmla="*/ 1469 h 1852"/>
                <a:gd name="T10" fmla="*/ 2277 w 2360"/>
                <a:gd name="T11" fmla="*/ 1596 h 1852"/>
                <a:gd name="T12" fmla="*/ 2326 w 2360"/>
                <a:gd name="T13" fmla="*/ 1720 h 1852"/>
                <a:gd name="T14" fmla="*/ 2355 w 2360"/>
                <a:gd name="T15" fmla="*/ 1825 h 1852"/>
                <a:gd name="T16" fmla="*/ 2044 w 2360"/>
                <a:gd name="T17" fmla="*/ 1803 h 1852"/>
                <a:gd name="T18" fmla="*/ 1853 w 2360"/>
                <a:gd name="T19" fmla="*/ 1800 h 1852"/>
                <a:gd name="T20" fmla="*/ 1846 w 2360"/>
                <a:gd name="T21" fmla="*/ 1647 h 1852"/>
                <a:gd name="T22" fmla="*/ 1742 w 2360"/>
                <a:gd name="T23" fmla="*/ 1410 h 1852"/>
                <a:gd name="T24" fmla="*/ 1629 w 2360"/>
                <a:gd name="T25" fmla="*/ 1369 h 1852"/>
                <a:gd name="T26" fmla="*/ 1480 w 2360"/>
                <a:gd name="T27" fmla="*/ 1372 h 1852"/>
                <a:gd name="T28" fmla="*/ 1197 w 2360"/>
                <a:gd name="T29" fmla="*/ 1409 h 1852"/>
                <a:gd name="T30" fmla="*/ 1120 w 2360"/>
                <a:gd name="T31" fmla="*/ 1096 h 1852"/>
                <a:gd name="T32" fmla="*/ 1237 w 2360"/>
                <a:gd name="T33" fmla="*/ 1212 h 1852"/>
                <a:gd name="T34" fmla="*/ 1331 w 2360"/>
                <a:gd name="T35" fmla="*/ 1040 h 1852"/>
                <a:gd name="T36" fmla="*/ 671 w 2360"/>
                <a:gd name="T37" fmla="*/ 949 h 1852"/>
                <a:gd name="T38" fmla="*/ 329 w 2360"/>
                <a:gd name="T39" fmla="*/ 1132 h 1852"/>
                <a:gd name="T40" fmla="*/ 549 w 2360"/>
                <a:gd name="T41" fmla="*/ 1312 h 1852"/>
                <a:gd name="T42" fmla="*/ 658 w 2360"/>
                <a:gd name="T43" fmla="*/ 1180 h 1852"/>
                <a:gd name="T44" fmla="*/ 780 w 2360"/>
                <a:gd name="T45" fmla="*/ 1532 h 1852"/>
                <a:gd name="T46" fmla="*/ 637 w 2360"/>
                <a:gd name="T47" fmla="*/ 1616 h 1852"/>
                <a:gd name="T48" fmla="*/ 313 w 2360"/>
                <a:gd name="T49" fmla="*/ 1560 h 1852"/>
                <a:gd name="T50" fmla="*/ 360 w 2360"/>
                <a:gd name="T51" fmla="*/ 1440 h 1852"/>
                <a:gd name="T52" fmla="*/ 217 w 2360"/>
                <a:gd name="T53" fmla="*/ 1283 h 1852"/>
                <a:gd name="T54" fmla="*/ 213 w 2360"/>
                <a:gd name="T55" fmla="*/ 1185 h 1852"/>
                <a:gd name="T56" fmla="*/ 17 w 2360"/>
                <a:gd name="T57" fmla="*/ 1200 h 1852"/>
                <a:gd name="T58" fmla="*/ 949 w 2360"/>
                <a:gd name="T59" fmla="*/ 940 h 1852"/>
                <a:gd name="T60" fmla="*/ 297 w 2360"/>
                <a:gd name="T61" fmla="*/ 889 h 1852"/>
                <a:gd name="T62" fmla="*/ 777 w 2360"/>
                <a:gd name="T63" fmla="*/ 923 h 1852"/>
                <a:gd name="T64" fmla="*/ 595 w 2360"/>
                <a:gd name="T65" fmla="*/ 890 h 1852"/>
                <a:gd name="T66" fmla="*/ 493 w 2360"/>
                <a:gd name="T67" fmla="*/ 1003 h 1852"/>
                <a:gd name="T68" fmla="*/ 413 w 2360"/>
                <a:gd name="T69" fmla="*/ 936 h 1852"/>
                <a:gd name="T70" fmla="*/ 409 w 2360"/>
                <a:gd name="T71" fmla="*/ 805 h 1852"/>
                <a:gd name="T72" fmla="*/ 540 w 2360"/>
                <a:gd name="T73" fmla="*/ 900 h 1852"/>
                <a:gd name="T74" fmla="*/ 1037 w 2360"/>
                <a:gd name="T75" fmla="*/ 845 h 1852"/>
                <a:gd name="T76" fmla="*/ 1286 w 2360"/>
                <a:gd name="T77" fmla="*/ 829 h 1852"/>
                <a:gd name="T78" fmla="*/ 1146 w 2360"/>
                <a:gd name="T79" fmla="*/ 989 h 1852"/>
                <a:gd name="T80" fmla="*/ 960 w 2360"/>
                <a:gd name="T81" fmla="*/ 872 h 1852"/>
                <a:gd name="T82" fmla="*/ 393 w 2360"/>
                <a:gd name="T83" fmla="*/ 752 h 1852"/>
                <a:gd name="T84" fmla="*/ 297 w 2360"/>
                <a:gd name="T85" fmla="*/ 820 h 1852"/>
                <a:gd name="T86" fmla="*/ 373 w 2360"/>
                <a:gd name="T87" fmla="*/ 705 h 1852"/>
                <a:gd name="T88" fmla="*/ 529 w 2360"/>
                <a:gd name="T89" fmla="*/ 692 h 1852"/>
                <a:gd name="T90" fmla="*/ 557 w 2360"/>
                <a:gd name="T91" fmla="*/ 589 h 1852"/>
                <a:gd name="T92" fmla="*/ 729 w 2360"/>
                <a:gd name="T93" fmla="*/ 552 h 1852"/>
                <a:gd name="T94" fmla="*/ 689 w 2360"/>
                <a:gd name="T95" fmla="*/ 616 h 1852"/>
                <a:gd name="T96" fmla="*/ 795 w 2360"/>
                <a:gd name="T97" fmla="*/ 465 h 1852"/>
                <a:gd name="T98" fmla="*/ 1277 w 2360"/>
                <a:gd name="T99" fmla="*/ 60 h 1852"/>
                <a:gd name="T100" fmla="*/ 1209 w 2360"/>
                <a:gd name="T101" fmla="*/ 420 h 1852"/>
                <a:gd name="T102" fmla="*/ 1246 w 2360"/>
                <a:gd name="T103" fmla="*/ 665 h 1852"/>
                <a:gd name="T104" fmla="*/ 1213 w 2360"/>
                <a:gd name="T105" fmla="*/ 756 h 1852"/>
                <a:gd name="T106" fmla="*/ 1060 w 2360"/>
                <a:gd name="T107" fmla="*/ 809 h 1852"/>
                <a:gd name="T108" fmla="*/ 1117 w 2360"/>
                <a:gd name="T109" fmla="*/ 676 h 1852"/>
                <a:gd name="T110" fmla="*/ 957 w 2360"/>
                <a:gd name="T111" fmla="*/ 652 h 1852"/>
                <a:gd name="T112" fmla="*/ 851 w 2360"/>
                <a:gd name="T113" fmla="*/ 496 h 1852"/>
                <a:gd name="T114" fmla="*/ 886 w 2360"/>
                <a:gd name="T115" fmla="*/ 323 h 1852"/>
                <a:gd name="T116" fmla="*/ 1009 w 2360"/>
                <a:gd name="T117" fmla="*/ 390 h 1852"/>
                <a:gd name="T118" fmla="*/ 1089 w 2360"/>
                <a:gd name="T119" fmla="*/ 323 h 1852"/>
                <a:gd name="T120" fmla="*/ 906 w 2360"/>
                <a:gd name="T121" fmla="*/ 289 h 1852"/>
                <a:gd name="T122" fmla="*/ 1033 w 2360"/>
                <a:gd name="T123" fmla="*/ 69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60" h="1852">
                  <a:moveTo>
                    <a:pt x="1386" y="989"/>
                  </a:moveTo>
                  <a:lnTo>
                    <a:pt x="1440" y="992"/>
                  </a:lnTo>
                  <a:lnTo>
                    <a:pt x="1449" y="1003"/>
                  </a:lnTo>
                  <a:lnTo>
                    <a:pt x="1462" y="1012"/>
                  </a:lnTo>
                  <a:lnTo>
                    <a:pt x="1473" y="1021"/>
                  </a:lnTo>
                  <a:lnTo>
                    <a:pt x="1480" y="1032"/>
                  </a:lnTo>
                  <a:lnTo>
                    <a:pt x="1482" y="1036"/>
                  </a:lnTo>
                  <a:lnTo>
                    <a:pt x="1482" y="1041"/>
                  </a:lnTo>
                  <a:lnTo>
                    <a:pt x="1480" y="1047"/>
                  </a:lnTo>
                  <a:lnTo>
                    <a:pt x="1478" y="1050"/>
                  </a:lnTo>
                  <a:lnTo>
                    <a:pt x="1478" y="1054"/>
                  </a:lnTo>
                  <a:lnTo>
                    <a:pt x="1477" y="1056"/>
                  </a:lnTo>
                  <a:lnTo>
                    <a:pt x="1529" y="1056"/>
                  </a:lnTo>
                  <a:lnTo>
                    <a:pt x="1537" y="1070"/>
                  </a:lnTo>
                  <a:lnTo>
                    <a:pt x="1548" y="1080"/>
                  </a:lnTo>
                  <a:lnTo>
                    <a:pt x="1562" y="1085"/>
                  </a:lnTo>
                  <a:lnTo>
                    <a:pt x="1577" y="1092"/>
                  </a:lnTo>
                  <a:lnTo>
                    <a:pt x="1577" y="1120"/>
                  </a:lnTo>
                  <a:lnTo>
                    <a:pt x="1580" y="1120"/>
                  </a:lnTo>
                  <a:lnTo>
                    <a:pt x="1582" y="1114"/>
                  </a:lnTo>
                  <a:lnTo>
                    <a:pt x="1586" y="1110"/>
                  </a:lnTo>
                  <a:lnTo>
                    <a:pt x="1588" y="1109"/>
                  </a:lnTo>
                  <a:lnTo>
                    <a:pt x="1593" y="1109"/>
                  </a:lnTo>
                  <a:lnTo>
                    <a:pt x="1598" y="1109"/>
                  </a:lnTo>
                  <a:lnTo>
                    <a:pt x="1606" y="1109"/>
                  </a:lnTo>
                  <a:lnTo>
                    <a:pt x="1609" y="1129"/>
                  </a:lnTo>
                  <a:lnTo>
                    <a:pt x="1620" y="1129"/>
                  </a:lnTo>
                  <a:lnTo>
                    <a:pt x="1620" y="1125"/>
                  </a:lnTo>
                  <a:lnTo>
                    <a:pt x="1626" y="1120"/>
                  </a:lnTo>
                  <a:lnTo>
                    <a:pt x="1629" y="1112"/>
                  </a:lnTo>
                  <a:lnTo>
                    <a:pt x="1631" y="1105"/>
                  </a:lnTo>
                  <a:lnTo>
                    <a:pt x="1633" y="1096"/>
                  </a:lnTo>
                  <a:lnTo>
                    <a:pt x="1668" y="1098"/>
                  </a:lnTo>
                  <a:lnTo>
                    <a:pt x="1697" y="1100"/>
                  </a:lnTo>
                  <a:lnTo>
                    <a:pt x="1700" y="1116"/>
                  </a:lnTo>
                  <a:lnTo>
                    <a:pt x="1700" y="1136"/>
                  </a:lnTo>
                  <a:lnTo>
                    <a:pt x="1706" y="1136"/>
                  </a:lnTo>
                  <a:lnTo>
                    <a:pt x="1709" y="1130"/>
                  </a:lnTo>
                  <a:lnTo>
                    <a:pt x="1713" y="1129"/>
                  </a:lnTo>
                  <a:lnTo>
                    <a:pt x="1718" y="1129"/>
                  </a:lnTo>
                  <a:lnTo>
                    <a:pt x="1724" y="1129"/>
                  </a:lnTo>
                  <a:lnTo>
                    <a:pt x="1733" y="1129"/>
                  </a:lnTo>
                  <a:lnTo>
                    <a:pt x="1735" y="1134"/>
                  </a:lnTo>
                  <a:lnTo>
                    <a:pt x="1737" y="1140"/>
                  </a:lnTo>
                  <a:lnTo>
                    <a:pt x="1738" y="1143"/>
                  </a:lnTo>
                  <a:lnTo>
                    <a:pt x="1744" y="1147"/>
                  </a:lnTo>
                  <a:lnTo>
                    <a:pt x="1749" y="1147"/>
                  </a:lnTo>
                  <a:lnTo>
                    <a:pt x="1757" y="1149"/>
                  </a:lnTo>
                  <a:lnTo>
                    <a:pt x="1766" y="1136"/>
                  </a:lnTo>
                  <a:lnTo>
                    <a:pt x="1777" y="1129"/>
                  </a:lnTo>
                  <a:lnTo>
                    <a:pt x="1791" y="1127"/>
                  </a:lnTo>
                  <a:lnTo>
                    <a:pt x="1813" y="1129"/>
                  </a:lnTo>
                  <a:lnTo>
                    <a:pt x="1815" y="1136"/>
                  </a:lnTo>
                  <a:lnTo>
                    <a:pt x="1817" y="1145"/>
                  </a:lnTo>
                  <a:lnTo>
                    <a:pt x="1817" y="1156"/>
                  </a:lnTo>
                  <a:lnTo>
                    <a:pt x="1813" y="1156"/>
                  </a:lnTo>
                  <a:lnTo>
                    <a:pt x="1813" y="1169"/>
                  </a:lnTo>
                  <a:lnTo>
                    <a:pt x="1818" y="1169"/>
                  </a:lnTo>
                  <a:lnTo>
                    <a:pt x="1824" y="1169"/>
                  </a:lnTo>
                  <a:lnTo>
                    <a:pt x="1826" y="1170"/>
                  </a:lnTo>
                  <a:lnTo>
                    <a:pt x="1829" y="1170"/>
                  </a:lnTo>
                  <a:lnTo>
                    <a:pt x="1831" y="1172"/>
                  </a:lnTo>
                  <a:lnTo>
                    <a:pt x="1833" y="1174"/>
                  </a:lnTo>
                  <a:lnTo>
                    <a:pt x="1837" y="1176"/>
                  </a:lnTo>
                  <a:lnTo>
                    <a:pt x="1837" y="1169"/>
                  </a:lnTo>
                  <a:lnTo>
                    <a:pt x="1838" y="1163"/>
                  </a:lnTo>
                  <a:lnTo>
                    <a:pt x="1838" y="1158"/>
                  </a:lnTo>
                  <a:lnTo>
                    <a:pt x="1840" y="1154"/>
                  </a:lnTo>
                  <a:lnTo>
                    <a:pt x="1840" y="1149"/>
                  </a:lnTo>
                  <a:lnTo>
                    <a:pt x="1886" y="1156"/>
                  </a:lnTo>
                  <a:lnTo>
                    <a:pt x="1888" y="1170"/>
                  </a:lnTo>
                  <a:lnTo>
                    <a:pt x="1889" y="1189"/>
                  </a:lnTo>
                  <a:lnTo>
                    <a:pt x="1880" y="1189"/>
                  </a:lnTo>
                  <a:lnTo>
                    <a:pt x="1866" y="1216"/>
                  </a:lnTo>
                  <a:lnTo>
                    <a:pt x="1877" y="1216"/>
                  </a:lnTo>
                  <a:lnTo>
                    <a:pt x="1891" y="1205"/>
                  </a:lnTo>
                  <a:lnTo>
                    <a:pt x="1911" y="1198"/>
                  </a:lnTo>
                  <a:lnTo>
                    <a:pt x="1937" y="1196"/>
                  </a:lnTo>
                  <a:lnTo>
                    <a:pt x="1937" y="1223"/>
                  </a:lnTo>
                  <a:lnTo>
                    <a:pt x="1929" y="1229"/>
                  </a:lnTo>
                  <a:lnTo>
                    <a:pt x="1922" y="1232"/>
                  </a:lnTo>
                  <a:lnTo>
                    <a:pt x="1913" y="1234"/>
                  </a:lnTo>
                  <a:lnTo>
                    <a:pt x="1900" y="1236"/>
                  </a:lnTo>
                  <a:lnTo>
                    <a:pt x="1900" y="1249"/>
                  </a:lnTo>
                  <a:lnTo>
                    <a:pt x="1917" y="1249"/>
                  </a:lnTo>
                  <a:lnTo>
                    <a:pt x="1920" y="1265"/>
                  </a:lnTo>
                  <a:lnTo>
                    <a:pt x="1926" y="1265"/>
                  </a:lnTo>
                  <a:lnTo>
                    <a:pt x="1928" y="1270"/>
                  </a:lnTo>
                  <a:lnTo>
                    <a:pt x="1929" y="1276"/>
                  </a:lnTo>
                  <a:lnTo>
                    <a:pt x="1929" y="1280"/>
                  </a:lnTo>
                  <a:lnTo>
                    <a:pt x="1929" y="1283"/>
                  </a:lnTo>
                  <a:lnTo>
                    <a:pt x="1931" y="1285"/>
                  </a:lnTo>
                  <a:lnTo>
                    <a:pt x="1935" y="1287"/>
                  </a:lnTo>
                  <a:lnTo>
                    <a:pt x="1938" y="1287"/>
                  </a:lnTo>
                  <a:lnTo>
                    <a:pt x="1944" y="1289"/>
                  </a:lnTo>
                  <a:lnTo>
                    <a:pt x="1953" y="1289"/>
                  </a:lnTo>
                  <a:lnTo>
                    <a:pt x="1960" y="1281"/>
                  </a:lnTo>
                  <a:lnTo>
                    <a:pt x="1971" y="1280"/>
                  </a:lnTo>
                  <a:lnTo>
                    <a:pt x="1986" y="1280"/>
                  </a:lnTo>
                  <a:lnTo>
                    <a:pt x="1989" y="1292"/>
                  </a:lnTo>
                  <a:lnTo>
                    <a:pt x="2004" y="1290"/>
                  </a:lnTo>
                  <a:lnTo>
                    <a:pt x="2017" y="1290"/>
                  </a:lnTo>
                  <a:lnTo>
                    <a:pt x="2033" y="1292"/>
                  </a:lnTo>
                  <a:lnTo>
                    <a:pt x="2033" y="1283"/>
                  </a:lnTo>
                  <a:lnTo>
                    <a:pt x="2066" y="1280"/>
                  </a:lnTo>
                  <a:lnTo>
                    <a:pt x="2066" y="1283"/>
                  </a:lnTo>
                  <a:lnTo>
                    <a:pt x="2113" y="1289"/>
                  </a:lnTo>
                  <a:lnTo>
                    <a:pt x="2126" y="1305"/>
                  </a:lnTo>
                  <a:lnTo>
                    <a:pt x="2129" y="1305"/>
                  </a:lnTo>
                  <a:lnTo>
                    <a:pt x="2129" y="1316"/>
                  </a:lnTo>
                  <a:lnTo>
                    <a:pt x="2133" y="1316"/>
                  </a:lnTo>
                  <a:lnTo>
                    <a:pt x="2140" y="1307"/>
                  </a:lnTo>
                  <a:lnTo>
                    <a:pt x="2149" y="1301"/>
                  </a:lnTo>
                  <a:lnTo>
                    <a:pt x="2166" y="1300"/>
                  </a:lnTo>
                  <a:lnTo>
                    <a:pt x="2177" y="1316"/>
                  </a:lnTo>
                  <a:lnTo>
                    <a:pt x="2189" y="1309"/>
                  </a:lnTo>
                  <a:lnTo>
                    <a:pt x="2189" y="1305"/>
                  </a:lnTo>
                  <a:lnTo>
                    <a:pt x="2204" y="1298"/>
                  </a:lnTo>
                  <a:lnTo>
                    <a:pt x="2224" y="1296"/>
                  </a:lnTo>
                  <a:lnTo>
                    <a:pt x="2246" y="1296"/>
                  </a:lnTo>
                  <a:lnTo>
                    <a:pt x="2248" y="1300"/>
                  </a:lnTo>
                  <a:lnTo>
                    <a:pt x="2251" y="1301"/>
                  </a:lnTo>
                  <a:lnTo>
                    <a:pt x="2253" y="1305"/>
                  </a:lnTo>
                  <a:lnTo>
                    <a:pt x="2258" y="1318"/>
                  </a:lnTo>
                  <a:lnTo>
                    <a:pt x="2260" y="1334"/>
                  </a:lnTo>
                  <a:lnTo>
                    <a:pt x="2260" y="1352"/>
                  </a:lnTo>
                  <a:lnTo>
                    <a:pt x="2249" y="1356"/>
                  </a:lnTo>
                  <a:lnTo>
                    <a:pt x="2246" y="1369"/>
                  </a:lnTo>
                  <a:lnTo>
                    <a:pt x="2266" y="1369"/>
                  </a:lnTo>
                  <a:lnTo>
                    <a:pt x="2269" y="1429"/>
                  </a:lnTo>
                  <a:lnTo>
                    <a:pt x="2253" y="1432"/>
                  </a:lnTo>
                  <a:lnTo>
                    <a:pt x="2253" y="1436"/>
                  </a:lnTo>
                  <a:lnTo>
                    <a:pt x="2266" y="1447"/>
                  </a:lnTo>
                  <a:lnTo>
                    <a:pt x="2273" y="1460"/>
                  </a:lnTo>
                  <a:lnTo>
                    <a:pt x="2277" y="1478"/>
                  </a:lnTo>
                  <a:lnTo>
                    <a:pt x="2277" y="1500"/>
                  </a:lnTo>
                  <a:lnTo>
                    <a:pt x="2237" y="1496"/>
                  </a:lnTo>
                  <a:lnTo>
                    <a:pt x="2237" y="1500"/>
                  </a:lnTo>
                  <a:lnTo>
                    <a:pt x="2213" y="1500"/>
                  </a:lnTo>
                  <a:lnTo>
                    <a:pt x="2209" y="1492"/>
                  </a:lnTo>
                  <a:lnTo>
                    <a:pt x="2200" y="1492"/>
                  </a:lnTo>
                  <a:lnTo>
                    <a:pt x="2200" y="1489"/>
                  </a:lnTo>
                  <a:lnTo>
                    <a:pt x="2177" y="1489"/>
                  </a:lnTo>
                  <a:lnTo>
                    <a:pt x="2160" y="1469"/>
                  </a:lnTo>
                  <a:lnTo>
                    <a:pt x="2126" y="1469"/>
                  </a:lnTo>
                  <a:lnTo>
                    <a:pt x="2126" y="1465"/>
                  </a:lnTo>
                  <a:lnTo>
                    <a:pt x="2113" y="1465"/>
                  </a:lnTo>
                  <a:lnTo>
                    <a:pt x="2113" y="1460"/>
                  </a:lnTo>
                  <a:lnTo>
                    <a:pt x="2077" y="1460"/>
                  </a:lnTo>
                  <a:lnTo>
                    <a:pt x="2077" y="1452"/>
                  </a:lnTo>
                  <a:lnTo>
                    <a:pt x="2066" y="1449"/>
                  </a:lnTo>
                  <a:lnTo>
                    <a:pt x="2066" y="1452"/>
                  </a:lnTo>
                  <a:lnTo>
                    <a:pt x="2060" y="1452"/>
                  </a:lnTo>
                  <a:lnTo>
                    <a:pt x="2060" y="1469"/>
                  </a:lnTo>
                  <a:lnTo>
                    <a:pt x="2057" y="1469"/>
                  </a:lnTo>
                  <a:lnTo>
                    <a:pt x="2053" y="1480"/>
                  </a:lnTo>
                  <a:lnTo>
                    <a:pt x="2060" y="1480"/>
                  </a:lnTo>
                  <a:lnTo>
                    <a:pt x="2060" y="1483"/>
                  </a:lnTo>
                  <a:lnTo>
                    <a:pt x="2089" y="1489"/>
                  </a:lnTo>
                  <a:lnTo>
                    <a:pt x="2089" y="1529"/>
                  </a:lnTo>
                  <a:lnTo>
                    <a:pt x="2117" y="1529"/>
                  </a:lnTo>
                  <a:lnTo>
                    <a:pt x="2117" y="1532"/>
                  </a:lnTo>
                  <a:lnTo>
                    <a:pt x="2131" y="1538"/>
                  </a:lnTo>
                  <a:lnTo>
                    <a:pt x="2142" y="1547"/>
                  </a:lnTo>
                  <a:lnTo>
                    <a:pt x="2153" y="1556"/>
                  </a:lnTo>
                  <a:lnTo>
                    <a:pt x="2157" y="1563"/>
                  </a:lnTo>
                  <a:lnTo>
                    <a:pt x="2158" y="1565"/>
                  </a:lnTo>
                  <a:lnTo>
                    <a:pt x="2160" y="1567"/>
                  </a:lnTo>
                  <a:lnTo>
                    <a:pt x="2162" y="1565"/>
                  </a:lnTo>
                  <a:lnTo>
                    <a:pt x="2162" y="1565"/>
                  </a:lnTo>
                  <a:lnTo>
                    <a:pt x="2162" y="1565"/>
                  </a:lnTo>
                  <a:lnTo>
                    <a:pt x="2164" y="1567"/>
                  </a:lnTo>
                  <a:lnTo>
                    <a:pt x="2166" y="1569"/>
                  </a:lnTo>
                  <a:lnTo>
                    <a:pt x="2189" y="1563"/>
                  </a:lnTo>
                  <a:lnTo>
                    <a:pt x="2193" y="1556"/>
                  </a:lnTo>
                  <a:lnTo>
                    <a:pt x="2204" y="1554"/>
                  </a:lnTo>
                  <a:lnTo>
                    <a:pt x="2218" y="1556"/>
                  </a:lnTo>
                  <a:lnTo>
                    <a:pt x="2235" y="1560"/>
                  </a:lnTo>
                  <a:lnTo>
                    <a:pt x="2249" y="1563"/>
                  </a:lnTo>
                  <a:lnTo>
                    <a:pt x="2260" y="1563"/>
                  </a:lnTo>
                  <a:lnTo>
                    <a:pt x="2262" y="1569"/>
                  </a:lnTo>
                  <a:lnTo>
                    <a:pt x="2264" y="1574"/>
                  </a:lnTo>
                  <a:lnTo>
                    <a:pt x="2264" y="1580"/>
                  </a:lnTo>
                  <a:lnTo>
                    <a:pt x="2264" y="1585"/>
                  </a:lnTo>
                  <a:lnTo>
                    <a:pt x="2266" y="1592"/>
                  </a:lnTo>
                  <a:lnTo>
                    <a:pt x="2277" y="1596"/>
                  </a:lnTo>
                  <a:lnTo>
                    <a:pt x="2277" y="1600"/>
                  </a:lnTo>
                  <a:lnTo>
                    <a:pt x="2280" y="1600"/>
                  </a:lnTo>
                  <a:lnTo>
                    <a:pt x="2280" y="1596"/>
                  </a:lnTo>
                  <a:lnTo>
                    <a:pt x="2288" y="1596"/>
                  </a:lnTo>
                  <a:lnTo>
                    <a:pt x="2293" y="1596"/>
                  </a:lnTo>
                  <a:lnTo>
                    <a:pt x="2298" y="1598"/>
                  </a:lnTo>
                  <a:lnTo>
                    <a:pt x="2304" y="1600"/>
                  </a:lnTo>
                  <a:lnTo>
                    <a:pt x="2309" y="1600"/>
                  </a:lnTo>
                  <a:lnTo>
                    <a:pt x="2317" y="1616"/>
                  </a:lnTo>
                  <a:lnTo>
                    <a:pt x="2326" y="1620"/>
                  </a:lnTo>
                  <a:lnTo>
                    <a:pt x="2326" y="1629"/>
                  </a:lnTo>
                  <a:lnTo>
                    <a:pt x="2333" y="1632"/>
                  </a:lnTo>
                  <a:lnTo>
                    <a:pt x="2333" y="1660"/>
                  </a:lnTo>
                  <a:lnTo>
                    <a:pt x="2329" y="1660"/>
                  </a:lnTo>
                  <a:lnTo>
                    <a:pt x="2333" y="1669"/>
                  </a:lnTo>
                  <a:lnTo>
                    <a:pt x="2337" y="1670"/>
                  </a:lnTo>
                  <a:lnTo>
                    <a:pt x="2342" y="1674"/>
                  </a:lnTo>
                  <a:lnTo>
                    <a:pt x="2346" y="1676"/>
                  </a:lnTo>
                  <a:lnTo>
                    <a:pt x="2349" y="1678"/>
                  </a:lnTo>
                  <a:lnTo>
                    <a:pt x="2355" y="1680"/>
                  </a:lnTo>
                  <a:lnTo>
                    <a:pt x="2360" y="1680"/>
                  </a:lnTo>
                  <a:lnTo>
                    <a:pt x="2360" y="1700"/>
                  </a:lnTo>
                  <a:lnTo>
                    <a:pt x="2360" y="1701"/>
                  </a:lnTo>
                  <a:lnTo>
                    <a:pt x="2360" y="1703"/>
                  </a:lnTo>
                  <a:lnTo>
                    <a:pt x="2358" y="1701"/>
                  </a:lnTo>
                  <a:lnTo>
                    <a:pt x="2358" y="1701"/>
                  </a:lnTo>
                  <a:lnTo>
                    <a:pt x="2357" y="1701"/>
                  </a:lnTo>
                  <a:lnTo>
                    <a:pt x="2357" y="1703"/>
                  </a:lnTo>
                  <a:lnTo>
                    <a:pt x="2360" y="1703"/>
                  </a:lnTo>
                  <a:lnTo>
                    <a:pt x="2360" y="1729"/>
                  </a:lnTo>
                  <a:lnTo>
                    <a:pt x="2326" y="1720"/>
                  </a:lnTo>
                  <a:lnTo>
                    <a:pt x="2320" y="1729"/>
                  </a:lnTo>
                  <a:lnTo>
                    <a:pt x="2306" y="1729"/>
                  </a:lnTo>
                  <a:lnTo>
                    <a:pt x="2297" y="1732"/>
                  </a:lnTo>
                  <a:lnTo>
                    <a:pt x="2284" y="1736"/>
                  </a:lnTo>
                  <a:lnTo>
                    <a:pt x="2271" y="1738"/>
                  </a:lnTo>
                  <a:lnTo>
                    <a:pt x="2257" y="1736"/>
                  </a:lnTo>
                  <a:lnTo>
                    <a:pt x="2253" y="1729"/>
                  </a:lnTo>
                  <a:lnTo>
                    <a:pt x="2249" y="1729"/>
                  </a:lnTo>
                  <a:lnTo>
                    <a:pt x="2249" y="1732"/>
                  </a:lnTo>
                  <a:lnTo>
                    <a:pt x="2226" y="1732"/>
                  </a:lnTo>
                  <a:lnTo>
                    <a:pt x="2226" y="1729"/>
                  </a:lnTo>
                  <a:lnTo>
                    <a:pt x="2209" y="1729"/>
                  </a:lnTo>
                  <a:lnTo>
                    <a:pt x="2209" y="1732"/>
                  </a:lnTo>
                  <a:lnTo>
                    <a:pt x="2166" y="1729"/>
                  </a:lnTo>
                  <a:lnTo>
                    <a:pt x="2166" y="1732"/>
                  </a:lnTo>
                  <a:lnTo>
                    <a:pt x="2173" y="1732"/>
                  </a:lnTo>
                  <a:lnTo>
                    <a:pt x="2182" y="1736"/>
                  </a:lnTo>
                  <a:lnTo>
                    <a:pt x="2193" y="1738"/>
                  </a:lnTo>
                  <a:lnTo>
                    <a:pt x="2206" y="1740"/>
                  </a:lnTo>
                  <a:lnTo>
                    <a:pt x="2206" y="1745"/>
                  </a:lnTo>
                  <a:lnTo>
                    <a:pt x="2220" y="1745"/>
                  </a:lnTo>
                  <a:lnTo>
                    <a:pt x="2278" y="1761"/>
                  </a:lnTo>
                  <a:lnTo>
                    <a:pt x="2337" y="1776"/>
                  </a:lnTo>
                  <a:lnTo>
                    <a:pt x="2344" y="1787"/>
                  </a:lnTo>
                  <a:lnTo>
                    <a:pt x="2349" y="1796"/>
                  </a:lnTo>
                  <a:lnTo>
                    <a:pt x="2355" y="1809"/>
                  </a:lnTo>
                  <a:lnTo>
                    <a:pt x="2357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7"/>
                  </a:lnTo>
                  <a:lnTo>
                    <a:pt x="2353" y="1829"/>
                  </a:lnTo>
                  <a:lnTo>
                    <a:pt x="2317" y="1829"/>
                  </a:lnTo>
                  <a:lnTo>
                    <a:pt x="2306" y="1843"/>
                  </a:lnTo>
                  <a:lnTo>
                    <a:pt x="2260" y="1843"/>
                  </a:lnTo>
                  <a:lnTo>
                    <a:pt x="2248" y="1847"/>
                  </a:lnTo>
                  <a:lnTo>
                    <a:pt x="2229" y="1849"/>
                  </a:lnTo>
                  <a:lnTo>
                    <a:pt x="2209" y="1850"/>
                  </a:lnTo>
                  <a:lnTo>
                    <a:pt x="2193" y="1849"/>
                  </a:lnTo>
                  <a:lnTo>
                    <a:pt x="2193" y="1843"/>
                  </a:lnTo>
                  <a:lnTo>
                    <a:pt x="2186" y="1843"/>
                  </a:lnTo>
                  <a:lnTo>
                    <a:pt x="2186" y="1840"/>
                  </a:lnTo>
                  <a:lnTo>
                    <a:pt x="2173" y="1840"/>
                  </a:lnTo>
                  <a:lnTo>
                    <a:pt x="2173" y="1836"/>
                  </a:lnTo>
                  <a:lnTo>
                    <a:pt x="2168" y="1836"/>
                  </a:lnTo>
                  <a:lnTo>
                    <a:pt x="2162" y="1838"/>
                  </a:lnTo>
                  <a:lnTo>
                    <a:pt x="2157" y="1840"/>
                  </a:lnTo>
                  <a:lnTo>
                    <a:pt x="2153" y="1841"/>
                  </a:lnTo>
                  <a:lnTo>
                    <a:pt x="2149" y="1843"/>
                  </a:lnTo>
                  <a:lnTo>
                    <a:pt x="2149" y="1849"/>
                  </a:lnTo>
                  <a:lnTo>
                    <a:pt x="2069" y="1849"/>
                  </a:lnTo>
                  <a:lnTo>
                    <a:pt x="2069" y="1843"/>
                  </a:lnTo>
                  <a:lnTo>
                    <a:pt x="2053" y="1840"/>
                  </a:lnTo>
                  <a:lnTo>
                    <a:pt x="2051" y="1836"/>
                  </a:lnTo>
                  <a:lnTo>
                    <a:pt x="2049" y="1830"/>
                  </a:lnTo>
                  <a:lnTo>
                    <a:pt x="2049" y="1823"/>
                  </a:lnTo>
                  <a:lnTo>
                    <a:pt x="2049" y="1816"/>
                  </a:lnTo>
                  <a:lnTo>
                    <a:pt x="2053" y="1816"/>
                  </a:lnTo>
                  <a:lnTo>
                    <a:pt x="2053" y="1805"/>
                  </a:lnTo>
                  <a:lnTo>
                    <a:pt x="2046" y="1805"/>
                  </a:lnTo>
                  <a:lnTo>
                    <a:pt x="2044" y="1803"/>
                  </a:lnTo>
                  <a:lnTo>
                    <a:pt x="2044" y="1801"/>
                  </a:lnTo>
                  <a:lnTo>
                    <a:pt x="2042" y="1800"/>
                  </a:lnTo>
                  <a:lnTo>
                    <a:pt x="2042" y="1798"/>
                  </a:lnTo>
                  <a:lnTo>
                    <a:pt x="2040" y="1796"/>
                  </a:lnTo>
                  <a:lnTo>
                    <a:pt x="2037" y="1796"/>
                  </a:lnTo>
                  <a:lnTo>
                    <a:pt x="2037" y="1800"/>
                  </a:lnTo>
                  <a:lnTo>
                    <a:pt x="2029" y="1800"/>
                  </a:lnTo>
                  <a:lnTo>
                    <a:pt x="2029" y="1805"/>
                  </a:lnTo>
                  <a:lnTo>
                    <a:pt x="1993" y="1805"/>
                  </a:lnTo>
                  <a:lnTo>
                    <a:pt x="1993" y="1800"/>
                  </a:lnTo>
                  <a:lnTo>
                    <a:pt x="1986" y="1800"/>
                  </a:lnTo>
                  <a:lnTo>
                    <a:pt x="1986" y="1796"/>
                  </a:lnTo>
                  <a:lnTo>
                    <a:pt x="1973" y="1796"/>
                  </a:lnTo>
                  <a:lnTo>
                    <a:pt x="1969" y="1789"/>
                  </a:lnTo>
                  <a:lnTo>
                    <a:pt x="1953" y="1783"/>
                  </a:lnTo>
                  <a:lnTo>
                    <a:pt x="1940" y="1769"/>
                  </a:lnTo>
                  <a:lnTo>
                    <a:pt x="1920" y="1763"/>
                  </a:lnTo>
                  <a:lnTo>
                    <a:pt x="1920" y="1760"/>
                  </a:lnTo>
                  <a:lnTo>
                    <a:pt x="1886" y="1763"/>
                  </a:lnTo>
                  <a:lnTo>
                    <a:pt x="1886" y="1769"/>
                  </a:lnTo>
                  <a:lnTo>
                    <a:pt x="1893" y="1769"/>
                  </a:lnTo>
                  <a:lnTo>
                    <a:pt x="1895" y="1774"/>
                  </a:lnTo>
                  <a:lnTo>
                    <a:pt x="1895" y="1778"/>
                  </a:lnTo>
                  <a:lnTo>
                    <a:pt x="1897" y="1783"/>
                  </a:lnTo>
                  <a:lnTo>
                    <a:pt x="1897" y="1789"/>
                  </a:lnTo>
                  <a:lnTo>
                    <a:pt x="1897" y="1796"/>
                  </a:lnTo>
                  <a:lnTo>
                    <a:pt x="1884" y="1798"/>
                  </a:lnTo>
                  <a:lnTo>
                    <a:pt x="1875" y="1800"/>
                  </a:lnTo>
                  <a:lnTo>
                    <a:pt x="1864" y="1800"/>
                  </a:lnTo>
                  <a:lnTo>
                    <a:pt x="1853" y="1796"/>
                  </a:lnTo>
                  <a:lnTo>
                    <a:pt x="1853" y="1800"/>
                  </a:lnTo>
                  <a:lnTo>
                    <a:pt x="1849" y="1800"/>
                  </a:lnTo>
                  <a:lnTo>
                    <a:pt x="1849" y="1825"/>
                  </a:lnTo>
                  <a:lnTo>
                    <a:pt x="1840" y="1829"/>
                  </a:lnTo>
                  <a:lnTo>
                    <a:pt x="1833" y="1838"/>
                  </a:lnTo>
                  <a:lnTo>
                    <a:pt x="1828" y="1843"/>
                  </a:lnTo>
                  <a:lnTo>
                    <a:pt x="1820" y="1847"/>
                  </a:lnTo>
                  <a:lnTo>
                    <a:pt x="1809" y="1849"/>
                  </a:lnTo>
                  <a:lnTo>
                    <a:pt x="1793" y="1849"/>
                  </a:lnTo>
                  <a:lnTo>
                    <a:pt x="1784" y="1852"/>
                  </a:lnTo>
                  <a:lnTo>
                    <a:pt x="1771" y="1850"/>
                  </a:lnTo>
                  <a:lnTo>
                    <a:pt x="1758" y="1847"/>
                  </a:lnTo>
                  <a:lnTo>
                    <a:pt x="1749" y="1843"/>
                  </a:lnTo>
                  <a:lnTo>
                    <a:pt x="1740" y="1820"/>
                  </a:lnTo>
                  <a:lnTo>
                    <a:pt x="1737" y="1820"/>
                  </a:lnTo>
                  <a:lnTo>
                    <a:pt x="1746" y="1769"/>
                  </a:lnTo>
                  <a:lnTo>
                    <a:pt x="1749" y="1769"/>
                  </a:lnTo>
                  <a:lnTo>
                    <a:pt x="1749" y="1740"/>
                  </a:lnTo>
                  <a:lnTo>
                    <a:pt x="1778" y="1736"/>
                  </a:lnTo>
                  <a:lnTo>
                    <a:pt x="1802" y="1730"/>
                  </a:lnTo>
                  <a:lnTo>
                    <a:pt x="1826" y="1720"/>
                  </a:lnTo>
                  <a:lnTo>
                    <a:pt x="1826" y="1716"/>
                  </a:lnTo>
                  <a:lnTo>
                    <a:pt x="1840" y="1703"/>
                  </a:lnTo>
                  <a:lnTo>
                    <a:pt x="1840" y="1696"/>
                  </a:lnTo>
                  <a:lnTo>
                    <a:pt x="1846" y="1696"/>
                  </a:lnTo>
                  <a:lnTo>
                    <a:pt x="1855" y="1685"/>
                  </a:lnTo>
                  <a:lnTo>
                    <a:pt x="1866" y="1678"/>
                  </a:lnTo>
                  <a:lnTo>
                    <a:pt x="1880" y="1672"/>
                  </a:lnTo>
                  <a:lnTo>
                    <a:pt x="1880" y="1665"/>
                  </a:lnTo>
                  <a:lnTo>
                    <a:pt x="1873" y="1660"/>
                  </a:lnTo>
                  <a:lnTo>
                    <a:pt x="1860" y="1654"/>
                  </a:lnTo>
                  <a:lnTo>
                    <a:pt x="1846" y="1647"/>
                  </a:lnTo>
                  <a:lnTo>
                    <a:pt x="1835" y="1641"/>
                  </a:lnTo>
                  <a:lnTo>
                    <a:pt x="1829" y="1636"/>
                  </a:lnTo>
                  <a:lnTo>
                    <a:pt x="1829" y="1600"/>
                  </a:lnTo>
                  <a:lnTo>
                    <a:pt x="1833" y="1600"/>
                  </a:lnTo>
                  <a:lnTo>
                    <a:pt x="1840" y="1563"/>
                  </a:lnTo>
                  <a:lnTo>
                    <a:pt x="1846" y="1563"/>
                  </a:lnTo>
                  <a:lnTo>
                    <a:pt x="1846" y="1540"/>
                  </a:lnTo>
                  <a:lnTo>
                    <a:pt x="1846" y="1538"/>
                  </a:lnTo>
                  <a:lnTo>
                    <a:pt x="1846" y="1538"/>
                  </a:lnTo>
                  <a:lnTo>
                    <a:pt x="1848" y="1538"/>
                  </a:lnTo>
                  <a:lnTo>
                    <a:pt x="1848" y="1538"/>
                  </a:lnTo>
                  <a:lnTo>
                    <a:pt x="1849" y="1538"/>
                  </a:lnTo>
                  <a:lnTo>
                    <a:pt x="1849" y="1536"/>
                  </a:lnTo>
                  <a:lnTo>
                    <a:pt x="1846" y="1536"/>
                  </a:lnTo>
                  <a:lnTo>
                    <a:pt x="1846" y="1512"/>
                  </a:lnTo>
                  <a:lnTo>
                    <a:pt x="1849" y="1512"/>
                  </a:lnTo>
                  <a:lnTo>
                    <a:pt x="1849" y="1496"/>
                  </a:lnTo>
                  <a:lnTo>
                    <a:pt x="1826" y="1476"/>
                  </a:lnTo>
                  <a:lnTo>
                    <a:pt x="1826" y="1469"/>
                  </a:lnTo>
                  <a:lnTo>
                    <a:pt x="1813" y="1465"/>
                  </a:lnTo>
                  <a:lnTo>
                    <a:pt x="1809" y="1452"/>
                  </a:lnTo>
                  <a:lnTo>
                    <a:pt x="1793" y="1440"/>
                  </a:lnTo>
                  <a:lnTo>
                    <a:pt x="1786" y="1423"/>
                  </a:lnTo>
                  <a:lnTo>
                    <a:pt x="1766" y="1423"/>
                  </a:lnTo>
                  <a:lnTo>
                    <a:pt x="1766" y="1420"/>
                  </a:lnTo>
                  <a:lnTo>
                    <a:pt x="1760" y="1420"/>
                  </a:lnTo>
                  <a:lnTo>
                    <a:pt x="1755" y="1418"/>
                  </a:lnTo>
                  <a:lnTo>
                    <a:pt x="1749" y="1418"/>
                  </a:lnTo>
                  <a:lnTo>
                    <a:pt x="1746" y="1416"/>
                  </a:lnTo>
                  <a:lnTo>
                    <a:pt x="1742" y="1412"/>
                  </a:lnTo>
                  <a:lnTo>
                    <a:pt x="1742" y="1410"/>
                  </a:lnTo>
                  <a:lnTo>
                    <a:pt x="1740" y="1409"/>
                  </a:lnTo>
                  <a:lnTo>
                    <a:pt x="1738" y="1405"/>
                  </a:lnTo>
                  <a:lnTo>
                    <a:pt x="1737" y="1400"/>
                  </a:lnTo>
                  <a:lnTo>
                    <a:pt x="1720" y="1403"/>
                  </a:lnTo>
                  <a:lnTo>
                    <a:pt x="1700" y="1405"/>
                  </a:lnTo>
                  <a:lnTo>
                    <a:pt x="1693" y="1380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89" y="1383"/>
                  </a:lnTo>
                  <a:lnTo>
                    <a:pt x="1689" y="1385"/>
                  </a:lnTo>
                  <a:lnTo>
                    <a:pt x="1680" y="1392"/>
                  </a:lnTo>
                  <a:lnTo>
                    <a:pt x="1675" y="1403"/>
                  </a:lnTo>
                  <a:lnTo>
                    <a:pt x="1669" y="1412"/>
                  </a:lnTo>
                  <a:lnTo>
                    <a:pt x="1662" y="1420"/>
                  </a:lnTo>
                  <a:lnTo>
                    <a:pt x="1651" y="1425"/>
                  </a:lnTo>
                  <a:lnTo>
                    <a:pt x="1637" y="1429"/>
                  </a:lnTo>
                  <a:lnTo>
                    <a:pt x="1635" y="1418"/>
                  </a:lnTo>
                  <a:lnTo>
                    <a:pt x="1631" y="1405"/>
                  </a:lnTo>
                  <a:lnTo>
                    <a:pt x="1633" y="1392"/>
                  </a:lnTo>
                  <a:lnTo>
                    <a:pt x="1637" y="1392"/>
                  </a:lnTo>
                  <a:lnTo>
                    <a:pt x="1638" y="1389"/>
                  </a:lnTo>
                  <a:lnTo>
                    <a:pt x="1640" y="1387"/>
                  </a:lnTo>
                  <a:lnTo>
                    <a:pt x="1642" y="1383"/>
                  </a:lnTo>
                  <a:lnTo>
                    <a:pt x="1644" y="1381"/>
                  </a:lnTo>
                  <a:lnTo>
                    <a:pt x="1646" y="1376"/>
                  </a:lnTo>
                  <a:lnTo>
                    <a:pt x="1642" y="1374"/>
                  </a:lnTo>
                  <a:lnTo>
                    <a:pt x="1638" y="1370"/>
                  </a:lnTo>
                  <a:lnTo>
                    <a:pt x="1637" y="1369"/>
                  </a:lnTo>
                  <a:lnTo>
                    <a:pt x="1629" y="1369"/>
                  </a:lnTo>
                  <a:lnTo>
                    <a:pt x="1629" y="1363"/>
                  </a:lnTo>
                  <a:lnTo>
                    <a:pt x="1613" y="1363"/>
                  </a:lnTo>
                  <a:lnTo>
                    <a:pt x="1613" y="1360"/>
                  </a:lnTo>
                  <a:lnTo>
                    <a:pt x="1606" y="1360"/>
                  </a:lnTo>
                  <a:lnTo>
                    <a:pt x="1606" y="1356"/>
                  </a:lnTo>
                  <a:lnTo>
                    <a:pt x="1589" y="1356"/>
                  </a:lnTo>
                  <a:lnTo>
                    <a:pt x="1589" y="1352"/>
                  </a:lnTo>
                  <a:lnTo>
                    <a:pt x="1586" y="1352"/>
                  </a:lnTo>
                  <a:lnTo>
                    <a:pt x="1586" y="1340"/>
                  </a:lnTo>
                  <a:lnTo>
                    <a:pt x="1557" y="1340"/>
                  </a:lnTo>
                  <a:lnTo>
                    <a:pt x="1557" y="1332"/>
                  </a:lnTo>
                  <a:lnTo>
                    <a:pt x="1553" y="1332"/>
                  </a:lnTo>
                  <a:lnTo>
                    <a:pt x="1553" y="1325"/>
                  </a:lnTo>
                  <a:lnTo>
                    <a:pt x="1546" y="1320"/>
                  </a:lnTo>
                  <a:lnTo>
                    <a:pt x="1540" y="1309"/>
                  </a:lnTo>
                  <a:lnTo>
                    <a:pt x="1497" y="1309"/>
                  </a:lnTo>
                  <a:lnTo>
                    <a:pt x="1497" y="1312"/>
                  </a:lnTo>
                  <a:lnTo>
                    <a:pt x="1513" y="1312"/>
                  </a:lnTo>
                  <a:lnTo>
                    <a:pt x="1517" y="1352"/>
                  </a:lnTo>
                  <a:lnTo>
                    <a:pt x="1513" y="1352"/>
                  </a:lnTo>
                  <a:lnTo>
                    <a:pt x="1513" y="1360"/>
                  </a:lnTo>
                  <a:lnTo>
                    <a:pt x="1506" y="1363"/>
                  </a:lnTo>
                  <a:lnTo>
                    <a:pt x="1506" y="1367"/>
                  </a:lnTo>
                  <a:lnTo>
                    <a:pt x="1508" y="1369"/>
                  </a:lnTo>
                  <a:lnTo>
                    <a:pt x="1509" y="1370"/>
                  </a:lnTo>
                  <a:lnTo>
                    <a:pt x="1511" y="1372"/>
                  </a:lnTo>
                  <a:lnTo>
                    <a:pt x="1513" y="1372"/>
                  </a:lnTo>
                  <a:lnTo>
                    <a:pt x="1513" y="1396"/>
                  </a:lnTo>
                  <a:lnTo>
                    <a:pt x="1498" y="1400"/>
                  </a:lnTo>
                  <a:lnTo>
                    <a:pt x="1480" y="1400"/>
                  </a:lnTo>
                  <a:lnTo>
                    <a:pt x="1480" y="1372"/>
                  </a:lnTo>
                  <a:lnTo>
                    <a:pt x="1493" y="1372"/>
                  </a:lnTo>
                  <a:lnTo>
                    <a:pt x="1493" y="1369"/>
                  </a:lnTo>
                  <a:lnTo>
                    <a:pt x="1440" y="1363"/>
                  </a:lnTo>
                  <a:lnTo>
                    <a:pt x="1440" y="1389"/>
                  </a:lnTo>
                  <a:lnTo>
                    <a:pt x="1437" y="1389"/>
                  </a:lnTo>
                  <a:lnTo>
                    <a:pt x="1433" y="1390"/>
                  </a:lnTo>
                  <a:lnTo>
                    <a:pt x="1431" y="1392"/>
                  </a:lnTo>
                  <a:lnTo>
                    <a:pt x="1428" y="1394"/>
                  </a:lnTo>
                  <a:lnTo>
                    <a:pt x="1426" y="1396"/>
                  </a:lnTo>
                  <a:lnTo>
                    <a:pt x="1426" y="1400"/>
                  </a:lnTo>
                  <a:lnTo>
                    <a:pt x="1413" y="1401"/>
                  </a:lnTo>
                  <a:lnTo>
                    <a:pt x="1398" y="1400"/>
                  </a:lnTo>
                  <a:lnTo>
                    <a:pt x="1384" y="1398"/>
                  </a:lnTo>
                  <a:lnTo>
                    <a:pt x="1369" y="1400"/>
                  </a:lnTo>
                  <a:lnTo>
                    <a:pt x="1369" y="1405"/>
                  </a:lnTo>
                  <a:lnTo>
                    <a:pt x="1360" y="1405"/>
                  </a:lnTo>
                  <a:lnTo>
                    <a:pt x="1360" y="1409"/>
                  </a:lnTo>
                  <a:lnTo>
                    <a:pt x="1353" y="1410"/>
                  </a:lnTo>
                  <a:lnTo>
                    <a:pt x="1338" y="1414"/>
                  </a:lnTo>
                  <a:lnTo>
                    <a:pt x="1320" y="1416"/>
                  </a:lnTo>
                  <a:lnTo>
                    <a:pt x="1302" y="1420"/>
                  </a:lnTo>
                  <a:lnTo>
                    <a:pt x="1286" y="1421"/>
                  </a:lnTo>
                  <a:lnTo>
                    <a:pt x="1277" y="1420"/>
                  </a:lnTo>
                  <a:lnTo>
                    <a:pt x="1277" y="1416"/>
                  </a:lnTo>
                  <a:lnTo>
                    <a:pt x="1269" y="1416"/>
                  </a:lnTo>
                  <a:lnTo>
                    <a:pt x="1260" y="1405"/>
                  </a:lnTo>
                  <a:lnTo>
                    <a:pt x="1253" y="1405"/>
                  </a:lnTo>
                  <a:lnTo>
                    <a:pt x="1253" y="1400"/>
                  </a:lnTo>
                  <a:lnTo>
                    <a:pt x="1229" y="1405"/>
                  </a:lnTo>
                  <a:lnTo>
                    <a:pt x="1229" y="1409"/>
                  </a:lnTo>
                  <a:lnTo>
                    <a:pt x="1197" y="1409"/>
                  </a:lnTo>
                  <a:lnTo>
                    <a:pt x="1186" y="1392"/>
                  </a:lnTo>
                  <a:lnTo>
                    <a:pt x="1177" y="1392"/>
                  </a:lnTo>
                  <a:lnTo>
                    <a:pt x="1169" y="1380"/>
                  </a:lnTo>
                  <a:lnTo>
                    <a:pt x="1157" y="1376"/>
                  </a:lnTo>
                  <a:lnTo>
                    <a:pt x="1157" y="1343"/>
                  </a:lnTo>
                  <a:lnTo>
                    <a:pt x="1200" y="1343"/>
                  </a:lnTo>
                  <a:lnTo>
                    <a:pt x="1206" y="1336"/>
                  </a:lnTo>
                  <a:lnTo>
                    <a:pt x="1200" y="1334"/>
                  </a:lnTo>
                  <a:lnTo>
                    <a:pt x="1197" y="1330"/>
                  </a:lnTo>
                  <a:lnTo>
                    <a:pt x="1195" y="1327"/>
                  </a:lnTo>
                  <a:lnTo>
                    <a:pt x="1191" y="1325"/>
                  </a:lnTo>
                  <a:lnTo>
                    <a:pt x="1188" y="1323"/>
                  </a:lnTo>
                  <a:lnTo>
                    <a:pt x="1184" y="1321"/>
                  </a:lnTo>
                  <a:lnTo>
                    <a:pt x="1177" y="1320"/>
                  </a:lnTo>
                  <a:lnTo>
                    <a:pt x="1168" y="1323"/>
                  </a:lnTo>
                  <a:lnTo>
                    <a:pt x="1153" y="1325"/>
                  </a:lnTo>
                  <a:lnTo>
                    <a:pt x="1138" y="1325"/>
                  </a:lnTo>
                  <a:lnTo>
                    <a:pt x="1126" y="1325"/>
                  </a:lnTo>
                  <a:lnTo>
                    <a:pt x="1120" y="1309"/>
                  </a:lnTo>
                  <a:lnTo>
                    <a:pt x="1117" y="1309"/>
                  </a:lnTo>
                  <a:lnTo>
                    <a:pt x="1113" y="1240"/>
                  </a:lnTo>
                  <a:lnTo>
                    <a:pt x="1109" y="1240"/>
                  </a:lnTo>
                  <a:lnTo>
                    <a:pt x="1109" y="1232"/>
                  </a:lnTo>
                  <a:lnTo>
                    <a:pt x="1106" y="1232"/>
                  </a:lnTo>
                  <a:lnTo>
                    <a:pt x="1106" y="1180"/>
                  </a:lnTo>
                  <a:lnTo>
                    <a:pt x="1109" y="1180"/>
                  </a:lnTo>
                  <a:lnTo>
                    <a:pt x="1113" y="1120"/>
                  </a:lnTo>
                  <a:lnTo>
                    <a:pt x="1117" y="1120"/>
                  </a:lnTo>
                  <a:lnTo>
                    <a:pt x="1117" y="1109"/>
                  </a:lnTo>
                  <a:lnTo>
                    <a:pt x="1120" y="1109"/>
                  </a:lnTo>
                  <a:lnTo>
                    <a:pt x="1120" y="1096"/>
                  </a:lnTo>
                  <a:lnTo>
                    <a:pt x="1126" y="1096"/>
                  </a:lnTo>
                  <a:lnTo>
                    <a:pt x="1126" y="1089"/>
                  </a:lnTo>
                  <a:lnTo>
                    <a:pt x="1129" y="1089"/>
                  </a:lnTo>
                  <a:lnTo>
                    <a:pt x="1129" y="1076"/>
                  </a:lnTo>
                  <a:lnTo>
                    <a:pt x="1160" y="1052"/>
                  </a:lnTo>
                  <a:lnTo>
                    <a:pt x="1160" y="1049"/>
                  </a:lnTo>
                  <a:lnTo>
                    <a:pt x="1186" y="1049"/>
                  </a:lnTo>
                  <a:lnTo>
                    <a:pt x="1186" y="1045"/>
                  </a:lnTo>
                  <a:lnTo>
                    <a:pt x="1213" y="1045"/>
                  </a:lnTo>
                  <a:lnTo>
                    <a:pt x="1215" y="1063"/>
                  </a:lnTo>
                  <a:lnTo>
                    <a:pt x="1215" y="1078"/>
                  </a:lnTo>
                  <a:lnTo>
                    <a:pt x="1209" y="1096"/>
                  </a:lnTo>
                  <a:lnTo>
                    <a:pt x="1206" y="1096"/>
                  </a:lnTo>
                  <a:lnTo>
                    <a:pt x="1200" y="1129"/>
                  </a:lnTo>
                  <a:lnTo>
                    <a:pt x="1198" y="1138"/>
                  </a:lnTo>
                  <a:lnTo>
                    <a:pt x="1197" y="1150"/>
                  </a:lnTo>
                  <a:lnTo>
                    <a:pt x="1197" y="1165"/>
                  </a:lnTo>
                  <a:lnTo>
                    <a:pt x="1200" y="1165"/>
                  </a:lnTo>
                  <a:lnTo>
                    <a:pt x="1200" y="1172"/>
                  </a:lnTo>
                  <a:lnTo>
                    <a:pt x="1220" y="1189"/>
                  </a:lnTo>
                  <a:lnTo>
                    <a:pt x="1220" y="1212"/>
                  </a:lnTo>
                  <a:lnTo>
                    <a:pt x="1226" y="1212"/>
                  </a:lnTo>
                  <a:lnTo>
                    <a:pt x="1229" y="1225"/>
                  </a:lnTo>
                  <a:lnTo>
                    <a:pt x="1229" y="1232"/>
                  </a:lnTo>
                  <a:lnTo>
                    <a:pt x="1233" y="1238"/>
                  </a:lnTo>
                  <a:lnTo>
                    <a:pt x="1238" y="1241"/>
                  </a:lnTo>
                  <a:lnTo>
                    <a:pt x="1249" y="1249"/>
                  </a:lnTo>
                  <a:lnTo>
                    <a:pt x="1244" y="1240"/>
                  </a:lnTo>
                  <a:lnTo>
                    <a:pt x="1240" y="1234"/>
                  </a:lnTo>
                  <a:lnTo>
                    <a:pt x="1238" y="1225"/>
                  </a:lnTo>
                  <a:lnTo>
                    <a:pt x="1237" y="1212"/>
                  </a:lnTo>
                  <a:lnTo>
                    <a:pt x="1240" y="1212"/>
                  </a:lnTo>
                  <a:lnTo>
                    <a:pt x="1240" y="1196"/>
                  </a:lnTo>
                  <a:lnTo>
                    <a:pt x="1242" y="1196"/>
                  </a:lnTo>
                  <a:lnTo>
                    <a:pt x="1244" y="1194"/>
                  </a:lnTo>
                  <a:lnTo>
                    <a:pt x="1248" y="1190"/>
                  </a:lnTo>
                  <a:lnTo>
                    <a:pt x="1249" y="1189"/>
                  </a:lnTo>
                  <a:lnTo>
                    <a:pt x="1237" y="1183"/>
                  </a:lnTo>
                  <a:lnTo>
                    <a:pt x="1228" y="1174"/>
                  </a:lnTo>
                  <a:lnTo>
                    <a:pt x="1222" y="1160"/>
                  </a:lnTo>
                  <a:lnTo>
                    <a:pt x="1218" y="1145"/>
                  </a:lnTo>
                  <a:lnTo>
                    <a:pt x="1217" y="1129"/>
                  </a:lnTo>
                  <a:lnTo>
                    <a:pt x="1237" y="1125"/>
                  </a:lnTo>
                  <a:lnTo>
                    <a:pt x="1237" y="1109"/>
                  </a:lnTo>
                  <a:lnTo>
                    <a:pt x="1229" y="1109"/>
                  </a:lnTo>
                  <a:lnTo>
                    <a:pt x="1231" y="1092"/>
                  </a:lnTo>
                  <a:lnTo>
                    <a:pt x="1233" y="1081"/>
                  </a:lnTo>
                  <a:lnTo>
                    <a:pt x="1237" y="1069"/>
                  </a:lnTo>
                  <a:lnTo>
                    <a:pt x="1260" y="1069"/>
                  </a:lnTo>
                  <a:lnTo>
                    <a:pt x="1260" y="1036"/>
                  </a:lnTo>
                  <a:lnTo>
                    <a:pt x="1273" y="1029"/>
                  </a:lnTo>
                  <a:lnTo>
                    <a:pt x="1273" y="1025"/>
                  </a:lnTo>
                  <a:lnTo>
                    <a:pt x="1293" y="1018"/>
                  </a:lnTo>
                  <a:lnTo>
                    <a:pt x="1317" y="1016"/>
                  </a:lnTo>
                  <a:lnTo>
                    <a:pt x="1318" y="1020"/>
                  </a:lnTo>
                  <a:lnTo>
                    <a:pt x="1322" y="1021"/>
                  </a:lnTo>
                  <a:lnTo>
                    <a:pt x="1326" y="1025"/>
                  </a:lnTo>
                  <a:lnTo>
                    <a:pt x="1328" y="1027"/>
                  </a:lnTo>
                  <a:lnTo>
                    <a:pt x="1329" y="1029"/>
                  </a:lnTo>
                  <a:lnTo>
                    <a:pt x="1331" y="1032"/>
                  </a:lnTo>
                  <a:lnTo>
                    <a:pt x="1331" y="1036"/>
                  </a:lnTo>
                  <a:lnTo>
                    <a:pt x="1331" y="1040"/>
                  </a:lnTo>
                  <a:lnTo>
                    <a:pt x="1331" y="1041"/>
                  </a:lnTo>
                  <a:lnTo>
                    <a:pt x="1331" y="1045"/>
                  </a:lnTo>
                  <a:lnTo>
                    <a:pt x="1331" y="1047"/>
                  </a:lnTo>
                  <a:lnTo>
                    <a:pt x="1333" y="1050"/>
                  </a:lnTo>
                  <a:lnTo>
                    <a:pt x="1337" y="1052"/>
                  </a:lnTo>
                  <a:lnTo>
                    <a:pt x="1340" y="1056"/>
                  </a:lnTo>
                  <a:lnTo>
                    <a:pt x="1335" y="1034"/>
                  </a:lnTo>
                  <a:lnTo>
                    <a:pt x="1333" y="1009"/>
                  </a:lnTo>
                  <a:lnTo>
                    <a:pt x="1338" y="1007"/>
                  </a:lnTo>
                  <a:lnTo>
                    <a:pt x="1340" y="1005"/>
                  </a:lnTo>
                  <a:lnTo>
                    <a:pt x="1342" y="1003"/>
                  </a:lnTo>
                  <a:lnTo>
                    <a:pt x="1344" y="1001"/>
                  </a:lnTo>
                  <a:lnTo>
                    <a:pt x="1344" y="1001"/>
                  </a:lnTo>
                  <a:lnTo>
                    <a:pt x="1346" y="1000"/>
                  </a:lnTo>
                  <a:lnTo>
                    <a:pt x="1360" y="1000"/>
                  </a:lnTo>
                  <a:lnTo>
                    <a:pt x="1360" y="996"/>
                  </a:lnTo>
                  <a:lnTo>
                    <a:pt x="1373" y="996"/>
                  </a:lnTo>
                  <a:lnTo>
                    <a:pt x="1373" y="992"/>
                  </a:lnTo>
                  <a:lnTo>
                    <a:pt x="1386" y="992"/>
                  </a:lnTo>
                  <a:lnTo>
                    <a:pt x="1386" y="989"/>
                  </a:lnTo>
                  <a:close/>
                  <a:moveTo>
                    <a:pt x="686" y="949"/>
                  </a:moveTo>
                  <a:lnTo>
                    <a:pt x="688" y="965"/>
                  </a:lnTo>
                  <a:lnTo>
                    <a:pt x="689" y="985"/>
                  </a:lnTo>
                  <a:lnTo>
                    <a:pt x="684" y="985"/>
                  </a:lnTo>
                  <a:lnTo>
                    <a:pt x="678" y="987"/>
                  </a:lnTo>
                  <a:lnTo>
                    <a:pt x="673" y="989"/>
                  </a:lnTo>
                  <a:lnTo>
                    <a:pt x="666" y="989"/>
                  </a:lnTo>
                  <a:lnTo>
                    <a:pt x="662" y="972"/>
                  </a:lnTo>
                  <a:lnTo>
                    <a:pt x="660" y="952"/>
                  </a:lnTo>
                  <a:lnTo>
                    <a:pt x="666" y="950"/>
                  </a:lnTo>
                  <a:lnTo>
                    <a:pt x="671" y="949"/>
                  </a:lnTo>
                  <a:lnTo>
                    <a:pt x="677" y="949"/>
                  </a:lnTo>
                  <a:lnTo>
                    <a:pt x="686" y="949"/>
                  </a:lnTo>
                  <a:close/>
                  <a:moveTo>
                    <a:pt x="146" y="947"/>
                  </a:moveTo>
                  <a:lnTo>
                    <a:pt x="160" y="949"/>
                  </a:lnTo>
                  <a:lnTo>
                    <a:pt x="173" y="954"/>
                  </a:lnTo>
                  <a:lnTo>
                    <a:pt x="189" y="960"/>
                  </a:lnTo>
                  <a:lnTo>
                    <a:pt x="208" y="963"/>
                  </a:lnTo>
                  <a:lnTo>
                    <a:pt x="226" y="965"/>
                  </a:lnTo>
                  <a:lnTo>
                    <a:pt x="233" y="989"/>
                  </a:lnTo>
                  <a:lnTo>
                    <a:pt x="240" y="992"/>
                  </a:lnTo>
                  <a:lnTo>
                    <a:pt x="242" y="996"/>
                  </a:lnTo>
                  <a:lnTo>
                    <a:pt x="244" y="1000"/>
                  </a:lnTo>
                  <a:lnTo>
                    <a:pt x="246" y="1005"/>
                  </a:lnTo>
                  <a:lnTo>
                    <a:pt x="248" y="1009"/>
                  </a:lnTo>
                  <a:lnTo>
                    <a:pt x="249" y="1012"/>
                  </a:lnTo>
                  <a:lnTo>
                    <a:pt x="293" y="1009"/>
                  </a:lnTo>
                  <a:lnTo>
                    <a:pt x="297" y="1016"/>
                  </a:lnTo>
                  <a:lnTo>
                    <a:pt x="306" y="1016"/>
                  </a:lnTo>
                  <a:lnTo>
                    <a:pt x="306" y="1020"/>
                  </a:lnTo>
                  <a:lnTo>
                    <a:pt x="317" y="1025"/>
                  </a:lnTo>
                  <a:lnTo>
                    <a:pt x="322" y="1041"/>
                  </a:lnTo>
                  <a:lnTo>
                    <a:pt x="331" y="1060"/>
                  </a:lnTo>
                  <a:lnTo>
                    <a:pt x="340" y="1078"/>
                  </a:lnTo>
                  <a:lnTo>
                    <a:pt x="346" y="1098"/>
                  </a:lnTo>
                  <a:lnTo>
                    <a:pt x="346" y="1116"/>
                  </a:lnTo>
                  <a:lnTo>
                    <a:pt x="340" y="1116"/>
                  </a:lnTo>
                  <a:lnTo>
                    <a:pt x="340" y="1125"/>
                  </a:lnTo>
                  <a:lnTo>
                    <a:pt x="338" y="1125"/>
                  </a:lnTo>
                  <a:lnTo>
                    <a:pt x="335" y="1127"/>
                  </a:lnTo>
                  <a:lnTo>
                    <a:pt x="333" y="1129"/>
                  </a:lnTo>
                  <a:lnTo>
                    <a:pt x="329" y="1132"/>
                  </a:lnTo>
                  <a:lnTo>
                    <a:pt x="337" y="1132"/>
                  </a:lnTo>
                  <a:lnTo>
                    <a:pt x="346" y="1129"/>
                  </a:lnTo>
                  <a:lnTo>
                    <a:pt x="360" y="1127"/>
                  </a:lnTo>
                  <a:lnTo>
                    <a:pt x="373" y="1129"/>
                  </a:lnTo>
                  <a:lnTo>
                    <a:pt x="377" y="1149"/>
                  </a:lnTo>
                  <a:lnTo>
                    <a:pt x="377" y="1172"/>
                  </a:lnTo>
                  <a:lnTo>
                    <a:pt x="373" y="1192"/>
                  </a:lnTo>
                  <a:lnTo>
                    <a:pt x="377" y="1192"/>
                  </a:lnTo>
                  <a:lnTo>
                    <a:pt x="384" y="1181"/>
                  </a:lnTo>
                  <a:lnTo>
                    <a:pt x="391" y="1174"/>
                  </a:lnTo>
                  <a:lnTo>
                    <a:pt x="402" y="1169"/>
                  </a:lnTo>
                  <a:lnTo>
                    <a:pt x="417" y="1169"/>
                  </a:lnTo>
                  <a:lnTo>
                    <a:pt x="426" y="1178"/>
                  </a:lnTo>
                  <a:lnTo>
                    <a:pt x="435" y="1183"/>
                  </a:lnTo>
                  <a:lnTo>
                    <a:pt x="442" y="1190"/>
                  </a:lnTo>
                  <a:lnTo>
                    <a:pt x="448" y="1198"/>
                  </a:lnTo>
                  <a:lnTo>
                    <a:pt x="451" y="1210"/>
                  </a:lnTo>
                  <a:lnTo>
                    <a:pt x="453" y="1229"/>
                  </a:lnTo>
                  <a:lnTo>
                    <a:pt x="469" y="1225"/>
                  </a:lnTo>
                  <a:lnTo>
                    <a:pt x="489" y="1223"/>
                  </a:lnTo>
                  <a:lnTo>
                    <a:pt x="489" y="1223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3" y="1220"/>
                  </a:lnTo>
                  <a:lnTo>
                    <a:pt x="493" y="1196"/>
                  </a:lnTo>
                  <a:lnTo>
                    <a:pt x="513" y="1196"/>
                  </a:lnTo>
                  <a:lnTo>
                    <a:pt x="537" y="1236"/>
                  </a:lnTo>
                  <a:lnTo>
                    <a:pt x="537" y="1280"/>
                  </a:lnTo>
                  <a:lnTo>
                    <a:pt x="549" y="1312"/>
                  </a:lnTo>
                  <a:lnTo>
                    <a:pt x="557" y="1309"/>
                  </a:lnTo>
                  <a:lnTo>
                    <a:pt x="560" y="1292"/>
                  </a:lnTo>
                  <a:lnTo>
                    <a:pt x="560" y="1274"/>
                  </a:lnTo>
                  <a:lnTo>
                    <a:pt x="560" y="1256"/>
                  </a:lnTo>
                  <a:lnTo>
                    <a:pt x="557" y="1247"/>
                  </a:lnTo>
                  <a:lnTo>
                    <a:pt x="557" y="1234"/>
                  </a:lnTo>
                  <a:lnTo>
                    <a:pt x="557" y="1220"/>
                  </a:lnTo>
                  <a:lnTo>
                    <a:pt x="557" y="1203"/>
                  </a:lnTo>
                  <a:lnTo>
                    <a:pt x="553" y="1203"/>
                  </a:lnTo>
                  <a:lnTo>
                    <a:pt x="557" y="1160"/>
                  </a:lnTo>
                  <a:lnTo>
                    <a:pt x="571" y="1161"/>
                  </a:lnTo>
                  <a:lnTo>
                    <a:pt x="584" y="1165"/>
                  </a:lnTo>
                  <a:lnTo>
                    <a:pt x="593" y="1169"/>
                  </a:lnTo>
                  <a:lnTo>
                    <a:pt x="606" y="1172"/>
                  </a:lnTo>
                  <a:lnTo>
                    <a:pt x="604" y="1167"/>
                  </a:lnTo>
                  <a:lnTo>
                    <a:pt x="602" y="1165"/>
                  </a:lnTo>
                  <a:lnTo>
                    <a:pt x="600" y="1161"/>
                  </a:lnTo>
                  <a:lnTo>
                    <a:pt x="598" y="1160"/>
                  </a:lnTo>
                  <a:lnTo>
                    <a:pt x="597" y="1156"/>
                  </a:lnTo>
                  <a:lnTo>
                    <a:pt x="593" y="1156"/>
                  </a:lnTo>
                  <a:lnTo>
                    <a:pt x="593" y="1129"/>
                  </a:lnTo>
                  <a:lnTo>
                    <a:pt x="606" y="1125"/>
                  </a:lnTo>
                  <a:lnTo>
                    <a:pt x="617" y="1118"/>
                  </a:lnTo>
                  <a:lnTo>
                    <a:pt x="629" y="1116"/>
                  </a:lnTo>
                  <a:lnTo>
                    <a:pt x="644" y="1118"/>
                  </a:lnTo>
                  <a:lnTo>
                    <a:pt x="657" y="1120"/>
                  </a:lnTo>
                  <a:lnTo>
                    <a:pt x="657" y="1129"/>
                  </a:lnTo>
                  <a:lnTo>
                    <a:pt x="666" y="1132"/>
                  </a:lnTo>
                  <a:lnTo>
                    <a:pt x="668" y="1147"/>
                  </a:lnTo>
                  <a:lnTo>
                    <a:pt x="666" y="1163"/>
                  </a:lnTo>
                  <a:lnTo>
                    <a:pt x="658" y="1180"/>
                  </a:lnTo>
                  <a:lnTo>
                    <a:pt x="653" y="1192"/>
                  </a:lnTo>
                  <a:lnTo>
                    <a:pt x="649" y="1203"/>
                  </a:lnTo>
                  <a:lnTo>
                    <a:pt x="637" y="1203"/>
                  </a:lnTo>
                  <a:lnTo>
                    <a:pt x="637" y="1209"/>
                  </a:lnTo>
                  <a:lnTo>
                    <a:pt x="642" y="1220"/>
                  </a:lnTo>
                  <a:lnTo>
                    <a:pt x="644" y="1234"/>
                  </a:lnTo>
                  <a:lnTo>
                    <a:pt x="644" y="1249"/>
                  </a:lnTo>
                  <a:lnTo>
                    <a:pt x="642" y="1265"/>
                  </a:lnTo>
                  <a:lnTo>
                    <a:pt x="646" y="1280"/>
                  </a:lnTo>
                  <a:lnTo>
                    <a:pt x="649" y="1280"/>
                  </a:lnTo>
                  <a:lnTo>
                    <a:pt x="649" y="1305"/>
                  </a:lnTo>
                  <a:lnTo>
                    <a:pt x="653" y="1305"/>
                  </a:lnTo>
                  <a:lnTo>
                    <a:pt x="660" y="1329"/>
                  </a:lnTo>
                  <a:lnTo>
                    <a:pt x="666" y="1329"/>
                  </a:lnTo>
                  <a:lnTo>
                    <a:pt x="666" y="1392"/>
                  </a:lnTo>
                  <a:lnTo>
                    <a:pt x="677" y="1400"/>
                  </a:lnTo>
                  <a:lnTo>
                    <a:pt x="677" y="1409"/>
                  </a:lnTo>
                  <a:lnTo>
                    <a:pt x="689" y="1416"/>
                  </a:lnTo>
                  <a:lnTo>
                    <a:pt x="689" y="1423"/>
                  </a:lnTo>
                  <a:lnTo>
                    <a:pt x="693" y="1423"/>
                  </a:lnTo>
                  <a:lnTo>
                    <a:pt x="697" y="1432"/>
                  </a:lnTo>
                  <a:lnTo>
                    <a:pt x="726" y="1432"/>
                  </a:lnTo>
                  <a:lnTo>
                    <a:pt x="729" y="1443"/>
                  </a:lnTo>
                  <a:lnTo>
                    <a:pt x="737" y="1452"/>
                  </a:lnTo>
                  <a:lnTo>
                    <a:pt x="740" y="1465"/>
                  </a:lnTo>
                  <a:lnTo>
                    <a:pt x="755" y="1467"/>
                  </a:lnTo>
                  <a:lnTo>
                    <a:pt x="764" y="1470"/>
                  </a:lnTo>
                  <a:lnTo>
                    <a:pt x="771" y="1478"/>
                  </a:lnTo>
                  <a:lnTo>
                    <a:pt x="777" y="1485"/>
                  </a:lnTo>
                  <a:lnTo>
                    <a:pt x="786" y="1492"/>
                  </a:lnTo>
                  <a:lnTo>
                    <a:pt x="780" y="1532"/>
                  </a:lnTo>
                  <a:lnTo>
                    <a:pt x="764" y="1530"/>
                  </a:lnTo>
                  <a:lnTo>
                    <a:pt x="749" y="1527"/>
                  </a:lnTo>
                  <a:lnTo>
                    <a:pt x="737" y="1520"/>
                  </a:lnTo>
                  <a:lnTo>
                    <a:pt x="735" y="1527"/>
                  </a:lnTo>
                  <a:lnTo>
                    <a:pt x="733" y="1530"/>
                  </a:lnTo>
                  <a:lnTo>
                    <a:pt x="731" y="1534"/>
                  </a:lnTo>
                  <a:lnTo>
                    <a:pt x="729" y="1536"/>
                  </a:lnTo>
                  <a:lnTo>
                    <a:pt x="726" y="1540"/>
                  </a:lnTo>
                  <a:lnTo>
                    <a:pt x="726" y="1545"/>
                  </a:lnTo>
                  <a:lnTo>
                    <a:pt x="713" y="1549"/>
                  </a:lnTo>
                  <a:lnTo>
                    <a:pt x="713" y="1556"/>
                  </a:lnTo>
                  <a:lnTo>
                    <a:pt x="717" y="1556"/>
                  </a:lnTo>
                  <a:lnTo>
                    <a:pt x="717" y="1552"/>
                  </a:lnTo>
                  <a:lnTo>
                    <a:pt x="740" y="1552"/>
                  </a:lnTo>
                  <a:lnTo>
                    <a:pt x="740" y="1572"/>
                  </a:lnTo>
                  <a:lnTo>
                    <a:pt x="749" y="1576"/>
                  </a:lnTo>
                  <a:lnTo>
                    <a:pt x="753" y="1600"/>
                  </a:lnTo>
                  <a:lnTo>
                    <a:pt x="744" y="1607"/>
                  </a:lnTo>
                  <a:lnTo>
                    <a:pt x="738" y="1612"/>
                  </a:lnTo>
                  <a:lnTo>
                    <a:pt x="731" y="1618"/>
                  </a:lnTo>
                  <a:lnTo>
                    <a:pt x="722" y="1623"/>
                  </a:lnTo>
                  <a:lnTo>
                    <a:pt x="709" y="1623"/>
                  </a:lnTo>
                  <a:lnTo>
                    <a:pt x="704" y="1627"/>
                  </a:lnTo>
                  <a:lnTo>
                    <a:pt x="693" y="1629"/>
                  </a:lnTo>
                  <a:lnTo>
                    <a:pt x="682" y="1630"/>
                  </a:lnTo>
                  <a:lnTo>
                    <a:pt x="673" y="1629"/>
                  </a:lnTo>
                  <a:lnTo>
                    <a:pt x="669" y="1620"/>
                  </a:lnTo>
                  <a:lnTo>
                    <a:pt x="657" y="1620"/>
                  </a:lnTo>
                  <a:lnTo>
                    <a:pt x="657" y="1616"/>
                  </a:lnTo>
                  <a:lnTo>
                    <a:pt x="637" y="1616"/>
                  </a:lnTo>
                  <a:lnTo>
                    <a:pt x="637" y="1616"/>
                  </a:lnTo>
                  <a:lnTo>
                    <a:pt x="637" y="1614"/>
                  </a:lnTo>
                  <a:lnTo>
                    <a:pt x="633" y="1614"/>
                  </a:lnTo>
                  <a:lnTo>
                    <a:pt x="629" y="1612"/>
                  </a:lnTo>
                  <a:lnTo>
                    <a:pt x="629" y="1600"/>
                  </a:lnTo>
                  <a:lnTo>
                    <a:pt x="615" y="1596"/>
                  </a:lnTo>
                  <a:lnTo>
                    <a:pt x="602" y="1589"/>
                  </a:lnTo>
                  <a:lnTo>
                    <a:pt x="589" y="1583"/>
                  </a:lnTo>
                  <a:lnTo>
                    <a:pt x="586" y="1560"/>
                  </a:lnTo>
                  <a:lnTo>
                    <a:pt x="580" y="1560"/>
                  </a:lnTo>
                  <a:lnTo>
                    <a:pt x="578" y="1563"/>
                  </a:lnTo>
                  <a:lnTo>
                    <a:pt x="578" y="1565"/>
                  </a:lnTo>
                  <a:lnTo>
                    <a:pt x="577" y="1565"/>
                  </a:lnTo>
                  <a:lnTo>
                    <a:pt x="575" y="1567"/>
                  </a:lnTo>
                  <a:lnTo>
                    <a:pt x="573" y="1567"/>
                  </a:lnTo>
                  <a:lnTo>
                    <a:pt x="569" y="1569"/>
                  </a:lnTo>
                  <a:lnTo>
                    <a:pt x="566" y="1581"/>
                  </a:lnTo>
                  <a:lnTo>
                    <a:pt x="562" y="1590"/>
                  </a:lnTo>
                  <a:lnTo>
                    <a:pt x="557" y="1600"/>
                  </a:lnTo>
                  <a:lnTo>
                    <a:pt x="509" y="1609"/>
                  </a:lnTo>
                  <a:lnTo>
                    <a:pt x="506" y="1616"/>
                  </a:lnTo>
                  <a:lnTo>
                    <a:pt x="497" y="1623"/>
                  </a:lnTo>
                  <a:lnTo>
                    <a:pt x="488" y="1629"/>
                  </a:lnTo>
                  <a:lnTo>
                    <a:pt x="477" y="1632"/>
                  </a:lnTo>
                  <a:lnTo>
                    <a:pt x="389" y="1632"/>
                  </a:lnTo>
                  <a:lnTo>
                    <a:pt x="389" y="1636"/>
                  </a:lnTo>
                  <a:lnTo>
                    <a:pt x="337" y="1632"/>
                  </a:lnTo>
                  <a:lnTo>
                    <a:pt x="329" y="1620"/>
                  </a:lnTo>
                  <a:lnTo>
                    <a:pt x="326" y="1620"/>
                  </a:lnTo>
                  <a:lnTo>
                    <a:pt x="326" y="1612"/>
                  </a:lnTo>
                  <a:lnTo>
                    <a:pt x="317" y="1609"/>
                  </a:lnTo>
                  <a:lnTo>
                    <a:pt x="313" y="1560"/>
                  </a:lnTo>
                  <a:lnTo>
                    <a:pt x="308" y="1558"/>
                  </a:lnTo>
                  <a:lnTo>
                    <a:pt x="304" y="1558"/>
                  </a:lnTo>
                  <a:lnTo>
                    <a:pt x="300" y="1554"/>
                  </a:lnTo>
                  <a:lnTo>
                    <a:pt x="297" y="1552"/>
                  </a:lnTo>
                  <a:lnTo>
                    <a:pt x="297" y="1549"/>
                  </a:lnTo>
                  <a:lnTo>
                    <a:pt x="280" y="1545"/>
                  </a:lnTo>
                  <a:lnTo>
                    <a:pt x="280" y="1540"/>
                  </a:lnTo>
                  <a:lnTo>
                    <a:pt x="253" y="1540"/>
                  </a:lnTo>
                  <a:lnTo>
                    <a:pt x="253" y="1536"/>
                  </a:lnTo>
                  <a:lnTo>
                    <a:pt x="248" y="1532"/>
                  </a:lnTo>
                  <a:lnTo>
                    <a:pt x="242" y="1529"/>
                  </a:lnTo>
                  <a:lnTo>
                    <a:pt x="237" y="1527"/>
                  </a:lnTo>
                  <a:lnTo>
                    <a:pt x="229" y="1525"/>
                  </a:lnTo>
                  <a:lnTo>
                    <a:pt x="226" y="1509"/>
                  </a:lnTo>
                  <a:lnTo>
                    <a:pt x="217" y="1503"/>
                  </a:lnTo>
                  <a:lnTo>
                    <a:pt x="213" y="1465"/>
                  </a:lnTo>
                  <a:lnTo>
                    <a:pt x="206" y="1465"/>
                  </a:lnTo>
                  <a:lnTo>
                    <a:pt x="209" y="1440"/>
                  </a:lnTo>
                  <a:lnTo>
                    <a:pt x="213" y="1440"/>
                  </a:lnTo>
                  <a:lnTo>
                    <a:pt x="213" y="1436"/>
                  </a:lnTo>
                  <a:lnTo>
                    <a:pt x="240" y="1436"/>
                  </a:lnTo>
                  <a:lnTo>
                    <a:pt x="253" y="1434"/>
                  </a:lnTo>
                  <a:lnTo>
                    <a:pt x="273" y="1430"/>
                  </a:lnTo>
                  <a:lnTo>
                    <a:pt x="295" y="1427"/>
                  </a:lnTo>
                  <a:lnTo>
                    <a:pt x="317" y="1425"/>
                  </a:lnTo>
                  <a:lnTo>
                    <a:pt x="333" y="1429"/>
                  </a:lnTo>
                  <a:lnTo>
                    <a:pt x="333" y="1432"/>
                  </a:lnTo>
                  <a:lnTo>
                    <a:pt x="340" y="1432"/>
                  </a:lnTo>
                  <a:lnTo>
                    <a:pt x="340" y="1436"/>
                  </a:lnTo>
                  <a:lnTo>
                    <a:pt x="360" y="1436"/>
                  </a:lnTo>
                  <a:lnTo>
                    <a:pt x="360" y="1440"/>
                  </a:lnTo>
                  <a:lnTo>
                    <a:pt x="380" y="1445"/>
                  </a:lnTo>
                  <a:lnTo>
                    <a:pt x="386" y="1432"/>
                  </a:lnTo>
                  <a:lnTo>
                    <a:pt x="366" y="1429"/>
                  </a:lnTo>
                  <a:lnTo>
                    <a:pt x="360" y="1420"/>
                  </a:lnTo>
                  <a:lnTo>
                    <a:pt x="349" y="1420"/>
                  </a:lnTo>
                  <a:lnTo>
                    <a:pt x="349" y="1416"/>
                  </a:lnTo>
                  <a:lnTo>
                    <a:pt x="340" y="1416"/>
                  </a:lnTo>
                  <a:lnTo>
                    <a:pt x="340" y="1412"/>
                  </a:lnTo>
                  <a:lnTo>
                    <a:pt x="333" y="1412"/>
                  </a:lnTo>
                  <a:lnTo>
                    <a:pt x="333" y="1409"/>
                  </a:lnTo>
                  <a:lnTo>
                    <a:pt x="326" y="1409"/>
                  </a:lnTo>
                  <a:lnTo>
                    <a:pt x="326" y="1405"/>
                  </a:lnTo>
                  <a:lnTo>
                    <a:pt x="260" y="1405"/>
                  </a:lnTo>
                  <a:lnTo>
                    <a:pt x="260" y="1400"/>
                  </a:lnTo>
                  <a:lnTo>
                    <a:pt x="249" y="1400"/>
                  </a:lnTo>
                  <a:lnTo>
                    <a:pt x="249" y="1396"/>
                  </a:lnTo>
                  <a:lnTo>
                    <a:pt x="240" y="1396"/>
                  </a:lnTo>
                  <a:lnTo>
                    <a:pt x="240" y="1392"/>
                  </a:lnTo>
                  <a:lnTo>
                    <a:pt x="220" y="1389"/>
                  </a:lnTo>
                  <a:lnTo>
                    <a:pt x="213" y="1380"/>
                  </a:lnTo>
                  <a:lnTo>
                    <a:pt x="208" y="1363"/>
                  </a:lnTo>
                  <a:lnTo>
                    <a:pt x="206" y="1347"/>
                  </a:lnTo>
                  <a:lnTo>
                    <a:pt x="206" y="1329"/>
                  </a:lnTo>
                  <a:lnTo>
                    <a:pt x="220" y="1325"/>
                  </a:lnTo>
                  <a:lnTo>
                    <a:pt x="220" y="1320"/>
                  </a:lnTo>
                  <a:lnTo>
                    <a:pt x="235" y="1318"/>
                  </a:lnTo>
                  <a:lnTo>
                    <a:pt x="248" y="1320"/>
                  </a:lnTo>
                  <a:lnTo>
                    <a:pt x="258" y="1318"/>
                  </a:lnTo>
                  <a:lnTo>
                    <a:pt x="269" y="1312"/>
                  </a:lnTo>
                  <a:lnTo>
                    <a:pt x="217" y="1309"/>
                  </a:lnTo>
                  <a:lnTo>
                    <a:pt x="217" y="1283"/>
                  </a:lnTo>
                  <a:lnTo>
                    <a:pt x="206" y="1280"/>
                  </a:lnTo>
                  <a:lnTo>
                    <a:pt x="202" y="1272"/>
                  </a:lnTo>
                  <a:lnTo>
                    <a:pt x="200" y="1260"/>
                  </a:lnTo>
                  <a:lnTo>
                    <a:pt x="198" y="1247"/>
                  </a:lnTo>
                  <a:lnTo>
                    <a:pt x="200" y="1236"/>
                  </a:lnTo>
                  <a:lnTo>
                    <a:pt x="206" y="1236"/>
                  </a:lnTo>
                  <a:lnTo>
                    <a:pt x="208" y="1232"/>
                  </a:lnTo>
                  <a:lnTo>
                    <a:pt x="211" y="1229"/>
                  </a:lnTo>
                  <a:lnTo>
                    <a:pt x="213" y="1225"/>
                  </a:lnTo>
                  <a:lnTo>
                    <a:pt x="215" y="1221"/>
                  </a:lnTo>
                  <a:lnTo>
                    <a:pt x="217" y="1216"/>
                  </a:lnTo>
                  <a:lnTo>
                    <a:pt x="229" y="1216"/>
                  </a:lnTo>
                  <a:lnTo>
                    <a:pt x="229" y="1212"/>
                  </a:lnTo>
                  <a:lnTo>
                    <a:pt x="233" y="1212"/>
                  </a:lnTo>
                  <a:lnTo>
                    <a:pt x="233" y="1189"/>
                  </a:lnTo>
                  <a:lnTo>
                    <a:pt x="240" y="1185"/>
                  </a:lnTo>
                  <a:lnTo>
                    <a:pt x="253" y="1169"/>
                  </a:lnTo>
                  <a:lnTo>
                    <a:pt x="260" y="1169"/>
                  </a:lnTo>
                  <a:lnTo>
                    <a:pt x="269" y="1156"/>
                  </a:lnTo>
                  <a:lnTo>
                    <a:pt x="266" y="1156"/>
                  </a:lnTo>
                  <a:lnTo>
                    <a:pt x="262" y="1160"/>
                  </a:lnTo>
                  <a:lnTo>
                    <a:pt x="258" y="1161"/>
                  </a:lnTo>
                  <a:lnTo>
                    <a:pt x="257" y="1161"/>
                  </a:lnTo>
                  <a:lnTo>
                    <a:pt x="255" y="1161"/>
                  </a:lnTo>
                  <a:lnTo>
                    <a:pt x="251" y="1161"/>
                  </a:lnTo>
                  <a:lnTo>
                    <a:pt x="249" y="1163"/>
                  </a:lnTo>
                  <a:lnTo>
                    <a:pt x="246" y="1165"/>
                  </a:lnTo>
                  <a:lnTo>
                    <a:pt x="240" y="1172"/>
                  </a:lnTo>
                  <a:lnTo>
                    <a:pt x="226" y="1172"/>
                  </a:lnTo>
                  <a:lnTo>
                    <a:pt x="226" y="1176"/>
                  </a:lnTo>
                  <a:lnTo>
                    <a:pt x="213" y="1185"/>
                  </a:lnTo>
                  <a:lnTo>
                    <a:pt x="213" y="1192"/>
                  </a:lnTo>
                  <a:lnTo>
                    <a:pt x="206" y="1196"/>
                  </a:lnTo>
                  <a:lnTo>
                    <a:pt x="206" y="1203"/>
                  </a:lnTo>
                  <a:lnTo>
                    <a:pt x="173" y="1216"/>
                  </a:lnTo>
                  <a:lnTo>
                    <a:pt x="173" y="1223"/>
                  </a:lnTo>
                  <a:lnTo>
                    <a:pt x="166" y="1229"/>
                  </a:lnTo>
                  <a:lnTo>
                    <a:pt x="166" y="1236"/>
                  </a:lnTo>
                  <a:lnTo>
                    <a:pt x="160" y="1236"/>
                  </a:lnTo>
                  <a:lnTo>
                    <a:pt x="160" y="1245"/>
                  </a:lnTo>
                  <a:lnTo>
                    <a:pt x="153" y="1249"/>
                  </a:lnTo>
                  <a:lnTo>
                    <a:pt x="153" y="1260"/>
                  </a:lnTo>
                  <a:lnTo>
                    <a:pt x="140" y="1269"/>
                  </a:lnTo>
                  <a:lnTo>
                    <a:pt x="140" y="1272"/>
                  </a:lnTo>
                  <a:lnTo>
                    <a:pt x="97" y="1272"/>
                  </a:lnTo>
                  <a:lnTo>
                    <a:pt x="97" y="1276"/>
                  </a:lnTo>
                  <a:lnTo>
                    <a:pt x="80" y="1276"/>
                  </a:lnTo>
                  <a:lnTo>
                    <a:pt x="80" y="1280"/>
                  </a:lnTo>
                  <a:lnTo>
                    <a:pt x="71" y="1285"/>
                  </a:lnTo>
                  <a:lnTo>
                    <a:pt x="62" y="1287"/>
                  </a:lnTo>
                  <a:lnTo>
                    <a:pt x="49" y="1289"/>
                  </a:lnTo>
                  <a:lnTo>
                    <a:pt x="48" y="1287"/>
                  </a:lnTo>
                  <a:lnTo>
                    <a:pt x="46" y="1283"/>
                  </a:lnTo>
                  <a:lnTo>
                    <a:pt x="44" y="1281"/>
                  </a:lnTo>
                  <a:lnTo>
                    <a:pt x="42" y="1281"/>
                  </a:lnTo>
                  <a:lnTo>
                    <a:pt x="40" y="1280"/>
                  </a:lnTo>
                  <a:lnTo>
                    <a:pt x="40" y="1229"/>
                  </a:lnTo>
                  <a:lnTo>
                    <a:pt x="37" y="1229"/>
                  </a:lnTo>
                  <a:lnTo>
                    <a:pt x="37" y="1220"/>
                  </a:lnTo>
                  <a:lnTo>
                    <a:pt x="26" y="1212"/>
                  </a:lnTo>
                  <a:lnTo>
                    <a:pt x="26" y="1203"/>
                  </a:lnTo>
                  <a:lnTo>
                    <a:pt x="17" y="1200"/>
                  </a:lnTo>
                  <a:lnTo>
                    <a:pt x="17" y="1196"/>
                  </a:lnTo>
                  <a:lnTo>
                    <a:pt x="9" y="1192"/>
                  </a:lnTo>
                  <a:lnTo>
                    <a:pt x="9" y="1185"/>
                  </a:lnTo>
                  <a:lnTo>
                    <a:pt x="0" y="1180"/>
                  </a:lnTo>
                  <a:lnTo>
                    <a:pt x="0" y="1152"/>
                  </a:lnTo>
                  <a:lnTo>
                    <a:pt x="13" y="1141"/>
                  </a:lnTo>
                  <a:lnTo>
                    <a:pt x="24" y="1125"/>
                  </a:lnTo>
                  <a:lnTo>
                    <a:pt x="35" y="1109"/>
                  </a:lnTo>
                  <a:lnTo>
                    <a:pt x="40" y="1092"/>
                  </a:lnTo>
                  <a:lnTo>
                    <a:pt x="49" y="1092"/>
                  </a:lnTo>
                  <a:lnTo>
                    <a:pt x="60" y="1076"/>
                  </a:lnTo>
                  <a:lnTo>
                    <a:pt x="66" y="1076"/>
                  </a:lnTo>
                  <a:lnTo>
                    <a:pt x="66" y="1056"/>
                  </a:lnTo>
                  <a:lnTo>
                    <a:pt x="73" y="1052"/>
                  </a:lnTo>
                  <a:lnTo>
                    <a:pt x="73" y="1045"/>
                  </a:lnTo>
                  <a:lnTo>
                    <a:pt x="86" y="1036"/>
                  </a:lnTo>
                  <a:lnTo>
                    <a:pt x="86" y="1029"/>
                  </a:lnTo>
                  <a:lnTo>
                    <a:pt x="113" y="1003"/>
                  </a:lnTo>
                  <a:lnTo>
                    <a:pt x="115" y="992"/>
                  </a:lnTo>
                  <a:lnTo>
                    <a:pt x="117" y="978"/>
                  </a:lnTo>
                  <a:lnTo>
                    <a:pt x="117" y="963"/>
                  </a:lnTo>
                  <a:lnTo>
                    <a:pt x="120" y="952"/>
                  </a:lnTo>
                  <a:lnTo>
                    <a:pt x="131" y="949"/>
                  </a:lnTo>
                  <a:lnTo>
                    <a:pt x="146" y="947"/>
                  </a:lnTo>
                  <a:close/>
                  <a:moveTo>
                    <a:pt x="920" y="909"/>
                  </a:moveTo>
                  <a:lnTo>
                    <a:pt x="926" y="914"/>
                  </a:lnTo>
                  <a:lnTo>
                    <a:pt x="931" y="918"/>
                  </a:lnTo>
                  <a:lnTo>
                    <a:pt x="938" y="923"/>
                  </a:lnTo>
                  <a:lnTo>
                    <a:pt x="944" y="927"/>
                  </a:lnTo>
                  <a:lnTo>
                    <a:pt x="949" y="932"/>
                  </a:lnTo>
                  <a:lnTo>
                    <a:pt x="949" y="940"/>
                  </a:lnTo>
                  <a:lnTo>
                    <a:pt x="960" y="949"/>
                  </a:lnTo>
                  <a:lnTo>
                    <a:pt x="960" y="1012"/>
                  </a:lnTo>
                  <a:lnTo>
                    <a:pt x="944" y="1014"/>
                  </a:lnTo>
                  <a:lnTo>
                    <a:pt x="929" y="1014"/>
                  </a:lnTo>
                  <a:lnTo>
                    <a:pt x="913" y="1012"/>
                  </a:lnTo>
                  <a:lnTo>
                    <a:pt x="908" y="1005"/>
                  </a:lnTo>
                  <a:lnTo>
                    <a:pt x="902" y="1000"/>
                  </a:lnTo>
                  <a:lnTo>
                    <a:pt x="897" y="996"/>
                  </a:lnTo>
                  <a:lnTo>
                    <a:pt x="891" y="990"/>
                  </a:lnTo>
                  <a:lnTo>
                    <a:pt x="886" y="985"/>
                  </a:lnTo>
                  <a:lnTo>
                    <a:pt x="880" y="985"/>
                  </a:lnTo>
                  <a:lnTo>
                    <a:pt x="880" y="936"/>
                  </a:lnTo>
                  <a:lnTo>
                    <a:pt x="884" y="932"/>
                  </a:lnTo>
                  <a:lnTo>
                    <a:pt x="886" y="929"/>
                  </a:lnTo>
                  <a:lnTo>
                    <a:pt x="888" y="925"/>
                  </a:lnTo>
                  <a:lnTo>
                    <a:pt x="888" y="923"/>
                  </a:lnTo>
                  <a:lnTo>
                    <a:pt x="888" y="920"/>
                  </a:lnTo>
                  <a:lnTo>
                    <a:pt x="889" y="916"/>
                  </a:lnTo>
                  <a:lnTo>
                    <a:pt x="893" y="916"/>
                  </a:lnTo>
                  <a:lnTo>
                    <a:pt x="898" y="912"/>
                  </a:lnTo>
                  <a:lnTo>
                    <a:pt x="904" y="909"/>
                  </a:lnTo>
                  <a:lnTo>
                    <a:pt x="911" y="909"/>
                  </a:lnTo>
                  <a:lnTo>
                    <a:pt x="920" y="909"/>
                  </a:lnTo>
                  <a:close/>
                  <a:moveTo>
                    <a:pt x="337" y="836"/>
                  </a:moveTo>
                  <a:lnTo>
                    <a:pt x="335" y="850"/>
                  </a:lnTo>
                  <a:lnTo>
                    <a:pt x="333" y="861"/>
                  </a:lnTo>
                  <a:lnTo>
                    <a:pt x="329" y="872"/>
                  </a:lnTo>
                  <a:lnTo>
                    <a:pt x="326" y="885"/>
                  </a:lnTo>
                  <a:lnTo>
                    <a:pt x="317" y="887"/>
                  </a:lnTo>
                  <a:lnTo>
                    <a:pt x="308" y="887"/>
                  </a:lnTo>
                  <a:lnTo>
                    <a:pt x="297" y="889"/>
                  </a:lnTo>
                  <a:lnTo>
                    <a:pt x="295" y="872"/>
                  </a:lnTo>
                  <a:lnTo>
                    <a:pt x="293" y="852"/>
                  </a:lnTo>
                  <a:lnTo>
                    <a:pt x="302" y="847"/>
                  </a:lnTo>
                  <a:lnTo>
                    <a:pt x="311" y="841"/>
                  </a:lnTo>
                  <a:lnTo>
                    <a:pt x="322" y="838"/>
                  </a:lnTo>
                  <a:lnTo>
                    <a:pt x="337" y="836"/>
                  </a:lnTo>
                  <a:close/>
                  <a:moveTo>
                    <a:pt x="677" y="832"/>
                  </a:moveTo>
                  <a:lnTo>
                    <a:pt x="700" y="832"/>
                  </a:lnTo>
                  <a:lnTo>
                    <a:pt x="700" y="852"/>
                  </a:lnTo>
                  <a:lnTo>
                    <a:pt x="709" y="852"/>
                  </a:lnTo>
                  <a:lnTo>
                    <a:pt x="709" y="880"/>
                  </a:lnTo>
                  <a:lnTo>
                    <a:pt x="677" y="880"/>
                  </a:lnTo>
                  <a:lnTo>
                    <a:pt x="677" y="832"/>
                  </a:lnTo>
                  <a:close/>
                  <a:moveTo>
                    <a:pt x="788" y="818"/>
                  </a:moveTo>
                  <a:lnTo>
                    <a:pt x="802" y="818"/>
                  </a:lnTo>
                  <a:lnTo>
                    <a:pt x="817" y="820"/>
                  </a:lnTo>
                  <a:lnTo>
                    <a:pt x="829" y="820"/>
                  </a:lnTo>
                  <a:lnTo>
                    <a:pt x="829" y="825"/>
                  </a:lnTo>
                  <a:lnTo>
                    <a:pt x="833" y="825"/>
                  </a:lnTo>
                  <a:lnTo>
                    <a:pt x="846" y="929"/>
                  </a:lnTo>
                  <a:lnTo>
                    <a:pt x="840" y="929"/>
                  </a:lnTo>
                  <a:lnTo>
                    <a:pt x="840" y="940"/>
                  </a:lnTo>
                  <a:lnTo>
                    <a:pt x="837" y="940"/>
                  </a:lnTo>
                  <a:lnTo>
                    <a:pt x="837" y="985"/>
                  </a:lnTo>
                  <a:lnTo>
                    <a:pt x="817" y="987"/>
                  </a:lnTo>
                  <a:lnTo>
                    <a:pt x="797" y="990"/>
                  </a:lnTo>
                  <a:lnTo>
                    <a:pt x="773" y="992"/>
                  </a:lnTo>
                  <a:lnTo>
                    <a:pt x="771" y="972"/>
                  </a:lnTo>
                  <a:lnTo>
                    <a:pt x="771" y="956"/>
                  </a:lnTo>
                  <a:lnTo>
                    <a:pt x="771" y="941"/>
                  </a:lnTo>
                  <a:lnTo>
                    <a:pt x="777" y="923"/>
                  </a:lnTo>
                  <a:lnTo>
                    <a:pt x="769" y="923"/>
                  </a:lnTo>
                  <a:lnTo>
                    <a:pt x="760" y="932"/>
                  </a:lnTo>
                  <a:lnTo>
                    <a:pt x="748" y="936"/>
                  </a:lnTo>
                  <a:lnTo>
                    <a:pt x="733" y="936"/>
                  </a:lnTo>
                  <a:lnTo>
                    <a:pt x="717" y="936"/>
                  </a:lnTo>
                  <a:lnTo>
                    <a:pt x="718" y="916"/>
                  </a:lnTo>
                  <a:lnTo>
                    <a:pt x="720" y="900"/>
                  </a:lnTo>
                  <a:lnTo>
                    <a:pt x="737" y="900"/>
                  </a:lnTo>
                  <a:lnTo>
                    <a:pt x="735" y="880"/>
                  </a:lnTo>
                  <a:lnTo>
                    <a:pt x="731" y="861"/>
                  </a:lnTo>
                  <a:lnTo>
                    <a:pt x="729" y="840"/>
                  </a:lnTo>
                  <a:lnTo>
                    <a:pt x="737" y="840"/>
                  </a:lnTo>
                  <a:lnTo>
                    <a:pt x="746" y="841"/>
                  </a:lnTo>
                  <a:lnTo>
                    <a:pt x="751" y="841"/>
                  </a:lnTo>
                  <a:lnTo>
                    <a:pt x="757" y="845"/>
                  </a:lnTo>
                  <a:lnTo>
                    <a:pt x="757" y="836"/>
                  </a:lnTo>
                  <a:lnTo>
                    <a:pt x="757" y="829"/>
                  </a:lnTo>
                  <a:lnTo>
                    <a:pt x="758" y="825"/>
                  </a:lnTo>
                  <a:lnTo>
                    <a:pt x="762" y="823"/>
                  </a:lnTo>
                  <a:lnTo>
                    <a:pt x="769" y="820"/>
                  </a:lnTo>
                  <a:lnTo>
                    <a:pt x="777" y="818"/>
                  </a:lnTo>
                  <a:lnTo>
                    <a:pt x="788" y="818"/>
                  </a:lnTo>
                  <a:close/>
                  <a:moveTo>
                    <a:pt x="549" y="796"/>
                  </a:moveTo>
                  <a:lnTo>
                    <a:pt x="577" y="796"/>
                  </a:lnTo>
                  <a:lnTo>
                    <a:pt x="580" y="869"/>
                  </a:lnTo>
                  <a:lnTo>
                    <a:pt x="586" y="869"/>
                  </a:lnTo>
                  <a:lnTo>
                    <a:pt x="588" y="872"/>
                  </a:lnTo>
                  <a:lnTo>
                    <a:pt x="588" y="876"/>
                  </a:lnTo>
                  <a:lnTo>
                    <a:pt x="589" y="881"/>
                  </a:lnTo>
                  <a:lnTo>
                    <a:pt x="589" y="889"/>
                  </a:lnTo>
                  <a:lnTo>
                    <a:pt x="595" y="890"/>
                  </a:lnTo>
                  <a:lnTo>
                    <a:pt x="600" y="892"/>
                  </a:lnTo>
                  <a:lnTo>
                    <a:pt x="604" y="894"/>
                  </a:lnTo>
                  <a:lnTo>
                    <a:pt x="609" y="896"/>
                  </a:lnTo>
                  <a:lnTo>
                    <a:pt x="609" y="889"/>
                  </a:lnTo>
                  <a:lnTo>
                    <a:pt x="611" y="885"/>
                  </a:lnTo>
                  <a:lnTo>
                    <a:pt x="615" y="881"/>
                  </a:lnTo>
                  <a:lnTo>
                    <a:pt x="618" y="880"/>
                  </a:lnTo>
                  <a:lnTo>
                    <a:pt x="626" y="880"/>
                  </a:lnTo>
                  <a:lnTo>
                    <a:pt x="633" y="880"/>
                  </a:lnTo>
                  <a:lnTo>
                    <a:pt x="637" y="885"/>
                  </a:lnTo>
                  <a:lnTo>
                    <a:pt x="640" y="892"/>
                  </a:lnTo>
                  <a:lnTo>
                    <a:pt x="646" y="896"/>
                  </a:lnTo>
                  <a:lnTo>
                    <a:pt x="649" y="932"/>
                  </a:lnTo>
                  <a:lnTo>
                    <a:pt x="633" y="980"/>
                  </a:lnTo>
                  <a:lnTo>
                    <a:pt x="628" y="983"/>
                  </a:lnTo>
                  <a:lnTo>
                    <a:pt x="620" y="989"/>
                  </a:lnTo>
                  <a:lnTo>
                    <a:pt x="615" y="992"/>
                  </a:lnTo>
                  <a:lnTo>
                    <a:pt x="609" y="996"/>
                  </a:lnTo>
                  <a:lnTo>
                    <a:pt x="595" y="998"/>
                  </a:lnTo>
                  <a:lnTo>
                    <a:pt x="584" y="994"/>
                  </a:lnTo>
                  <a:lnTo>
                    <a:pt x="573" y="990"/>
                  </a:lnTo>
                  <a:lnTo>
                    <a:pt x="562" y="987"/>
                  </a:lnTo>
                  <a:lnTo>
                    <a:pt x="549" y="989"/>
                  </a:lnTo>
                  <a:lnTo>
                    <a:pt x="549" y="992"/>
                  </a:lnTo>
                  <a:lnTo>
                    <a:pt x="537" y="992"/>
                  </a:lnTo>
                  <a:lnTo>
                    <a:pt x="537" y="996"/>
                  </a:lnTo>
                  <a:lnTo>
                    <a:pt x="526" y="996"/>
                  </a:lnTo>
                  <a:lnTo>
                    <a:pt x="526" y="1000"/>
                  </a:lnTo>
                  <a:lnTo>
                    <a:pt x="513" y="1000"/>
                  </a:lnTo>
                  <a:lnTo>
                    <a:pt x="513" y="1003"/>
                  </a:lnTo>
                  <a:lnTo>
                    <a:pt x="493" y="1003"/>
                  </a:lnTo>
                  <a:lnTo>
                    <a:pt x="489" y="1012"/>
                  </a:lnTo>
                  <a:lnTo>
                    <a:pt x="469" y="1021"/>
                  </a:lnTo>
                  <a:lnTo>
                    <a:pt x="448" y="1027"/>
                  </a:lnTo>
                  <a:lnTo>
                    <a:pt x="420" y="1029"/>
                  </a:lnTo>
                  <a:lnTo>
                    <a:pt x="420" y="1027"/>
                  </a:lnTo>
                  <a:lnTo>
                    <a:pt x="418" y="1025"/>
                  </a:lnTo>
                  <a:lnTo>
                    <a:pt x="418" y="1025"/>
                  </a:lnTo>
                  <a:lnTo>
                    <a:pt x="418" y="1025"/>
                  </a:lnTo>
                  <a:lnTo>
                    <a:pt x="417" y="1025"/>
                  </a:lnTo>
                  <a:lnTo>
                    <a:pt x="413" y="1025"/>
                  </a:lnTo>
                  <a:lnTo>
                    <a:pt x="409" y="1014"/>
                  </a:lnTo>
                  <a:lnTo>
                    <a:pt x="406" y="1009"/>
                  </a:lnTo>
                  <a:lnTo>
                    <a:pt x="402" y="1001"/>
                  </a:lnTo>
                  <a:lnTo>
                    <a:pt x="400" y="989"/>
                  </a:lnTo>
                  <a:lnTo>
                    <a:pt x="413" y="983"/>
                  </a:lnTo>
                  <a:lnTo>
                    <a:pt x="428" y="976"/>
                  </a:lnTo>
                  <a:lnTo>
                    <a:pt x="444" y="967"/>
                  </a:lnTo>
                  <a:lnTo>
                    <a:pt x="457" y="960"/>
                  </a:lnTo>
                  <a:lnTo>
                    <a:pt x="466" y="952"/>
                  </a:lnTo>
                  <a:lnTo>
                    <a:pt x="460" y="952"/>
                  </a:lnTo>
                  <a:lnTo>
                    <a:pt x="451" y="956"/>
                  </a:lnTo>
                  <a:lnTo>
                    <a:pt x="435" y="960"/>
                  </a:lnTo>
                  <a:lnTo>
                    <a:pt x="420" y="960"/>
                  </a:lnTo>
                  <a:lnTo>
                    <a:pt x="420" y="932"/>
                  </a:lnTo>
                  <a:lnTo>
                    <a:pt x="417" y="932"/>
                  </a:lnTo>
                  <a:lnTo>
                    <a:pt x="417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3" y="936"/>
                  </a:lnTo>
                  <a:lnTo>
                    <a:pt x="411" y="941"/>
                  </a:lnTo>
                  <a:lnTo>
                    <a:pt x="409" y="945"/>
                  </a:lnTo>
                  <a:lnTo>
                    <a:pt x="408" y="950"/>
                  </a:lnTo>
                  <a:lnTo>
                    <a:pt x="406" y="956"/>
                  </a:lnTo>
                  <a:lnTo>
                    <a:pt x="386" y="956"/>
                  </a:lnTo>
                  <a:lnTo>
                    <a:pt x="384" y="956"/>
                  </a:lnTo>
                  <a:lnTo>
                    <a:pt x="382" y="954"/>
                  </a:lnTo>
                  <a:lnTo>
                    <a:pt x="384" y="954"/>
                  </a:lnTo>
                  <a:lnTo>
                    <a:pt x="384" y="952"/>
                  </a:lnTo>
                  <a:lnTo>
                    <a:pt x="382" y="952"/>
                  </a:lnTo>
                  <a:lnTo>
                    <a:pt x="380" y="952"/>
                  </a:lnTo>
                  <a:lnTo>
                    <a:pt x="380" y="956"/>
                  </a:lnTo>
                  <a:lnTo>
                    <a:pt x="357" y="956"/>
                  </a:lnTo>
                  <a:lnTo>
                    <a:pt x="349" y="947"/>
                  </a:lnTo>
                  <a:lnTo>
                    <a:pt x="342" y="941"/>
                  </a:lnTo>
                  <a:lnTo>
                    <a:pt x="337" y="936"/>
                  </a:lnTo>
                  <a:lnTo>
                    <a:pt x="329" y="930"/>
                  </a:lnTo>
                  <a:lnTo>
                    <a:pt x="326" y="920"/>
                  </a:lnTo>
                  <a:lnTo>
                    <a:pt x="326" y="905"/>
                  </a:lnTo>
                  <a:lnTo>
                    <a:pt x="329" y="901"/>
                  </a:lnTo>
                  <a:lnTo>
                    <a:pt x="331" y="900"/>
                  </a:lnTo>
                  <a:lnTo>
                    <a:pt x="335" y="898"/>
                  </a:lnTo>
                  <a:lnTo>
                    <a:pt x="337" y="898"/>
                  </a:lnTo>
                  <a:lnTo>
                    <a:pt x="342" y="896"/>
                  </a:lnTo>
                  <a:lnTo>
                    <a:pt x="349" y="896"/>
                  </a:lnTo>
                  <a:lnTo>
                    <a:pt x="346" y="869"/>
                  </a:lnTo>
                  <a:lnTo>
                    <a:pt x="366" y="869"/>
                  </a:lnTo>
                  <a:lnTo>
                    <a:pt x="369" y="829"/>
                  </a:lnTo>
                  <a:lnTo>
                    <a:pt x="393" y="829"/>
                  </a:lnTo>
                  <a:lnTo>
                    <a:pt x="393" y="809"/>
                  </a:lnTo>
                  <a:lnTo>
                    <a:pt x="409" y="805"/>
                  </a:lnTo>
                  <a:lnTo>
                    <a:pt x="429" y="803"/>
                  </a:lnTo>
                  <a:lnTo>
                    <a:pt x="446" y="836"/>
                  </a:lnTo>
                  <a:lnTo>
                    <a:pt x="449" y="838"/>
                  </a:lnTo>
                  <a:lnTo>
                    <a:pt x="453" y="838"/>
                  </a:lnTo>
                  <a:lnTo>
                    <a:pt x="458" y="838"/>
                  </a:lnTo>
                  <a:lnTo>
                    <a:pt x="462" y="838"/>
                  </a:lnTo>
                  <a:lnTo>
                    <a:pt x="466" y="838"/>
                  </a:lnTo>
                  <a:lnTo>
                    <a:pt x="469" y="840"/>
                  </a:lnTo>
                  <a:lnTo>
                    <a:pt x="473" y="856"/>
                  </a:lnTo>
                  <a:lnTo>
                    <a:pt x="477" y="856"/>
                  </a:lnTo>
                  <a:lnTo>
                    <a:pt x="477" y="863"/>
                  </a:lnTo>
                  <a:lnTo>
                    <a:pt x="480" y="863"/>
                  </a:lnTo>
                  <a:lnTo>
                    <a:pt x="480" y="872"/>
                  </a:lnTo>
                  <a:lnTo>
                    <a:pt x="486" y="872"/>
                  </a:lnTo>
                  <a:lnTo>
                    <a:pt x="486" y="880"/>
                  </a:lnTo>
                  <a:lnTo>
                    <a:pt x="489" y="880"/>
                  </a:lnTo>
                  <a:lnTo>
                    <a:pt x="493" y="900"/>
                  </a:lnTo>
                  <a:lnTo>
                    <a:pt x="497" y="900"/>
                  </a:lnTo>
                  <a:lnTo>
                    <a:pt x="500" y="909"/>
                  </a:lnTo>
                  <a:lnTo>
                    <a:pt x="509" y="909"/>
                  </a:lnTo>
                  <a:lnTo>
                    <a:pt x="513" y="916"/>
                  </a:lnTo>
                  <a:lnTo>
                    <a:pt x="533" y="916"/>
                  </a:lnTo>
                  <a:lnTo>
                    <a:pt x="533" y="920"/>
                  </a:lnTo>
                  <a:lnTo>
                    <a:pt x="549" y="920"/>
                  </a:lnTo>
                  <a:lnTo>
                    <a:pt x="549" y="912"/>
                  </a:lnTo>
                  <a:lnTo>
                    <a:pt x="553" y="912"/>
                  </a:lnTo>
                  <a:lnTo>
                    <a:pt x="553" y="909"/>
                  </a:lnTo>
                  <a:lnTo>
                    <a:pt x="549" y="907"/>
                  </a:lnTo>
                  <a:lnTo>
                    <a:pt x="546" y="903"/>
                  </a:lnTo>
                  <a:lnTo>
                    <a:pt x="542" y="901"/>
                  </a:lnTo>
                  <a:lnTo>
                    <a:pt x="540" y="900"/>
                  </a:lnTo>
                  <a:lnTo>
                    <a:pt x="540" y="890"/>
                  </a:lnTo>
                  <a:lnTo>
                    <a:pt x="542" y="880"/>
                  </a:lnTo>
                  <a:lnTo>
                    <a:pt x="544" y="870"/>
                  </a:lnTo>
                  <a:lnTo>
                    <a:pt x="546" y="863"/>
                  </a:lnTo>
                  <a:lnTo>
                    <a:pt x="537" y="860"/>
                  </a:lnTo>
                  <a:lnTo>
                    <a:pt x="531" y="845"/>
                  </a:lnTo>
                  <a:lnTo>
                    <a:pt x="529" y="825"/>
                  </a:lnTo>
                  <a:lnTo>
                    <a:pt x="535" y="818"/>
                  </a:lnTo>
                  <a:lnTo>
                    <a:pt x="540" y="810"/>
                  </a:lnTo>
                  <a:lnTo>
                    <a:pt x="546" y="803"/>
                  </a:lnTo>
                  <a:lnTo>
                    <a:pt x="549" y="803"/>
                  </a:lnTo>
                  <a:lnTo>
                    <a:pt x="549" y="796"/>
                  </a:lnTo>
                  <a:close/>
                  <a:moveTo>
                    <a:pt x="860" y="765"/>
                  </a:moveTo>
                  <a:lnTo>
                    <a:pt x="884" y="767"/>
                  </a:lnTo>
                  <a:lnTo>
                    <a:pt x="908" y="770"/>
                  </a:lnTo>
                  <a:lnTo>
                    <a:pt x="929" y="776"/>
                  </a:lnTo>
                  <a:lnTo>
                    <a:pt x="931" y="787"/>
                  </a:lnTo>
                  <a:lnTo>
                    <a:pt x="935" y="796"/>
                  </a:lnTo>
                  <a:lnTo>
                    <a:pt x="937" y="809"/>
                  </a:lnTo>
                  <a:lnTo>
                    <a:pt x="949" y="809"/>
                  </a:lnTo>
                  <a:lnTo>
                    <a:pt x="949" y="803"/>
                  </a:lnTo>
                  <a:lnTo>
                    <a:pt x="951" y="803"/>
                  </a:lnTo>
                  <a:lnTo>
                    <a:pt x="951" y="801"/>
                  </a:lnTo>
                  <a:lnTo>
                    <a:pt x="951" y="801"/>
                  </a:lnTo>
                  <a:lnTo>
                    <a:pt x="951" y="801"/>
                  </a:lnTo>
                  <a:lnTo>
                    <a:pt x="953" y="800"/>
                  </a:lnTo>
                  <a:lnTo>
                    <a:pt x="953" y="796"/>
                  </a:lnTo>
                  <a:lnTo>
                    <a:pt x="993" y="792"/>
                  </a:lnTo>
                  <a:lnTo>
                    <a:pt x="993" y="812"/>
                  </a:lnTo>
                  <a:lnTo>
                    <a:pt x="1037" y="820"/>
                  </a:lnTo>
                  <a:lnTo>
                    <a:pt x="1037" y="845"/>
                  </a:lnTo>
                  <a:lnTo>
                    <a:pt x="1006" y="849"/>
                  </a:lnTo>
                  <a:lnTo>
                    <a:pt x="1006" y="863"/>
                  </a:lnTo>
                  <a:lnTo>
                    <a:pt x="1040" y="863"/>
                  </a:lnTo>
                  <a:lnTo>
                    <a:pt x="1053" y="880"/>
                  </a:lnTo>
                  <a:lnTo>
                    <a:pt x="1057" y="880"/>
                  </a:lnTo>
                  <a:lnTo>
                    <a:pt x="1057" y="892"/>
                  </a:lnTo>
                  <a:lnTo>
                    <a:pt x="1060" y="892"/>
                  </a:lnTo>
                  <a:lnTo>
                    <a:pt x="1071" y="887"/>
                  </a:lnTo>
                  <a:lnTo>
                    <a:pt x="1088" y="885"/>
                  </a:lnTo>
                  <a:lnTo>
                    <a:pt x="1104" y="885"/>
                  </a:lnTo>
                  <a:lnTo>
                    <a:pt x="1120" y="885"/>
                  </a:lnTo>
                  <a:lnTo>
                    <a:pt x="1133" y="889"/>
                  </a:lnTo>
                  <a:lnTo>
                    <a:pt x="1133" y="885"/>
                  </a:lnTo>
                  <a:lnTo>
                    <a:pt x="1137" y="885"/>
                  </a:lnTo>
                  <a:lnTo>
                    <a:pt x="1138" y="881"/>
                  </a:lnTo>
                  <a:lnTo>
                    <a:pt x="1138" y="878"/>
                  </a:lnTo>
                  <a:lnTo>
                    <a:pt x="1138" y="874"/>
                  </a:lnTo>
                  <a:lnTo>
                    <a:pt x="1138" y="870"/>
                  </a:lnTo>
                  <a:lnTo>
                    <a:pt x="1140" y="869"/>
                  </a:lnTo>
                  <a:lnTo>
                    <a:pt x="1149" y="869"/>
                  </a:lnTo>
                  <a:lnTo>
                    <a:pt x="1149" y="863"/>
                  </a:lnTo>
                  <a:lnTo>
                    <a:pt x="1169" y="849"/>
                  </a:lnTo>
                  <a:lnTo>
                    <a:pt x="1169" y="840"/>
                  </a:lnTo>
                  <a:lnTo>
                    <a:pt x="1180" y="832"/>
                  </a:lnTo>
                  <a:lnTo>
                    <a:pt x="1180" y="829"/>
                  </a:lnTo>
                  <a:lnTo>
                    <a:pt x="1197" y="829"/>
                  </a:lnTo>
                  <a:lnTo>
                    <a:pt x="1206" y="816"/>
                  </a:lnTo>
                  <a:lnTo>
                    <a:pt x="1213" y="816"/>
                  </a:lnTo>
                  <a:lnTo>
                    <a:pt x="1213" y="812"/>
                  </a:lnTo>
                  <a:lnTo>
                    <a:pt x="1277" y="816"/>
                  </a:lnTo>
                  <a:lnTo>
                    <a:pt x="1286" y="829"/>
                  </a:lnTo>
                  <a:lnTo>
                    <a:pt x="1293" y="829"/>
                  </a:lnTo>
                  <a:lnTo>
                    <a:pt x="1297" y="836"/>
                  </a:lnTo>
                  <a:lnTo>
                    <a:pt x="1300" y="836"/>
                  </a:lnTo>
                  <a:lnTo>
                    <a:pt x="1300" y="869"/>
                  </a:lnTo>
                  <a:lnTo>
                    <a:pt x="1297" y="869"/>
                  </a:lnTo>
                  <a:lnTo>
                    <a:pt x="1295" y="872"/>
                  </a:lnTo>
                  <a:lnTo>
                    <a:pt x="1297" y="878"/>
                  </a:lnTo>
                  <a:lnTo>
                    <a:pt x="1297" y="881"/>
                  </a:lnTo>
                  <a:lnTo>
                    <a:pt x="1298" y="887"/>
                  </a:lnTo>
                  <a:lnTo>
                    <a:pt x="1300" y="890"/>
                  </a:lnTo>
                  <a:lnTo>
                    <a:pt x="1300" y="892"/>
                  </a:lnTo>
                  <a:lnTo>
                    <a:pt x="1306" y="892"/>
                  </a:lnTo>
                  <a:lnTo>
                    <a:pt x="1306" y="900"/>
                  </a:lnTo>
                  <a:lnTo>
                    <a:pt x="1309" y="900"/>
                  </a:lnTo>
                  <a:lnTo>
                    <a:pt x="1309" y="929"/>
                  </a:lnTo>
                  <a:lnTo>
                    <a:pt x="1295" y="938"/>
                  </a:lnTo>
                  <a:lnTo>
                    <a:pt x="1282" y="945"/>
                  </a:lnTo>
                  <a:lnTo>
                    <a:pt x="1268" y="952"/>
                  </a:lnTo>
                  <a:lnTo>
                    <a:pt x="1249" y="956"/>
                  </a:lnTo>
                  <a:lnTo>
                    <a:pt x="1246" y="952"/>
                  </a:lnTo>
                  <a:lnTo>
                    <a:pt x="1240" y="947"/>
                  </a:lnTo>
                  <a:lnTo>
                    <a:pt x="1235" y="943"/>
                  </a:lnTo>
                  <a:lnTo>
                    <a:pt x="1229" y="940"/>
                  </a:lnTo>
                  <a:lnTo>
                    <a:pt x="1226" y="956"/>
                  </a:lnTo>
                  <a:lnTo>
                    <a:pt x="1220" y="965"/>
                  </a:lnTo>
                  <a:lnTo>
                    <a:pt x="1209" y="970"/>
                  </a:lnTo>
                  <a:lnTo>
                    <a:pt x="1195" y="972"/>
                  </a:lnTo>
                  <a:lnTo>
                    <a:pt x="1177" y="972"/>
                  </a:lnTo>
                  <a:lnTo>
                    <a:pt x="1171" y="983"/>
                  </a:lnTo>
                  <a:lnTo>
                    <a:pt x="1162" y="989"/>
                  </a:lnTo>
                  <a:lnTo>
                    <a:pt x="1146" y="989"/>
                  </a:lnTo>
                  <a:lnTo>
                    <a:pt x="1135" y="994"/>
                  </a:lnTo>
                  <a:lnTo>
                    <a:pt x="1122" y="996"/>
                  </a:lnTo>
                  <a:lnTo>
                    <a:pt x="1108" y="996"/>
                  </a:lnTo>
                  <a:lnTo>
                    <a:pt x="1093" y="996"/>
                  </a:lnTo>
                  <a:lnTo>
                    <a:pt x="1093" y="989"/>
                  </a:lnTo>
                  <a:lnTo>
                    <a:pt x="1073" y="976"/>
                  </a:lnTo>
                  <a:lnTo>
                    <a:pt x="1073" y="1000"/>
                  </a:lnTo>
                  <a:lnTo>
                    <a:pt x="1064" y="1003"/>
                  </a:lnTo>
                  <a:lnTo>
                    <a:pt x="1053" y="1005"/>
                  </a:lnTo>
                  <a:lnTo>
                    <a:pt x="1040" y="1003"/>
                  </a:lnTo>
                  <a:lnTo>
                    <a:pt x="1040" y="1000"/>
                  </a:lnTo>
                  <a:lnTo>
                    <a:pt x="1033" y="1000"/>
                  </a:lnTo>
                  <a:lnTo>
                    <a:pt x="1033" y="996"/>
                  </a:lnTo>
                  <a:lnTo>
                    <a:pt x="1029" y="996"/>
                  </a:lnTo>
                  <a:lnTo>
                    <a:pt x="1028" y="996"/>
                  </a:lnTo>
                  <a:lnTo>
                    <a:pt x="1026" y="998"/>
                  </a:lnTo>
                  <a:lnTo>
                    <a:pt x="1026" y="1000"/>
                  </a:lnTo>
                  <a:lnTo>
                    <a:pt x="1026" y="1000"/>
                  </a:lnTo>
                  <a:lnTo>
                    <a:pt x="1000" y="1000"/>
                  </a:lnTo>
                  <a:lnTo>
                    <a:pt x="998" y="996"/>
                  </a:lnTo>
                  <a:lnTo>
                    <a:pt x="995" y="994"/>
                  </a:lnTo>
                  <a:lnTo>
                    <a:pt x="993" y="992"/>
                  </a:lnTo>
                  <a:lnTo>
                    <a:pt x="993" y="985"/>
                  </a:lnTo>
                  <a:lnTo>
                    <a:pt x="989" y="985"/>
                  </a:lnTo>
                  <a:lnTo>
                    <a:pt x="986" y="960"/>
                  </a:lnTo>
                  <a:lnTo>
                    <a:pt x="977" y="956"/>
                  </a:lnTo>
                  <a:lnTo>
                    <a:pt x="977" y="900"/>
                  </a:lnTo>
                  <a:lnTo>
                    <a:pt x="973" y="900"/>
                  </a:lnTo>
                  <a:lnTo>
                    <a:pt x="973" y="892"/>
                  </a:lnTo>
                  <a:lnTo>
                    <a:pt x="966" y="889"/>
                  </a:lnTo>
                  <a:lnTo>
                    <a:pt x="960" y="872"/>
                  </a:lnTo>
                  <a:lnTo>
                    <a:pt x="953" y="869"/>
                  </a:lnTo>
                  <a:lnTo>
                    <a:pt x="953" y="860"/>
                  </a:lnTo>
                  <a:lnTo>
                    <a:pt x="949" y="860"/>
                  </a:lnTo>
                  <a:lnTo>
                    <a:pt x="946" y="849"/>
                  </a:lnTo>
                  <a:lnTo>
                    <a:pt x="935" y="850"/>
                  </a:lnTo>
                  <a:lnTo>
                    <a:pt x="929" y="854"/>
                  </a:lnTo>
                  <a:lnTo>
                    <a:pt x="922" y="854"/>
                  </a:lnTo>
                  <a:lnTo>
                    <a:pt x="913" y="852"/>
                  </a:lnTo>
                  <a:lnTo>
                    <a:pt x="897" y="852"/>
                  </a:lnTo>
                  <a:lnTo>
                    <a:pt x="897" y="849"/>
                  </a:lnTo>
                  <a:lnTo>
                    <a:pt x="882" y="841"/>
                  </a:lnTo>
                  <a:lnTo>
                    <a:pt x="866" y="829"/>
                  </a:lnTo>
                  <a:lnTo>
                    <a:pt x="855" y="812"/>
                  </a:lnTo>
                  <a:lnTo>
                    <a:pt x="849" y="796"/>
                  </a:lnTo>
                  <a:lnTo>
                    <a:pt x="855" y="787"/>
                  </a:lnTo>
                  <a:lnTo>
                    <a:pt x="858" y="776"/>
                  </a:lnTo>
                  <a:lnTo>
                    <a:pt x="860" y="765"/>
                  </a:lnTo>
                  <a:close/>
                  <a:moveTo>
                    <a:pt x="649" y="729"/>
                  </a:moveTo>
                  <a:lnTo>
                    <a:pt x="669" y="729"/>
                  </a:lnTo>
                  <a:lnTo>
                    <a:pt x="671" y="736"/>
                  </a:lnTo>
                  <a:lnTo>
                    <a:pt x="673" y="745"/>
                  </a:lnTo>
                  <a:lnTo>
                    <a:pt x="673" y="756"/>
                  </a:lnTo>
                  <a:lnTo>
                    <a:pt x="649" y="756"/>
                  </a:lnTo>
                  <a:lnTo>
                    <a:pt x="649" y="729"/>
                  </a:lnTo>
                  <a:close/>
                  <a:moveTo>
                    <a:pt x="386" y="696"/>
                  </a:moveTo>
                  <a:lnTo>
                    <a:pt x="409" y="696"/>
                  </a:lnTo>
                  <a:lnTo>
                    <a:pt x="413" y="709"/>
                  </a:lnTo>
                  <a:lnTo>
                    <a:pt x="417" y="709"/>
                  </a:lnTo>
                  <a:lnTo>
                    <a:pt x="417" y="729"/>
                  </a:lnTo>
                  <a:lnTo>
                    <a:pt x="393" y="749"/>
                  </a:lnTo>
                  <a:lnTo>
                    <a:pt x="393" y="752"/>
                  </a:lnTo>
                  <a:lnTo>
                    <a:pt x="393" y="754"/>
                  </a:lnTo>
                  <a:lnTo>
                    <a:pt x="395" y="754"/>
                  </a:lnTo>
                  <a:lnTo>
                    <a:pt x="397" y="756"/>
                  </a:lnTo>
                  <a:lnTo>
                    <a:pt x="397" y="756"/>
                  </a:lnTo>
                  <a:lnTo>
                    <a:pt x="397" y="789"/>
                  </a:lnTo>
                  <a:lnTo>
                    <a:pt x="393" y="789"/>
                  </a:lnTo>
                  <a:lnTo>
                    <a:pt x="393" y="792"/>
                  </a:lnTo>
                  <a:lnTo>
                    <a:pt x="386" y="792"/>
                  </a:lnTo>
                  <a:lnTo>
                    <a:pt x="386" y="796"/>
                  </a:lnTo>
                  <a:lnTo>
                    <a:pt x="382" y="798"/>
                  </a:lnTo>
                  <a:lnTo>
                    <a:pt x="378" y="800"/>
                  </a:lnTo>
                  <a:lnTo>
                    <a:pt x="375" y="800"/>
                  </a:lnTo>
                  <a:lnTo>
                    <a:pt x="369" y="800"/>
                  </a:lnTo>
                  <a:lnTo>
                    <a:pt x="368" y="807"/>
                  </a:lnTo>
                  <a:lnTo>
                    <a:pt x="364" y="810"/>
                  </a:lnTo>
                  <a:lnTo>
                    <a:pt x="360" y="812"/>
                  </a:lnTo>
                  <a:lnTo>
                    <a:pt x="355" y="812"/>
                  </a:lnTo>
                  <a:lnTo>
                    <a:pt x="349" y="812"/>
                  </a:lnTo>
                  <a:lnTo>
                    <a:pt x="340" y="812"/>
                  </a:lnTo>
                  <a:lnTo>
                    <a:pt x="346" y="772"/>
                  </a:lnTo>
                  <a:lnTo>
                    <a:pt x="340" y="772"/>
                  </a:lnTo>
                  <a:lnTo>
                    <a:pt x="340" y="780"/>
                  </a:lnTo>
                  <a:lnTo>
                    <a:pt x="331" y="789"/>
                  </a:lnTo>
                  <a:lnTo>
                    <a:pt x="326" y="800"/>
                  </a:lnTo>
                  <a:lnTo>
                    <a:pt x="326" y="816"/>
                  </a:lnTo>
                  <a:lnTo>
                    <a:pt x="317" y="816"/>
                  </a:lnTo>
                  <a:lnTo>
                    <a:pt x="311" y="816"/>
                  </a:lnTo>
                  <a:lnTo>
                    <a:pt x="306" y="814"/>
                  </a:lnTo>
                  <a:lnTo>
                    <a:pt x="300" y="812"/>
                  </a:lnTo>
                  <a:lnTo>
                    <a:pt x="300" y="816"/>
                  </a:lnTo>
                  <a:lnTo>
                    <a:pt x="297" y="820"/>
                  </a:lnTo>
                  <a:lnTo>
                    <a:pt x="295" y="823"/>
                  </a:lnTo>
                  <a:lnTo>
                    <a:pt x="293" y="827"/>
                  </a:lnTo>
                  <a:lnTo>
                    <a:pt x="293" y="832"/>
                  </a:lnTo>
                  <a:lnTo>
                    <a:pt x="293" y="840"/>
                  </a:lnTo>
                  <a:lnTo>
                    <a:pt x="288" y="841"/>
                  </a:lnTo>
                  <a:lnTo>
                    <a:pt x="282" y="841"/>
                  </a:lnTo>
                  <a:lnTo>
                    <a:pt x="278" y="843"/>
                  </a:lnTo>
                  <a:lnTo>
                    <a:pt x="271" y="843"/>
                  </a:lnTo>
                  <a:lnTo>
                    <a:pt x="266" y="845"/>
                  </a:lnTo>
                  <a:lnTo>
                    <a:pt x="266" y="825"/>
                  </a:lnTo>
                  <a:lnTo>
                    <a:pt x="240" y="825"/>
                  </a:lnTo>
                  <a:lnTo>
                    <a:pt x="237" y="816"/>
                  </a:lnTo>
                  <a:lnTo>
                    <a:pt x="220" y="816"/>
                  </a:lnTo>
                  <a:lnTo>
                    <a:pt x="220" y="812"/>
                  </a:lnTo>
                  <a:lnTo>
                    <a:pt x="217" y="812"/>
                  </a:lnTo>
                  <a:lnTo>
                    <a:pt x="217" y="780"/>
                  </a:lnTo>
                  <a:lnTo>
                    <a:pt x="229" y="772"/>
                  </a:lnTo>
                  <a:lnTo>
                    <a:pt x="229" y="769"/>
                  </a:lnTo>
                  <a:lnTo>
                    <a:pt x="237" y="769"/>
                  </a:lnTo>
                  <a:lnTo>
                    <a:pt x="237" y="765"/>
                  </a:lnTo>
                  <a:lnTo>
                    <a:pt x="260" y="760"/>
                  </a:lnTo>
                  <a:lnTo>
                    <a:pt x="273" y="743"/>
                  </a:lnTo>
                  <a:lnTo>
                    <a:pt x="293" y="740"/>
                  </a:lnTo>
                  <a:lnTo>
                    <a:pt x="293" y="736"/>
                  </a:lnTo>
                  <a:lnTo>
                    <a:pt x="317" y="716"/>
                  </a:lnTo>
                  <a:lnTo>
                    <a:pt x="317" y="709"/>
                  </a:lnTo>
                  <a:lnTo>
                    <a:pt x="320" y="709"/>
                  </a:lnTo>
                  <a:lnTo>
                    <a:pt x="326" y="700"/>
                  </a:lnTo>
                  <a:lnTo>
                    <a:pt x="369" y="700"/>
                  </a:lnTo>
                  <a:lnTo>
                    <a:pt x="369" y="705"/>
                  </a:lnTo>
                  <a:lnTo>
                    <a:pt x="373" y="705"/>
                  </a:lnTo>
                  <a:lnTo>
                    <a:pt x="377" y="705"/>
                  </a:lnTo>
                  <a:lnTo>
                    <a:pt x="380" y="703"/>
                  </a:lnTo>
                  <a:lnTo>
                    <a:pt x="382" y="701"/>
                  </a:lnTo>
                  <a:lnTo>
                    <a:pt x="386" y="700"/>
                  </a:lnTo>
                  <a:lnTo>
                    <a:pt x="386" y="696"/>
                  </a:lnTo>
                  <a:close/>
                  <a:moveTo>
                    <a:pt x="920" y="692"/>
                  </a:moveTo>
                  <a:lnTo>
                    <a:pt x="920" y="732"/>
                  </a:lnTo>
                  <a:lnTo>
                    <a:pt x="869" y="732"/>
                  </a:lnTo>
                  <a:lnTo>
                    <a:pt x="866" y="720"/>
                  </a:lnTo>
                  <a:lnTo>
                    <a:pt x="860" y="720"/>
                  </a:lnTo>
                  <a:lnTo>
                    <a:pt x="860" y="696"/>
                  </a:lnTo>
                  <a:lnTo>
                    <a:pt x="889" y="692"/>
                  </a:lnTo>
                  <a:lnTo>
                    <a:pt x="920" y="692"/>
                  </a:lnTo>
                  <a:close/>
                  <a:moveTo>
                    <a:pt x="717" y="685"/>
                  </a:moveTo>
                  <a:lnTo>
                    <a:pt x="746" y="685"/>
                  </a:lnTo>
                  <a:lnTo>
                    <a:pt x="746" y="709"/>
                  </a:lnTo>
                  <a:lnTo>
                    <a:pt x="717" y="709"/>
                  </a:lnTo>
                  <a:lnTo>
                    <a:pt x="717" y="685"/>
                  </a:lnTo>
                  <a:close/>
                  <a:moveTo>
                    <a:pt x="1226" y="663"/>
                  </a:moveTo>
                  <a:lnTo>
                    <a:pt x="1189" y="669"/>
                  </a:lnTo>
                  <a:lnTo>
                    <a:pt x="1189" y="680"/>
                  </a:lnTo>
                  <a:lnTo>
                    <a:pt x="1193" y="680"/>
                  </a:lnTo>
                  <a:lnTo>
                    <a:pt x="1200" y="672"/>
                  </a:lnTo>
                  <a:lnTo>
                    <a:pt x="1209" y="670"/>
                  </a:lnTo>
                  <a:lnTo>
                    <a:pt x="1217" y="669"/>
                  </a:lnTo>
                  <a:lnTo>
                    <a:pt x="1226" y="663"/>
                  </a:lnTo>
                  <a:close/>
                  <a:moveTo>
                    <a:pt x="535" y="656"/>
                  </a:moveTo>
                  <a:lnTo>
                    <a:pt x="553" y="656"/>
                  </a:lnTo>
                  <a:lnTo>
                    <a:pt x="553" y="680"/>
                  </a:lnTo>
                  <a:lnTo>
                    <a:pt x="533" y="680"/>
                  </a:lnTo>
                  <a:lnTo>
                    <a:pt x="529" y="692"/>
                  </a:lnTo>
                  <a:lnTo>
                    <a:pt x="546" y="692"/>
                  </a:lnTo>
                  <a:lnTo>
                    <a:pt x="546" y="723"/>
                  </a:lnTo>
                  <a:lnTo>
                    <a:pt x="529" y="723"/>
                  </a:lnTo>
                  <a:lnTo>
                    <a:pt x="529" y="732"/>
                  </a:lnTo>
                  <a:lnTo>
                    <a:pt x="486" y="732"/>
                  </a:lnTo>
                  <a:lnTo>
                    <a:pt x="480" y="720"/>
                  </a:lnTo>
                  <a:lnTo>
                    <a:pt x="477" y="720"/>
                  </a:lnTo>
                  <a:lnTo>
                    <a:pt x="477" y="712"/>
                  </a:lnTo>
                  <a:lnTo>
                    <a:pt x="473" y="712"/>
                  </a:lnTo>
                  <a:lnTo>
                    <a:pt x="477" y="669"/>
                  </a:lnTo>
                  <a:lnTo>
                    <a:pt x="489" y="663"/>
                  </a:lnTo>
                  <a:lnTo>
                    <a:pt x="500" y="658"/>
                  </a:lnTo>
                  <a:lnTo>
                    <a:pt x="517" y="656"/>
                  </a:lnTo>
                  <a:lnTo>
                    <a:pt x="535" y="656"/>
                  </a:lnTo>
                  <a:close/>
                  <a:moveTo>
                    <a:pt x="557" y="589"/>
                  </a:moveTo>
                  <a:lnTo>
                    <a:pt x="560" y="600"/>
                  </a:lnTo>
                  <a:lnTo>
                    <a:pt x="568" y="609"/>
                  </a:lnTo>
                  <a:lnTo>
                    <a:pt x="569" y="621"/>
                  </a:lnTo>
                  <a:lnTo>
                    <a:pt x="569" y="636"/>
                  </a:lnTo>
                  <a:lnTo>
                    <a:pt x="553" y="640"/>
                  </a:lnTo>
                  <a:lnTo>
                    <a:pt x="533" y="640"/>
                  </a:lnTo>
                  <a:lnTo>
                    <a:pt x="533" y="632"/>
                  </a:lnTo>
                  <a:lnTo>
                    <a:pt x="522" y="636"/>
                  </a:lnTo>
                  <a:lnTo>
                    <a:pt x="513" y="638"/>
                  </a:lnTo>
                  <a:lnTo>
                    <a:pt x="506" y="634"/>
                  </a:lnTo>
                  <a:lnTo>
                    <a:pt x="500" y="625"/>
                  </a:lnTo>
                  <a:lnTo>
                    <a:pt x="497" y="625"/>
                  </a:lnTo>
                  <a:lnTo>
                    <a:pt x="497" y="603"/>
                  </a:lnTo>
                  <a:lnTo>
                    <a:pt x="515" y="596"/>
                  </a:lnTo>
                  <a:lnTo>
                    <a:pt x="533" y="590"/>
                  </a:lnTo>
                  <a:lnTo>
                    <a:pt x="557" y="589"/>
                  </a:lnTo>
                  <a:close/>
                  <a:moveTo>
                    <a:pt x="806" y="580"/>
                  </a:moveTo>
                  <a:lnTo>
                    <a:pt x="833" y="580"/>
                  </a:lnTo>
                  <a:lnTo>
                    <a:pt x="833" y="583"/>
                  </a:lnTo>
                  <a:lnTo>
                    <a:pt x="840" y="583"/>
                  </a:lnTo>
                  <a:lnTo>
                    <a:pt x="860" y="609"/>
                  </a:lnTo>
                  <a:lnTo>
                    <a:pt x="869" y="609"/>
                  </a:lnTo>
                  <a:lnTo>
                    <a:pt x="877" y="620"/>
                  </a:lnTo>
                  <a:lnTo>
                    <a:pt x="880" y="620"/>
                  </a:lnTo>
                  <a:lnTo>
                    <a:pt x="880" y="640"/>
                  </a:lnTo>
                  <a:lnTo>
                    <a:pt x="884" y="649"/>
                  </a:lnTo>
                  <a:lnTo>
                    <a:pt x="886" y="663"/>
                  </a:lnTo>
                  <a:lnTo>
                    <a:pt x="886" y="676"/>
                  </a:lnTo>
                  <a:lnTo>
                    <a:pt x="882" y="680"/>
                  </a:lnTo>
                  <a:lnTo>
                    <a:pt x="878" y="681"/>
                  </a:lnTo>
                  <a:lnTo>
                    <a:pt x="877" y="685"/>
                  </a:lnTo>
                  <a:lnTo>
                    <a:pt x="869" y="685"/>
                  </a:lnTo>
                  <a:lnTo>
                    <a:pt x="869" y="689"/>
                  </a:lnTo>
                  <a:lnTo>
                    <a:pt x="857" y="689"/>
                  </a:lnTo>
                  <a:lnTo>
                    <a:pt x="853" y="696"/>
                  </a:lnTo>
                  <a:lnTo>
                    <a:pt x="829" y="696"/>
                  </a:lnTo>
                  <a:lnTo>
                    <a:pt x="828" y="681"/>
                  </a:lnTo>
                  <a:lnTo>
                    <a:pt x="828" y="672"/>
                  </a:lnTo>
                  <a:lnTo>
                    <a:pt x="829" y="660"/>
                  </a:lnTo>
                  <a:lnTo>
                    <a:pt x="813" y="647"/>
                  </a:lnTo>
                  <a:lnTo>
                    <a:pt x="806" y="630"/>
                  </a:lnTo>
                  <a:lnTo>
                    <a:pt x="804" y="609"/>
                  </a:lnTo>
                  <a:lnTo>
                    <a:pt x="806" y="580"/>
                  </a:lnTo>
                  <a:close/>
                  <a:moveTo>
                    <a:pt x="680" y="536"/>
                  </a:moveTo>
                  <a:lnTo>
                    <a:pt x="697" y="536"/>
                  </a:lnTo>
                  <a:lnTo>
                    <a:pt x="700" y="552"/>
                  </a:lnTo>
                  <a:lnTo>
                    <a:pt x="729" y="552"/>
                  </a:lnTo>
                  <a:lnTo>
                    <a:pt x="729" y="560"/>
                  </a:lnTo>
                  <a:lnTo>
                    <a:pt x="733" y="560"/>
                  </a:lnTo>
                  <a:lnTo>
                    <a:pt x="733" y="569"/>
                  </a:lnTo>
                  <a:lnTo>
                    <a:pt x="746" y="576"/>
                  </a:lnTo>
                  <a:lnTo>
                    <a:pt x="746" y="580"/>
                  </a:lnTo>
                  <a:lnTo>
                    <a:pt x="766" y="583"/>
                  </a:lnTo>
                  <a:lnTo>
                    <a:pt x="771" y="592"/>
                  </a:lnTo>
                  <a:lnTo>
                    <a:pt x="773" y="603"/>
                  </a:lnTo>
                  <a:lnTo>
                    <a:pt x="773" y="618"/>
                  </a:lnTo>
                  <a:lnTo>
                    <a:pt x="773" y="632"/>
                  </a:lnTo>
                  <a:lnTo>
                    <a:pt x="782" y="641"/>
                  </a:lnTo>
                  <a:lnTo>
                    <a:pt x="789" y="656"/>
                  </a:lnTo>
                  <a:lnTo>
                    <a:pt x="791" y="672"/>
                  </a:lnTo>
                  <a:lnTo>
                    <a:pt x="789" y="689"/>
                  </a:lnTo>
                  <a:lnTo>
                    <a:pt x="786" y="700"/>
                  </a:lnTo>
                  <a:lnTo>
                    <a:pt x="760" y="700"/>
                  </a:lnTo>
                  <a:lnTo>
                    <a:pt x="755" y="687"/>
                  </a:lnTo>
                  <a:lnTo>
                    <a:pt x="748" y="674"/>
                  </a:lnTo>
                  <a:lnTo>
                    <a:pt x="737" y="663"/>
                  </a:lnTo>
                  <a:lnTo>
                    <a:pt x="726" y="663"/>
                  </a:lnTo>
                  <a:lnTo>
                    <a:pt x="720" y="656"/>
                  </a:lnTo>
                  <a:lnTo>
                    <a:pt x="713" y="656"/>
                  </a:lnTo>
                  <a:lnTo>
                    <a:pt x="713" y="652"/>
                  </a:lnTo>
                  <a:lnTo>
                    <a:pt x="673" y="652"/>
                  </a:lnTo>
                  <a:lnTo>
                    <a:pt x="673" y="652"/>
                  </a:lnTo>
                  <a:lnTo>
                    <a:pt x="671" y="650"/>
                  </a:lnTo>
                  <a:lnTo>
                    <a:pt x="669" y="649"/>
                  </a:lnTo>
                  <a:lnTo>
                    <a:pt x="666" y="649"/>
                  </a:lnTo>
                  <a:lnTo>
                    <a:pt x="666" y="620"/>
                  </a:lnTo>
                  <a:lnTo>
                    <a:pt x="689" y="620"/>
                  </a:lnTo>
                  <a:lnTo>
                    <a:pt x="689" y="616"/>
                  </a:lnTo>
                  <a:lnTo>
                    <a:pt x="686" y="610"/>
                  </a:lnTo>
                  <a:lnTo>
                    <a:pt x="682" y="603"/>
                  </a:lnTo>
                  <a:lnTo>
                    <a:pt x="678" y="596"/>
                  </a:lnTo>
                  <a:lnTo>
                    <a:pt x="677" y="589"/>
                  </a:lnTo>
                  <a:lnTo>
                    <a:pt x="662" y="583"/>
                  </a:lnTo>
                  <a:lnTo>
                    <a:pt x="655" y="574"/>
                  </a:lnTo>
                  <a:lnTo>
                    <a:pt x="649" y="560"/>
                  </a:lnTo>
                  <a:lnTo>
                    <a:pt x="649" y="540"/>
                  </a:lnTo>
                  <a:lnTo>
                    <a:pt x="662" y="538"/>
                  </a:lnTo>
                  <a:lnTo>
                    <a:pt x="680" y="536"/>
                  </a:lnTo>
                  <a:close/>
                  <a:moveTo>
                    <a:pt x="1049" y="480"/>
                  </a:moveTo>
                  <a:lnTo>
                    <a:pt x="1053" y="498"/>
                  </a:lnTo>
                  <a:lnTo>
                    <a:pt x="1049" y="514"/>
                  </a:lnTo>
                  <a:lnTo>
                    <a:pt x="1042" y="527"/>
                  </a:lnTo>
                  <a:lnTo>
                    <a:pt x="1035" y="540"/>
                  </a:lnTo>
                  <a:lnTo>
                    <a:pt x="1029" y="552"/>
                  </a:lnTo>
                  <a:lnTo>
                    <a:pt x="1033" y="552"/>
                  </a:lnTo>
                  <a:lnTo>
                    <a:pt x="1044" y="540"/>
                  </a:lnTo>
                  <a:lnTo>
                    <a:pt x="1058" y="532"/>
                  </a:lnTo>
                  <a:lnTo>
                    <a:pt x="1075" y="529"/>
                  </a:lnTo>
                  <a:lnTo>
                    <a:pt x="1095" y="530"/>
                  </a:lnTo>
                  <a:lnTo>
                    <a:pt x="1113" y="536"/>
                  </a:lnTo>
                  <a:lnTo>
                    <a:pt x="1113" y="523"/>
                  </a:lnTo>
                  <a:lnTo>
                    <a:pt x="1086" y="523"/>
                  </a:lnTo>
                  <a:lnTo>
                    <a:pt x="1086" y="516"/>
                  </a:lnTo>
                  <a:lnTo>
                    <a:pt x="1073" y="505"/>
                  </a:lnTo>
                  <a:lnTo>
                    <a:pt x="1062" y="492"/>
                  </a:lnTo>
                  <a:lnTo>
                    <a:pt x="1049" y="480"/>
                  </a:lnTo>
                  <a:close/>
                  <a:moveTo>
                    <a:pt x="769" y="460"/>
                  </a:moveTo>
                  <a:lnTo>
                    <a:pt x="793" y="460"/>
                  </a:lnTo>
                  <a:lnTo>
                    <a:pt x="795" y="465"/>
                  </a:lnTo>
                  <a:lnTo>
                    <a:pt x="795" y="470"/>
                  </a:lnTo>
                  <a:lnTo>
                    <a:pt x="797" y="476"/>
                  </a:lnTo>
                  <a:lnTo>
                    <a:pt x="797" y="481"/>
                  </a:lnTo>
                  <a:lnTo>
                    <a:pt x="797" y="489"/>
                  </a:lnTo>
                  <a:lnTo>
                    <a:pt x="773" y="489"/>
                  </a:lnTo>
                  <a:lnTo>
                    <a:pt x="771" y="483"/>
                  </a:lnTo>
                  <a:lnTo>
                    <a:pt x="771" y="478"/>
                  </a:lnTo>
                  <a:lnTo>
                    <a:pt x="769" y="472"/>
                  </a:lnTo>
                  <a:lnTo>
                    <a:pt x="769" y="467"/>
                  </a:lnTo>
                  <a:lnTo>
                    <a:pt x="769" y="460"/>
                  </a:lnTo>
                  <a:close/>
                  <a:moveTo>
                    <a:pt x="1093" y="425"/>
                  </a:moveTo>
                  <a:lnTo>
                    <a:pt x="1100" y="436"/>
                  </a:lnTo>
                  <a:lnTo>
                    <a:pt x="1106" y="436"/>
                  </a:lnTo>
                  <a:lnTo>
                    <a:pt x="1106" y="434"/>
                  </a:lnTo>
                  <a:lnTo>
                    <a:pt x="1104" y="432"/>
                  </a:lnTo>
                  <a:lnTo>
                    <a:pt x="1100" y="429"/>
                  </a:lnTo>
                  <a:lnTo>
                    <a:pt x="1097" y="427"/>
                  </a:lnTo>
                  <a:lnTo>
                    <a:pt x="1095" y="425"/>
                  </a:lnTo>
                  <a:lnTo>
                    <a:pt x="1093" y="425"/>
                  </a:lnTo>
                  <a:close/>
                  <a:moveTo>
                    <a:pt x="1206" y="0"/>
                  </a:moveTo>
                  <a:lnTo>
                    <a:pt x="1215" y="5"/>
                  </a:lnTo>
                  <a:lnTo>
                    <a:pt x="1226" y="9"/>
                  </a:lnTo>
                  <a:lnTo>
                    <a:pt x="1237" y="12"/>
                  </a:lnTo>
                  <a:lnTo>
                    <a:pt x="1237" y="16"/>
                  </a:lnTo>
                  <a:lnTo>
                    <a:pt x="1240" y="16"/>
                  </a:lnTo>
                  <a:lnTo>
                    <a:pt x="1240" y="12"/>
                  </a:lnTo>
                  <a:lnTo>
                    <a:pt x="1266" y="12"/>
                  </a:lnTo>
                  <a:lnTo>
                    <a:pt x="1266" y="16"/>
                  </a:lnTo>
                  <a:lnTo>
                    <a:pt x="1273" y="27"/>
                  </a:lnTo>
                  <a:lnTo>
                    <a:pt x="1277" y="41"/>
                  </a:lnTo>
                  <a:lnTo>
                    <a:pt x="1277" y="60"/>
                  </a:lnTo>
                  <a:lnTo>
                    <a:pt x="1273" y="70"/>
                  </a:lnTo>
                  <a:lnTo>
                    <a:pt x="1271" y="83"/>
                  </a:lnTo>
                  <a:lnTo>
                    <a:pt x="1271" y="96"/>
                  </a:lnTo>
                  <a:lnTo>
                    <a:pt x="1269" y="109"/>
                  </a:lnTo>
                  <a:lnTo>
                    <a:pt x="1246" y="140"/>
                  </a:lnTo>
                  <a:lnTo>
                    <a:pt x="1237" y="145"/>
                  </a:lnTo>
                  <a:lnTo>
                    <a:pt x="1237" y="172"/>
                  </a:lnTo>
                  <a:lnTo>
                    <a:pt x="1240" y="172"/>
                  </a:lnTo>
                  <a:lnTo>
                    <a:pt x="1240" y="169"/>
                  </a:lnTo>
                  <a:lnTo>
                    <a:pt x="1266" y="129"/>
                  </a:lnTo>
                  <a:lnTo>
                    <a:pt x="1286" y="129"/>
                  </a:lnTo>
                  <a:lnTo>
                    <a:pt x="1277" y="249"/>
                  </a:lnTo>
                  <a:lnTo>
                    <a:pt x="1273" y="249"/>
                  </a:lnTo>
                  <a:lnTo>
                    <a:pt x="1269" y="285"/>
                  </a:lnTo>
                  <a:lnTo>
                    <a:pt x="1266" y="285"/>
                  </a:lnTo>
                  <a:lnTo>
                    <a:pt x="1269" y="292"/>
                  </a:lnTo>
                  <a:lnTo>
                    <a:pt x="1266" y="320"/>
                  </a:lnTo>
                  <a:lnTo>
                    <a:pt x="1269" y="320"/>
                  </a:lnTo>
                  <a:lnTo>
                    <a:pt x="1273" y="363"/>
                  </a:lnTo>
                  <a:lnTo>
                    <a:pt x="1260" y="369"/>
                  </a:lnTo>
                  <a:lnTo>
                    <a:pt x="1260" y="372"/>
                  </a:lnTo>
                  <a:lnTo>
                    <a:pt x="1246" y="372"/>
                  </a:lnTo>
                  <a:lnTo>
                    <a:pt x="1244" y="390"/>
                  </a:lnTo>
                  <a:lnTo>
                    <a:pt x="1240" y="405"/>
                  </a:lnTo>
                  <a:lnTo>
                    <a:pt x="1237" y="407"/>
                  </a:lnTo>
                  <a:lnTo>
                    <a:pt x="1233" y="410"/>
                  </a:lnTo>
                  <a:lnTo>
                    <a:pt x="1231" y="412"/>
                  </a:lnTo>
                  <a:lnTo>
                    <a:pt x="1226" y="414"/>
                  </a:lnTo>
                  <a:lnTo>
                    <a:pt x="1220" y="416"/>
                  </a:lnTo>
                  <a:lnTo>
                    <a:pt x="1220" y="420"/>
                  </a:lnTo>
                  <a:lnTo>
                    <a:pt x="1209" y="420"/>
                  </a:lnTo>
                  <a:lnTo>
                    <a:pt x="1200" y="443"/>
                  </a:lnTo>
                  <a:lnTo>
                    <a:pt x="1209" y="449"/>
                  </a:lnTo>
                  <a:lnTo>
                    <a:pt x="1209" y="460"/>
                  </a:lnTo>
                  <a:lnTo>
                    <a:pt x="1213" y="460"/>
                  </a:lnTo>
                  <a:lnTo>
                    <a:pt x="1220" y="458"/>
                  </a:lnTo>
                  <a:lnTo>
                    <a:pt x="1233" y="454"/>
                  </a:lnTo>
                  <a:lnTo>
                    <a:pt x="1246" y="454"/>
                  </a:lnTo>
                  <a:lnTo>
                    <a:pt x="1257" y="456"/>
                  </a:lnTo>
                  <a:lnTo>
                    <a:pt x="1257" y="460"/>
                  </a:lnTo>
                  <a:lnTo>
                    <a:pt x="1269" y="465"/>
                  </a:lnTo>
                  <a:lnTo>
                    <a:pt x="1273" y="496"/>
                  </a:lnTo>
                  <a:lnTo>
                    <a:pt x="1269" y="496"/>
                  </a:lnTo>
                  <a:lnTo>
                    <a:pt x="1266" y="509"/>
                  </a:lnTo>
                  <a:lnTo>
                    <a:pt x="1273" y="509"/>
                  </a:lnTo>
                  <a:lnTo>
                    <a:pt x="1273" y="536"/>
                  </a:lnTo>
                  <a:lnTo>
                    <a:pt x="1269" y="536"/>
                  </a:lnTo>
                  <a:lnTo>
                    <a:pt x="1269" y="540"/>
                  </a:lnTo>
                  <a:lnTo>
                    <a:pt x="1273" y="540"/>
                  </a:lnTo>
                  <a:lnTo>
                    <a:pt x="1273" y="569"/>
                  </a:lnTo>
                  <a:lnTo>
                    <a:pt x="1246" y="589"/>
                  </a:lnTo>
                  <a:lnTo>
                    <a:pt x="1251" y="603"/>
                  </a:lnTo>
                  <a:lnTo>
                    <a:pt x="1255" y="621"/>
                  </a:lnTo>
                  <a:lnTo>
                    <a:pt x="1257" y="643"/>
                  </a:lnTo>
                  <a:lnTo>
                    <a:pt x="1251" y="647"/>
                  </a:lnTo>
                  <a:lnTo>
                    <a:pt x="1248" y="650"/>
                  </a:lnTo>
                  <a:lnTo>
                    <a:pt x="1244" y="654"/>
                  </a:lnTo>
                  <a:lnTo>
                    <a:pt x="1240" y="658"/>
                  </a:lnTo>
                  <a:lnTo>
                    <a:pt x="1233" y="660"/>
                  </a:lnTo>
                  <a:lnTo>
                    <a:pt x="1233" y="663"/>
                  </a:lnTo>
                  <a:lnTo>
                    <a:pt x="1240" y="665"/>
                  </a:lnTo>
                  <a:lnTo>
                    <a:pt x="1246" y="665"/>
                  </a:lnTo>
                  <a:lnTo>
                    <a:pt x="1248" y="667"/>
                  </a:lnTo>
                  <a:lnTo>
                    <a:pt x="1249" y="669"/>
                  </a:lnTo>
                  <a:lnTo>
                    <a:pt x="1251" y="670"/>
                  </a:lnTo>
                  <a:lnTo>
                    <a:pt x="1251" y="672"/>
                  </a:lnTo>
                  <a:lnTo>
                    <a:pt x="1251" y="674"/>
                  </a:lnTo>
                  <a:lnTo>
                    <a:pt x="1253" y="676"/>
                  </a:lnTo>
                  <a:lnTo>
                    <a:pt x="1255" y="678"/>
                  </a:lnTo>
                  <a:lnTo>
                    <a:pt x="1257" y="680"/>
                  </a:lnTo>
                  <a:lnTo>
                    <a:pt x="1260" y="681"/>
                  </a:lnTo>
                  <a:lnTo>
                    <a:pt x="1262" y="680"/>
                  </a:lnTo>
                  <a:lnTo>
                    <a:pt x="1266" y="680"/>
                  </a:lnTo>
                  <a:lnTo>
                    <a:pt x="1268" y="678"/>
                  </a:lnTo>
                  <a:lnTo>
                    <a:pt x="1271" y="676"/>
                  </a:lnTo>
                  <a:lnTo>
                    <a:pt x="1275" y="674"/>
                  </a:lnTo>
                  <a:lnTo>
                    <a:pt x="1277" y="676"/>
                  </a:lnTo>
                  <a:lnTo>
                    <a:pt x="1280" y="678"/>
                  </a:lnTo>
                  <a:lnTo>
                    <a:pt x="1282" y="681"/>
                  </a:lnTo>
                  <a:lnTo>
                    <a:pt x="1286" y="689"/>
                  </a:lnTo>
                  <a:lnTo>
                    <a:pt x="1289" y="698"/>
                  </a:lnTo>
                  <a:lnTo>
                    <a:pt x="1289" y="714"/>
                  </a:lnTo>
                  <a:lnTo>
                    <a:pt x="1289" y="729"/>
                  </a:lnTo>
                  <a:lnTo>
                    <a:pt x="1277" y="736"/>
                  </a:lnTo>
                  <a:lnTo>
                    <a:pt x="1277" y="743"/>
                  </a:lnTo>
                  <a:lnTo>
                    <a:pt x="1257" y="760"/>
                  </a:lnTo>
                  <a:lnTo>
                    <a:pt x="1253" y="772"/>
                  </a:lnTo>
                  <a:lnTo>
                    <a:pt x="1233" y="772"/>
                  </a:lnTo>
                  <a:lnTo>
                    <a:pt x="1231" y="767"/>
                  </a:lnTo>
                  <a:lnTo>
                    <a:pt x="1228" y="761"/>
                  </a:lnTo>
                  <a:lnTo>
                    <a:pt x="1224" y="760"/>
                  </a:lnTo>
                  <a:lnTo>
                    <a:pt x="1220" y="758"/>
                  </a:lnTo>
                  <a:lnTo>
                    <a:pt x="1213" y="756"/>
                  </a:lnTo>
                  <a:lnTo>
                    <a:pt x="1206" y="756"/>
                  </a:lnTo>
                  <a:lnTo>
                    <a:pt x="1206" y="752"/>
                  </a:lnTo>
                  <a:lnTo>
                    <a:pt x="1200" y="752"/>
                  </a:lnTo>
                  <a:lnTo>
                    <a:pt x="1200" y="769"/>
                  </a:lnTo>
                  <a:lnTo>
                    <a:pt x="1193" y="767"/>
                  </a:lnTo>
                  <a:lnTo>
                    <a:pt x="1186" y="767"/>
                  </a:lnTo>
                  <a:lnTo>
                    <a:pt x="1182" y="767"/>
                  </a:lnTo>
                  <a:lnTo>
                    <a:pt x="1178" y="767"/>
                  </a:lnTo>
                  <a:lnTo>
                    <a:pt x="1175" y="769"/>
                  </a:lnTo>
                  <a:lnTo>
                    <a:pt x="1173" y="772"/>
                  </a:lnTo>
                  <a:lnTo>
                    <a:pt x="1149" y="772"/>
                  </a:lnTo>
                  <a:lnTo>
                    <a:pt x="1148" y="776"/>
                  </a:lnTo>
                  <a:lnTo>
                    <a:pt x="1148" y="780"/>
                  </a:lnTo>
                  <a:lnTo>
                    <a:pt x="1146" y="781"/>
                  </a:lnTo>
                  <a:lnTo>
                    <a:pt x="1144" y="781"/>
                  </a:lnTo>
                  <a:lnTo>
                    <a:pt x="1142" y="783"/>
                  </a:lnTo>
                  <a:lnTo>
                    <a:pt x="1137" y="783"/>
                  </a:lnTo>
                  <a:lnTo>
                    <a:pt x="1137" y="809"/>
                  </a:lnTo>
                  <a:lnTo>
                    <a:pt x="1109" y="809"/>
                  </a:lnTo>
                  <a:lnTo>
                    <a:pt x="1109" y="803"/>
                  </a:lnTo>
                  <a:lnTo>
                    <a:pt x="1100" y="803"/>
                  </a:lnTo>
                  <a:lnTo>
                    <a:pt x="1100" y="800"/>
                  </a:lnTo>
                  <a:lnTo>
                    <a:pt x="1098" y="800"/>
                  </a:lnTo>
                  <a:lnTo>
                    <a:pt x="1095" y="801"/>
                  </a:lnTo>
                  <a:lnTo>
                    <a:pt x="1095" y="801"/>
                  </a:lnTo>
                  <a:lnTo>
                    <a:pt x="1093" y="803"/>
                  </a:lnTo>
                  <a:lnTo>
                    <a:pt x="1093" y="803"/>
                  </a:lnTo>
                  <a:lnTo>
                    <a:pt x="1073" y="803"/>
                  </a:lnTo>
                  <a:lnTo>
                    <a:pt x="1068" y="805"/>
                  </a:lnTo>
                  <a:lnTo>
                    <a:pt x="1064" y="807"/>
                  </a:lnTo>
                  <a:lnTo>
                    <a:pt x="1060" y="809"/>
                  </a:lnTo>
                  <a:lnTo>
                    <a:pt x="1058" y="809"/>
                  </a:lnTo>
                  <a:lnTo>
                    <a:pt x="1055" y="809"/>
                  </a:lnTo>
                  <a:lnTo>
                    <a:pt x="1053" y="807"/>
                  </a:lnTo>
                  <a:lnTo>
                    <a:pt x="1051" y="801"/>
                  </a:lnTo>
                  <a:lnTo>
                    <a:pt x="1049" y="796"/>
                  </a:lnTo>
                  <a:lnTo>
                    <a:pt x="1026" y="796"/>
                  </a:lnTo>
                  <a:lnTo>
                    <a:pt x="1026" y="756"/>
                  </a:lnTo>
                  <a:lnTo>
                    <a:pt x="1029" y="756"/>
                  </a:lnTo>
                  <a:lnTo>
                    <a:pt x="1033" y="740"/>
                  </a:lnTo>
                  <a:lnTo>
                    <a:pt x="1038" y="736"/>
                  </a:lnTo>
                  <a:lnTo>
                    <a:pt x="1044" y="732"/>
                  </a:lnTo>
                  <a:lnTo>
                    <a:pt x="1049" y="730"/>
                  </a:lnTo>
                  <a:lnTo>
                    <a:pt x="1055" y="727"/>
                  </a:lnTo>
                  <a:lnTo>
                    <a:pt x="1060" y="723"/>
                  </a:lnTo>
                  <a:lnTo>
                    <a:pt x="1057" y="712"/>
                  </a:lnTo>
                  <a:lnTo>
                    <a:pt x="1049" y="712"/>
                  </a:lnTo>
                  <a:lnTo>
                    <a:pt x="1049" y="709"/>
                  </a:lnTo>
                  <a:lnTo>
                    <a:pt x="1038" y="696"/>
                  </a:lnTo>
                  <a:lnTo>
                    <a:pt x="1031" y="681"/>
                  </a:lnTo>
                  <a:lnTo>
                    <a:pt x="1029" y="660"/>
                  </a:lnTo>
                  <a:lnTo>
                    <a:pt x="1031" y="658"/>
                  </a:lnTo>
                  <a:lnTo>
                    <a:pt x="1033" y="658"/>
                  </a:lnTo>
                  <a:lnTo>
                    <a:pt x="1035" y="656"/>
                  </a:lnTo>
                  <a:lnTo>
                    <a:pt x="1035" y="654"/>
                  </a:lnTo>
                  <a:lnTo>
                    <a:pt x="1037" y="652"/>
                  </a:lnTo>
                  <a:lnTo>
                    <a:pt x="1037" y="649"/>
                  </a:lnTo>
                  <a:lnTo>
                    <a:pt x="1073" y="649"/>
                  </a:lnTo>
                  <a:lnTo>
                    <a:pt x="1084" y="661"/>
                  </a:lnTo>
                  <a:lnTo>
                    <a:pt x="1098" y="674"/>
                  </a:lnTo>
                  <a:lnTo>
                    <a:pt x="1117" y="680"/>
                  </a:lnTo>
                  <a:lnTo>
                    <a:pt x="1117" y="676"/>
                  </a:lnTo>
                  <a:lnTo>
                    <a:pt x="1120" y="676"/>
                  </a:lnTo>
                  <a:lnTo>
                    <a:pt x="1120" y="672"/>
                  </a:lnTo>
                  <a:lnTo>
                    <a:pt x="1113" y="672"/>
                  </a:lnTo>
                  <a:lnTo>
                    <a:pt x="1108" y="670"/>
                  </a:lnTo>
                  <a:lnTo>
                    <a:pt x="1102" y="669"/>
                  </a:lnTo>
                  <a:lnTo>
                    <a:pt x="1098" y="667"/>
                  </a:lnTo>
                  <a:lnTo>
                    <a:pt x="1093" y="663"/>
                  </a:lnTo>
                  <a:lnTo>
                    <a:pt x="1093" y="656"/>
                  </a:lnTo>
                  <a:lnTo>
                    <a:pt x="1091" y="652"/>
                  </a:lnTo>
                  <a:lnTo>
                    <a:pt x="1089" y="649"/>
                  </a:lnTo>
                  <a:lnTo>
                    <a:pt x="1088" y="645"/>
                  </a:lnTo>
                  <a:lnTo>
                    <a:pt x="1086" y="640"/>
                  </a:lnTo>
                  <a:lnTo>
                    <a:pt x="1080" y="640"/>
                  </a:lnTo>
                  <a:lnTo>
                    <a:pt x="1080" y="620"/>
                  </a:lnTo>
                  <a:lnTo>
                    <a:pt x="1037" y="625"/>
                  </a:lnTo>
                  <a:lnTo>
                    <a:pt x="1033" y="612"/>
                  </a:lnTo>
                  <a:lnTo>
                    <a:pt x="1026" y="600"/>
                  </a:lnTo>
                  <a:lnTo>
                    <a:pt x="1026" y="589"/>
                  </a:lnTo>
                  <a:lnTo>
                    <a:pt x="1028" y="578"/>
                  </a:lnTo>
                  <a:lnTo>
                    <a:pt x="1031" y="567"/>
                  </a:lnTo>
                  <a:lnTo>
                    <a:pt x="1029" y="556"/>
                  </a:lnTo>
                  <a:lnTo>
                    <a:pt x="1026" y="556"/>
                  </a:lnTo>
                  <a:lnTo>
                    <a:pt x="1026" y="560"/>
                  </a:lnTo>
                  <a:lnTo>
                    <a:pt x="1006" y="560"/>
                  </a:lnTo>
                  <a:lnTo>
                    <a:pt x="1008" y="589"/>
                  </a:lnTo>
                  <a:lnTo>
                    <a:pt x="1009" y="620"/>
                  </a:lnTo>
                  <a:lnTo>
                    <a:pt x="989" y="620"/>
                  </a:lnTo>
                  <a:lnTo>
                    <a:pt x="986" y="632"/>
                  </a:lnTo>
                  <a:lnTo>
                    <a:pt x="982" y="641"/>
                  </a:lnTo>
                  <a:lnTo>
                    <a:pt x="977" y="652"/>
                  </a:lnTo>
                  <a:lnTo>
                    <a:pt x="957" y="652"/>
                  </a:lnTo>
                  <a:lnTo>
                    <a:pt x="957" y="649"/>
                  </a:lnTo>
                  <a:lnTo>
                    <a:pt x="951" y="647"/>
                  </a:lnTo>
                  <a:lnTo>
                    <a:pt x="948" y="645"/>
                  </a:lnTo>
                  <a:lnTo>
                    <a:pt x="944" y="643"/>
                  </a:lnTo>
                  <a:lnTo>
                    <a:pt x="940" y="640"/>
                  </a:lnTo>
                  <a:lnTo>
                    <a:pt x="940" y="636"/>
                  </a:lnTo>
                  <a:lnTo>
                    <a:pt x="937" y="632"/>
                  </a:lnTo>
                  <a:lnTo>
                    <a:pt x="933" y="630"/>
                  </a:lnTo>
                  <a:lnTo>
                    <a:pt x="929" y="630"/>
                  </a:lnTo>
                  <a:lnTo>
                    <a:pt x="928" y="629"/>
                  </a:lnTo>
                  <a:lnTo>
                    <a:pt x="926" y="627"/>
                  </a:lnTo>
                  <a:lnTo>
                    <a:pt x="926" y="621"/>
                  </a:lnTo>
                  <a:lnTo>
                    <a:pt x="926" y="616"/>
                  </a:lnTo>
                  <a:lnTo>
                    <a:pt x="926" y="609"/>
                  </a:lnTo>
                  <a:lnTo>
                    <a:pt x="909" y="603"/>
                  </a:lnTo>
                  <a:lnTo>
                    <a:pt x="904" y="590"/>
                  </a:lnTo>
                  <a:lnTo>
                    <a:pt x="900" y="580"/>
                  </a:lnTo>
                  <a:lnTo>
                    <a:pt x="895" y="567"/>
                  </a:lnTo>
                  <a:lnTo>
                    <a:pt x="893" y="549"/>
                  </a:lnTo>
                  <a:lnTo>
                    <a:pt x="906" y="540"/>
                  </a:lnTo>
                  <a:lnTo>
                    <a:pt x="906" y="536"/>
                  </a:lnTo>
                  <a:lnTo>
                    <a:pt x="929" y="532"/>
                  </a:lnTo>
                  <a:lnTo>
                    <a:pt x="929" y="529"/>
                  </a:lnTo>
                  <a:lnTo>
                    <a:pt x="913" y="520"/>
                  </a:lnTo>
                  <a:lnTo>
                    <a:pt x="909" y="529"/>
                  </a:lnTo>
                  <a:lnTo>
                    <a:pt x="889" y="534"/>
                  </a:lnTo>
                  <a:lnTo>
                    <a:pt x="866" y="536"/>
                  </a:lnTo>
                  <a:lnTo>
                    <a:pt x="862" y="520"/>
                  </a:lnTo>
                  <a:lnTo>
                    <a:pt x="860" y="500"/>
                  </a:lnTo>
                  <a:lnTo>
                    <a:pt x="855" y="498"/>
                  </a:lnTo>
                  <a:lnTo>
                    <a:pt x="851" y="496"/>
                  </a:lnTo>
                  <a:lnTo>
                    <a:pt x="848" y="494"/>
                  </a:lnTo>
                  <a:lnTo>
                    <a:pt x="844" y="492"/>
                  </a:lnTo>
                  <a:lnTo>
                    <a:pt x="842" y="490"/>
                  </a:lnTo>
                  <a:lnTo>
                    <a:pt x="842" y="487"/>
                  </a:lnTo>
                  <a:lnTo>
                    <a:pt x="840" y="480"/>
                  </a:lnTo>
                  <a:lnTo>
                    <a:pt x="840" y="472"/>
                  </a:lnTo>
                  <a:lnTo>
                    <a:pt x="837" y="472"/>
                  </a:lnTo>
                  <a:lnTo>
                    <a:pt x="837" y="449"/>
                  </a:lnTo>
                  <a:lnTo>
                    <a:pt x="857" y="449"/>
                  </a:lnTo>
                  <a:lnTo>
                    <a:pt x="857" y="443"/>
                  </a:lnTo>
                  <a:lnTo>
                    <a:pt x="837" y="440"/>
                  </a:lnTo>
                  <a:lnTo>
                    <a:pt x="835" y="425"/>
                  </a:lnTo>
                  <a:lnTo>
                    <a:pt x="837" y="412"/>
                  </a:lnTo>
                  <a:lnTo>
                    <a:pt x="837" y="396"/>
                  </a:lnTo>
                  <a:lnTo>
                    <a:pt x="842" y="394"/>
                  </a:lnTo>
                  <a:lnTo>
                    <a:pt x="844" y="394"/>
                  </a:lnTo>
                  <a:lnTo>
                    <a:pt x="846" y="392"/>
                  </a:lnTo>
                  <a:lnTo>
                    <a:pt x="848" y="392"/>
                  </a:lnTo>
                  <a:lnTo>
                    <a:pt x="848" y="389"/>
                  </a:lnTo>
                  <a:lnTo>
                    <a:pt x="849" y="383"/>
                  </a:lnTo>
                  <a:lnTo>
                    <a:pt x="846" y="374"/>
                  </a:lnTo>
                  <a:lnTo>
                    <a:pt x="844" y="361"/>
                  </a:lnTo>
                  <a:lnTo>
                    <a:pt x="846" y="349"/>
                  </a:lnTo>
                  <a:lnTo>
                    <a:pt x="853" y="349"/>
                  </a:lnTo>
                  <a:lnTo>
                    <a:pt x="860" y="336"/>
                  </a:lnTo>
                  <a:lnTo>
                    <a:pt x="866" y="336"/>
                  </a:lnTo>
                  <a:lnTo>
                    <a:pt x="866" y="329"/>
                  </a:lnTo>
                  <a:lnTo>
                    <a:pt x="869" y="325"/>
                  </a:lnTo>
                  <a:lnTo>
                    <a:pt x="875" y="325"/>
                  </a:lnTo>
                  <a:lnTo>
                    <a:pt x="880" y="323"/>
                  </a:lnTo>
                  <a:lnTo>
                    <a:pt x="886" y="323"/>
                  </a:lnTo>
                  <a:lnTo>
                    <a:pt x="893" y="323"/>
                  </a:lnTo>
                  <a:lnTo>
                    <a:pt x="926" y="380"/>
                  </a:lnTo>
                  <a:lnTo>
                    <a:pt x="937" y="380"/>
                  </a:lnTo>
                  <a:lnTo>
                    <a:pt x="937" y="383"/>
                  </a:lnTo>
                  <a:lnTo>
                    <a:pt x="946" y="383"/>
                  </a:lnTo>
                  <a:lnTo>
                    <a:pt x="946" y="389"/>
                  </a:lnTo>
                  <a:lnTo>
                    <a:pt x="953" y="389"/>
                  </a:lnTo>
                  <a:lnTo>
                    <a:pt x="953" y="392"/>
                  </a:lnTo>
                  <a:lnTo>
                    <a:pt x="960" y="396"/>
                  </a:lnTo>
                  <a:lnTo>
                    <a:pt x="960" y="409"/>
                  </a:lnTo>
                  <a:lnTo>
                    <a:pt x="968" y="418"/>
                  </a:lnTo>
                  <a:lnTo>
                    <a:pt x="977" y="420"/>
                  </a:lnTo>
                  <a:lnTo>
                    <a:pt x="993" y="420"/>
                  </a:lnTo>
                  <a:lnTo>
                    <a:pt x="997" y="436"/>
                  </a:lnTo>
                  <a:lnTo>
                    <a:pt x="1000" y="436"/>
                  </a:lnTo>
                  <a:lnTo>
                    <a:pt x="1002" y="441"/>
                  </a:lnTo>
                  <a:lnTo>
                    <a:pt x="1004" y="445"/>
                  </a:lnTo>
                  <a:lnTo>
                    <a:pt x="1004" y="449"/>
                  </a:lnTo>
                  <a:lnTo>
                    <a:pt x="1004" y="452"/>
                  </a:lnTo>
                  <a:lnTo>
                    <a:pt x="1006" y="454"/>
                  </a:lnTo>
                  <a:lnTo>
                    <a:pt x="1008" y="456"/>
                  </a:lnTo>
                  <a:lnTo>
                    <a:pt x="1011" y="458"/>
                  </a:lnTo>
                  <a:lnTo>
                    <a:pt x="1017" y="460"/>
                  </a:lnTo>
                  <a:lnTo>
                    <a:pt x="1017" y="465"/>
                  </a:lnTo>
                  <a:lnTo>
                    <a:pt x="1037" y="469"/>
                  </a:lnTo>
                  <a:lnTo>
                    <a:pt x="1037" y="465"/>
                  </a:lnTo>
                  <a:lnTo>
                    <a:pt x="1020" y="454"/>
                  </a:lnTo>
                  <a:lnTo>
                    <a:pt x="1008" y="438"/>
                  </a:lnTo>
                  <a:lnTo>
                    <a:pt x="1000" y="418"/>
                  </a:lnTo>
                  <a:lnTo>
                    <a:pt x="997" y="392"/>
                  </a:lnTo>
                  <a:lnTo>
                    <a:pt x="1009" y="390"/>
                  </a:lnTo>
                  <a:lnTo>
                    <a:pt x="1024" y="387"/>
                  </a:lnTo>
                  <a:lnTo>
                    <a:pt x="1038" y="387"/>
                  </a:lnTo>
                  <a:lnTo>
                    <a:pt x="1049" y="392"/>
                  </a:lnTo>
                  <a:lnTo>
                    <a:pt x="1055" y="394"/>
                  </a:lnTo>
                  <a:lnTo>
                    <a:pt x="1060" y="398"/>
                  </a:lnTo>
                  <a:lnTo>
                    <a:pt x="1064" y="401"/>
                  </a:lnTo>
                  <a:lnTo>
                    <a:pt x="1068" y="405"/>
                  </a:lnTo>
                  <a:lnTo>
                    <a:pt x="1071" y="409"/>
                  </a:lnTo>
                  <a:lnTo>
                    <a:pt x="1077" y="412"/>
                  </a:lnTo>
                  <a:lnTo>
                    <a:pt x="1071" y="403"/>
                  </a:lnTo>
                  <a:lnTo>
                    <a:pt x="1066" y="398"/>
                  </a:lnTo>
                  <a:lnTo>
                    <a:pt x="1062" y="390"/>
                  </a:lnTo>
                  <a:lnTo>
                    <a:pt x="1058" y="381"/>
                  </a:lnTo>
                  <a:lnTo>
                    <a:pt x="1057" y="369"/>
                  </a:lnTo>
                  <a:lnTo>
                    <a:pt x="1106" y="329"/>
                  </a:lnTo>
                  <a:lnTo>
                    <a:pt x="1104" y="327"/>
                  </a:lnTo>
                  <a:lnTo>
                    <a:pt x="1104" y="325"/>
                  </a:lnTo>
                  <a:lnTo>
                    <a:pt x="1102" y="321"/>
                  </a:lnTo>
                  <a:lnTo>
                    <a:pt x="1102" y="316"/>
                  </a:lnTo>
                  <a:lnTo>
                    <a:pt x="1100" y="312"/>
                  </a:lnTo>
                  <a:lnTo>
                    <a:pt x="1100" y="307"/>
                  </a:lnTo>
                  <a:lnTo>
                    <a:pt x="1100" y="303"/>
                  </a:lnTo>
                  <a:lnTo>
                    <a:pt x="1102" y="303"/>
                  </a:lnTo>
                  <a:lnTo>
                    <a:pt x="1104" y="301"/>
                  </a:lnTo>
                  <a:lnTo>
                    <a:pt x="1106" y="300"/>
                  </a:lnTo>
                  <a:lnTo>
                    <a:pt x="1108" y="298"/>
                  </a:lnTo>
                  <a:lnTo>
                    <a:pt x="1109" y="296"/>
                  </a:lnTo>
                  <a:lnTo>
                    <a:pt x="1093" y="296"/>
                  </a:lnTo>
                  <a:lnTo>
                    <a:pt x="1093" y="289"/>
                  </a:lnTo>
                  <a:lnTo>
                    <a:pt x="1089" y="289"/>
                  </a:lnTo>
                  <a:lnTo>
                    <a:pt x="1089" y="323"/>
                  </a:lnTo>
                  <a:lnTo>
                    <a:pt x="1086" y="323"/>
                  </a:lnTo>
                  <a:lnTo>
                    <a:pt x="1086" y="332"/>
                  </a:lnTo>
                  <a:lnTo>
                    <a:pt x="1080" y="332"/>
                  </a:lnTo>
                  <a:lnTo>
                    <a:pt x="1078" y="336"/>
                  </a:lnTo>
                  <a:lnTo>
                    <a:pt x="1077" y="338"/>
                  </a:lnTo>
                  <a:lnTo>
                    <a:pt x="1075" y="340"/>
                  </a:lnTo>
                  <a:lnTo>
                    <a:pt x="1075" y="343"/>
                  </a:lnTo>
                  <a:lnTo>
                    <a:pt x="1073" y="349"/>
                  </a:lnTo>
                  <a:lnTo>
                    <a:pt x="1037" y="349"/>
                  </a:lnTo>
                  <a:lnTo>
                    <a:pt x="1035" y="352"/>
                  </a:lnTo>
                  <a:lnTo>
                    <a:pt x="1035" y="358"/>
                  </a:lnTo>
                  <a:lnTo>
                    <a:pt x="1033" y="365"/>
                  </a:lnTo>
                  <a:lnTo>
                    <a:pt x="1033" y="372"/>
                  </a:lnTo>
                  <a:lnTo>
                    <a:pt x="993" y="376"/>
                  </a:lnTo>
                  <a:lnTo>
                    <a:pt x="989" y="356"/>
                  </a:lnTo>
                  <a:lnTo>
                    <a:pt x="991" y="338"/>
                  </a:lnTo>
                  <a:lnTo>
                    <a:pt x="997" y="320"/>
                  </a:lnTo>
                  <a:lnTo>
                    <a:pt x="989" y="320"/>
                  </a:lnTo>
                  <a:lnTo>
                    <a:pt x="989" y="316"/>
                  </a:lnTo>
                  <a:lnTo>
                    <a:pt x="977" y="320"/>
                  </a:lnTo>
                  <a:lnTo>
                    <a:pt x="977" y="323"/>
                  </a:lnTo>
                  <a:lnTo>
                    <a:pt x="969" y="323"/>
                  </a:lnTo>
                  <a:lnTo>
                    <a:pt x="966" y="332"/>
                  </a:lnTo>
                  <a:lnTo>
                    <a:pt x="957" y="332"/>
                  </a:lnTo>
                  <a:lnTo>
                    <a:pt x="953" y="340"/>
                  </a:lnTo>
                  <a:lnTo>
                    <a:pt x="926" y="345"/>
                  </a:lnTo>
                  <a:lnTo>
                    <a:pt x="924" y="329"/>
                  </a:lnTo>
                  <a:lnTo>
                    <a:pt x="924" y="316"/>
                  </a:lnTo>
                  <a:lnTo>
                    <a:pt x="926" y="300"/>
                  </a:lnTo>
                  <a:lnTo>
                    <a:pt x="906" y="300"/>
                  </a:lnTo>
                  <a:lnTo>
                    <a:pt x="906" y="289"/>
                  </a:lnTo>
                  <a:lnTo>
                    <a:pt x="880" y="289"/>
                  </a:lnTo>
                  <a:lnTo>
                    <a:pt x="880" y="260"/>
                  </a:lnTo>
                  <a:lnTo>
                    <a:pt x="886" y="256"/>
                  </a:lnTo>
                  <a:lnTo>
                    <a:pt x="888" y="254"/>
                  </a:lnTo>
                  <a:lnTo>
                    <a:pt x="889" y="250"/>
                  </a:lnTo>
                  <a:lnTo>
                    <a:pt x="891" y="249"/>
                  </a:lnTo>
                  <a:lnTo>
                    <a:pt x="893" y="247"/>
                  </a:lnTo>
                  <a:lnTo>
                    <a:pt x="897" y="245"/>
                  </a:lnTo>
                  <a:lnTo>
                    <a:pt x="902" y="245"/>
                  </a:lnTo>
                  <a:lnTo>
                    <a:pt x="909" y="243"/>
                  </a:lnTo>
                  <a:lnTo>
                    <a:pt x="909" y="223"/>
                  </a:lnTo>
                  <a:lnTo>
                    <a:pt x="913" y="223"/>
                  </a:lnTo>
                  <a:lnTo>
                    <a:pt x="913" y="220"/>
                  </a:lnTo>
                  <a:lnTo>
                    <a:pt x="940" y="220"/>
                  </a:lnTo>
                  <a:lnTo>
                    <a:pt x="940" y="216"/>
                  </a:lnTo>
                  <a:lnTo>
                    <a:pt x="938" y="207"/>
                  </a:lnTo>
                  <a:lnTo>
                    <a:pt x="938" y="196"/>
                  </a:lnTo>
                  <a:lnTo>
                    <a:pt x="942" y="183"/>
                  </a:lnTo>
                  <a:lnTo>
                    <a:pt x="946" y="172"/>
                  </a:lnTo>
                  <a:lnTo>
                    <a:pt x="957" y="172"/>
                  </a:lnTo>
                  <a:lnTo>
                    <a:pt x="966" y="176"/>
                  </a:lnTo>
                  <a:lnTo>
                    <a:pt x="973" y="180"/>
                  </a:lnTo>
                  <a:lnTo>
                    <a:pt x="980" y="183"/>
                  </a:lnTo>
                  <a:lnTo>
                    <a:pt x="980" y="140"/>
                  </a:lnTo>
                  <a:lnTo>
                    <a:pt x="989" y="140"/>
                  </a:lnTo>
                  <a:lnTo>
                    <a:pt x="989" y="120"/>
                  </a:lnTo>
                  <a:lnTo>
                    <a:pt x="997" y="116"/>
                  </a:lnTo>
                  <a:lnTo>
                    <a:pt x="997" y="92"/>
                  </a:lnTo>
                  <a:lnTo>
                    <a:pt x="1013" y="89"/>
                  </a:lnTo>
                  <a:lnTo>
                    <a:pt x="1033" y="89"/>
                  </a:lnTo>
                  <a:lnTo>
                    <a:pt x="1033" y="69"/>
                  </a:lnTo>
                  <a:lnTo>
                    <a:pt x="1044" y="65"/>
                  </a:lnTo>
                  <a:lnTo>
                    <a:pt x="1055" y="61"/>
                  </a:lnTo>
                  <a:lnTo>
                    <a:pt x="1064" y="61"/>
                  </a:lnTo>
                  <a:lnTo>
                    <a:pt x="1077" y="65"/>
                  </a:lnTo>
                  <a:lnTo>
                    <a:pt x="1077" y="36"/>
                  </a:lnTo>
                  <a:lnTo>
                    <a:pt x="1082" y="34"/>
                  </a:lnTo>
                  <a:lnTo>
                    <a:pt x="1086" y="32"/>
                  </a:lnTo>
                  <a:lnTo>
                    <a:pt x="1088" y="30"/>
                  </a:lnTo>
                  <a:lnTo>
                    <a:pt x="1088" y="29"/>
                  </a:lnTo>
                  <a:lnTo>
                    <a:pt x="1089" y="29"/>
                  </a:lnTo>
                  <a:lnTo>
                    <a:pt x="1117" y="29"/>
                  </a:lnTo>
                  <a:lnTo>
                    <a:pt x="1117" y="23"/>
                  </a:lnTo>
                  <a:lnTo>
                    <a:pt x="1126" y="23"/>
                  </a:lnTo>
                  <a:lnTo>
                    <a:pt x="1129" y="16"/>
                  </a:lnTo>
                  <a:lnTo>
                    <a:pt x="1166" y="12"/>
                  </a:lnTo>
                  <a:lnTo>
                    <a:pt x="1166" y="36"/>
                  </a:lnTo>
                  <a:lnTo>
                    <a:pt x="1169" y="36"/>
                  </a:lnTo>
                  <a:lnTo>
                    <a:pt x="1175" y="18"/>
                  </a:lnTo>
                  <a:lnTo>
                    <a:pt x="1186" y="5"/>
                  </a:lnTo>
                  <a:lnTo>
                    <a:pt x="120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24558" y="2588207"/>
            <a:ext cx="1322851" cy="858180"/>
            <a:chOff x="2113657" y="4283314"/>
            <a:chExt cx="3647460" cy="858180"/>
          </a:xfrm>
        </p:grpSpPr>
        <p:sp>
          <p:nvSpPr>
            <p:cNvPr id="12" name="TextBox 11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33125" y="2588207"/>
            <a:ext cx="1322851" cy="858180"/>
            <a:chOff x="2113657" y="4283314"/>
            <a:chExt cx="3647460" cy="858180"/>
          </a:xfrm>
        </p:grpSpPr>
        <p:sp>
          <p:nvSpPr>
            <p:cNvPr id="15" name="TextBox 14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07640" y="2622157"/>
            <a:ext cx="895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48694" y="2622157"/>
            <a:ext cx="895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4"/>
                </a:solidFill>
                <a:cs typeface="Arial" pitchFamily="34" charset="0"/>
              </a:rPr>
              <a:t>02</a:t>
            </a:r>
            <a:endParaRPr lang="ko-KR" altLang="en-US" sz="4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015480" y="3630810"/>
            <a:ext cx="1322851" cy="858180"/>
            <a:chOff x="2113657" y="4283314"/>
            <a:chExt cx="3647460" cy="858180"/>
          </a:xfrm>
        </p:grpSpPr>
        <p:sp>
          <p:nvSpPr>
            <p:cNvPr id="20" name="TextBox 19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024047" y="3630810"/>
            <a:ext cx="1322851" cy="858180"/>
            <a:chOff x="2113657" y="4283314"/>
            <a:chExt cx="3647460" cy="858180"/>
          </a:xfrm>
        </p:grpSpPr>
        <p:sp>
          <p:nvSpPr>
            <p:cNvPr id="23" name="TextBox 22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98562" y="3664760"/>
            <a:ext cx="895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4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39616" y="3664760"/>
            <a:ext cx="895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40836" y="1557029"/>
            <a:ext cx="4059155" cy="741943"/>
            <a:chOff x="6228184" y="1749861"/>
            <a:chExt cx="2592288" cy="741943"/>
          </a:xfrm>
        </p:grpSpPr>
        <p:sp>
          <p:nvSpPr>
            <p:cNvPr id="28" name="TextBox 27"/>
            <p:cNvSpPr txBox="1"/>
            <p:nvPr/>
          </p:nvSpPr>
          <p:spPr>
            <a:xfrm>
              <a:off x="6228184" y="2030139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Oval 3"/>
          <p:cNvSpPr/>
          <p:nvPr/>
        </p:nvSpPr>
        <p:spPr>
          <a:xfrm>
            <a:off x="5652120" y="2573021"/>
            <a:ext cx="1152128" cy="1152128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770266" y="2699101"/>
            <a:ext cx="905389" cy="905389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39551" y="301058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160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505832396"/>
              </p:ext>
            </p:extLst>
          </p:nvPr>
        </p:nvGraphicFramePr>
        <p:xfrm>
          <a:off x="2850552" y="1276748"/>
          <a:ext cx="3060340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Up Arrow 3"/>
          <p:cNvSpPr/>
          <p:nvPr/>
        </p:nvSpPr>
        <p:spPr>
          <a:xfrm>
            <a:off x="7567076" y="1420764"/>
            <a:ext cx="1008112" cy="1296144"/>
          </a:xfrm>
          <a:prstGeom prst="upArrow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Up Arrow 6"/>
          <p:cNvSpPr/>
          <p:nvPr/>
        </p:nvSpPr>
        <p:spPr>
          <a:xfrm rot="10800000">
            <a:off x="7567076" y="3273922"/>
            <a:ext cx="1008112" cy="1296144"/>
          </a:xfrm>
          <a:prstGeom prst="upArrow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84835" y="2199396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84835" y="3310719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18%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52796" y="1272739"/>
            <a:ext cx="153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52796" y="4422041"/>
            <a:ext cx="153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4971" y="1556182"/>
            <a:ext cx="1293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75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227" y="2391369"/>
            <a:ext cx="2073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161215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Infographic Style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rgbClr val="FFC000"/>
                </a:solidFill>
              </a:rPr>
              <a:t>Insert the title of your subtitle Here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54079" y="1491629"/>
            <a:ext cx="36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86033" y="3323634"/>
            <a:ext cx="33123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12" name="Block Arc 14"/>
          <p:cNvSpPr/>
          <p:nvPr/>
        </p:nvSpPr>
        <p:spPr>
          <a:xfrm rot="16200000">
            <a:off x="4882089" y="3845983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E866107E-E7BF-4ECB-B157-530CAA5D911C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98D1F3C-A5AE-4074-B9FA-89DF7178325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194D12FA-3068-408C-B715-BF99828E920F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6354576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204002944"/>
              </p:ext>
            </p:extLst>
          </p:nvPr>
        </p:nvGraphicFramePr>
        <p:xfrm>
          <a:off x="2051720" y="1424204"/>
          <a:ext cx="5407831" cy="3163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92280" y="1624727"/>
            <a:ext cx="73500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9,000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2114591"/>
            <a:ext cx="73500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8,000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2604455"/>
            <a:ext cx="73500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6,000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85071" y="3094319"/>
            <a:ext cx="73500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4,000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09007" y="3584183"/>
            <a:ext cx="73500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3,000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47864" y="4074045"/>
            <a:ext cx="73500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2,000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0574" y="1624727"/>
            <a:ext cx="15119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0574" y="4091562"/>
            <a:ext cx="15119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0574" y="2118094"/>
            <a:ext cx="15119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0574" y="2611461"/>
            <a:ext cx="15119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456" y="3598195"/>
            <a:ext cx="149808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 Content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4456" y="3104828"/>
            <a:ext cx="149808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623868" y="2932113"/>
            <a:ext cx="1656184" cy="16561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6975861" y="3281947"/>
            <a:ext cx="952199" cy="956517"/>
          </a:xfrm>
          <a:custGeom>
            <a:avLst/>
            <a:gdLst/>
            <a:ahLst/>
            <a:cxnLst/>
            <a:rect l="l" t="t" r="r" b="b"/>
            <a:pathLst>
              <a:path w="3232324" h="3246981">
                <a:moveTo>
                  <a:pt x="2582027" y="1122104"/>
                </a:moveTo>
                <a:lnTo>
                  <a:pt x="2470718" y="1909817"/>
                </a:lnTo>
                <a:lnTo>
                  <a:pt x="2655176" y="1909817"/>
                </a:lnTo>
                <a:lnTo>
                  <a:pt x="2894235" y="1122104"/>
                </a:lnTo>
                <a:close/>
                <a:moveTo>
                  <a:pt x="1983935" y="1122104"/>
                </a:moveTo>
                <a:lnTo>
                  <a:pt x="1983935" y="1909817"/>
                </a:lnTo>
                <a:lnTo>
                  <a:pt x="2179857" y="1909817"/>
                </a:lnTo>
                <a:lnTo>
                  <a:pt x="2291166" y="1122104"/>
                </a:lnTo>
                <a:close/>
                <a:moveTo>
                  <a:pt x="1364730" y="1122104"/>
                </a:moveTo>
                <a:lnTo>
                  <a:pt x="1528171" y="1909817"/>
                </a:lnTo>
                <a:lnTo>
                  <a:pt x="1695935" y="1909817"/>
                </a:lnTo>
                <a:lnTo>
                  <a:pt x="1695935" y="1122104"/>
                </a:lnTo>
                <a:close/>
                <a:moveTo>
                  <a:pt x="809062" y="1122104"/>
                </a:moveTo>
                <a:lnTo>
                  <a:pt x="1020129" y="1909817"/>
                </a:lnTo>
                <a:lnTo>
                  <a:pt x="1234038" y="1909817"/>
                </a:lnTo>
                <a:lnTo>
                  <a:pt x="1070597" y="1122104"/>
                </a:lnTo>
                <a:close/>
                <a:moveTo>
                  <a:pt x="508395" y="0"/>
                </a:moveTo>
                <a:lnTo>
                  <a:pt x="731892" y="834104"/>
                </a:lnTo>
                <a:lnTo>
                  <a:pt x="3079752" y="834104"/>
                </a:lnTo>
                <a:lnTo>
                  <a:pt x="3079752" y="837748"/>
                </a:lnTo>
                <a:cubicBezTo>
                  <a:pt x="3095169" y="835588"/>
                  <a:pt x="3111022" y="837487"/>
                  <a:pt x="3126689" y="842241"/>
                </a:cubicBezTo>
                <a:lnTo>
                  <a:pt x="3132119" y="843889"/>
                </a:lnTo>
                <a:cubicBezTo>
                  <a:pt x="3206721" y="866530"/>
                  <a:pt x="3248844" y="945361"/>
                  <a:pt x="3226204" y="1019963"/>
                </a:cubicBezTo>
                <a:lnTo>
                  <a:pt x="2897169" y="2104152"/>
                </a:lnTo>
                <a:cubicBezTo>
                  <a:pt x="2874528" y="2178754"/>
                  <a:pt x="2795697" y="2220878"/>
                  <a:pt x="2721095" y="2198237"/>
                </a:cubicBezTo>
                <a:lnTo>
                  <a:pt x="2719712" y="2197817"/>
                </a:lnTo>
                <a:lnTo>
                  <a:pt x="1097298" y="2197817"/>
                </a:lnTo>
                <a:lnTo>
                  <a:pt x="1164401" y="2448247"/>
                </a:lnTo>
                <a:lnTo>
                  <a:pt x="2790580" y="2448247"/>
                </a:lnTo>
                <a:lnTo>
                  <a:pt x="2790580" y="2727282"/>
                </a:lnTo>
                <a:cubicBezTo>
                  <a:pt x="2870792" y="2776244"/>
                  <a:pt x="2923892" y="2864731"/>
                  <a:pt x="2923892" y="2965619"/>
                </a:cubicBezTo>
                <a:cubicBezTo>
                  <a:pt x="2923892" y="3121011"/>
                  <a:pt x="2797922" y="3246981"/>
                  <a:pt x="2642530" y="3246981"/>
                </a:cubicBezTo>
                <a:cubicBezTo>
                  <a:pt x="2487138" y="3246981"/>
                  <a:pt x="2361168" y="3121011"/>
                  <a:pt x="2361168" y="2965619"/>
                </a:cubicBezTo>
                <a:cubicBezTo>
                  <a:pt x="2361168" y="2870712"/>
                  <a:pt x="2408159" y="2786780"/>
                  <a:pt x="2480445" y="2736247"/>
                </a:cubicBezTo>
                <a:lnTo>
                  <a:pt x="1241570" y="2736247"/>
                </a:lnTo>
                <a:lnTo>
                  <a:pt x="1242001" y="2737856"/>
                </a:lnTo>
                <a:cubicBezTo>
                  <a:pt x="1313232" y="2788385"/>
                  <a:pt x="1359328" y="2871619"/>
                  <a:pt x="1359328" y="2965619"/>
                </a:cubicBezTo>
                <a:cubicBezTo>
                  <a:pt x="1359328" y="3121011"/>
                  <a:pt x="1233358" y="3246981"/>
                  <a:pt x="1077966" y="3246981"/>
                </a:cubicBezTo>
                <a:cubicBezTo>
                  <a:pt x="922574" y="3246981"/>
                  <a:pt x="796604" y="3121011"/>
                  <a:pt x="796604" y="2965619"/>
                </a:cubicBezTo>
                <a:cubicBezTo>
                  <a:pt x="796604" y="2860780"/>
                  <a:pt x="853945" y="2769332"/>
                  <a:pt x="939600" y="2722026"/>
                </a:cubicBezTo>
                <a:lnTo>
                  <a:pt x="291534" y="303409"/>
                </a:lnTo>
                <a:lnTo>
                  <a:pt x="0" y="303409"/>
                </a:lnTo>
                <a:lnTo>
                  <a:pt x="0" y="15409"/>
                </a:lnTo>
                <a:lnTo>
                  <a:pt x="450887" y="154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816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Infographic Style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rgbClr val="FFC000"/>
                </a:solidFill>
              </a:rPr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1518719" y="3420197"/>
            <a:ext cx="713021" cy="713021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50440" y="2779949"/>
            <a:ext cx="713021" cy="71302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82162" y="2139702"/>
            <a:ext cx="713021" cy="713021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Block Arc 14"/>
          <p:cNvSpPr/>
          <p:nvPr/>
        </p:nvSpPr>
        <p:spPr>
          <a:xfrm rot="16200000">
            <a:off x="5168636" y="2326064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Rectangle 36"/>
          <p:cNvSpPr/>
          <p:nvPr/>
        </p:nvSpPr>
        <p:spPr>
          <a:xfrm>
            <a:off x="1729291" y="3654714"/>
            <a:ext cx="291876" cy="24398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ounded Rectangle 25"/>
          <p:cNvSpPr/>
          <p:nvPr/>
        </p:nvSpPr>
        <p:spPr>
          <a:xfrm>
            <a:off x="3431938" y="3008203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463632" y="2998333"/>
            <a:ext cx="1750077" cy="678692"/>
            <a:chOff x="803640" y="3362835"/>
            <a:chExt cx="2059657" cy="678692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44342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rgbClr val="444342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44434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rgbClr val="444342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15829" y="4249822"/>
            <a:ext cx="1918800" cy="678692"/>
            <a:chOff x="803640" y="3362835"/>
            <a:chExt cx="2059657" cy="678692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44342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rgbClr val="444342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44434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rgbClr val="444342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712321" y="3612347"/>
            <a:ext cx="1789258" cy="678692"/>
            <a:chOff x="803640" y="3362835"/>
            <a:chExt cx="2059657" cy="678692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44342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rgbClr val="444342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44434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rgbClr val="444342"/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98234" y="1251753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8234" y="1587020"/>
            <a:ext cx="2736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designed. 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F21ED4BF-5AAC-4E9C-BB83-EBEF499A1A6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6803363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461250"/>
              </p:ext>
            </p:extLst>
          </p:nvPr>
        </p:nvGraphicFramePr>
        <p:xfrm>
          <a:off x="851967" y="1406570"/>
          <a:ext cx="2232248" cy="32248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54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81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244082"/>
              </p:ext>
            </p:extLst>
          </p:nvPr>
        </p:nvGraphicFramePr>
        <p:xfrm>
          <a:off x="3444255" y="1406570"/>
          <a:ext cx="2232248" cy="32248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54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81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342840"/>
              </p:ext>
            </p:extLst>
          </p:nvPr>
        </p:nvGraphicFramePr>
        <p:xfrm>
          <a:off x="6036543" y="1406570"/>
          <a:ext cx="2232248" cy="32248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54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81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6765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One Columns Style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95736" y="1197160"/>
            <a:ext cx="1816230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444342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rgbClr val="44434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85851" y="1535714"/>
            <a:ext cx="36000" cy="36077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78052" y="1197160"/>
            <a:ext cx="43204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zing. You can simply impress your audience and add a unique zing and appeal to your Presentations. Easy to change colors, photos and Text. I hope and I believe that this Template will your Time, Money and Reputation. You can simply impress your audience and add a unique zing.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</a:t>
            </a:r>
          </a:p>
        </p:txBody>
      </p:sp>
    </p:spTree>
    <p:extLst>
      <p:ext uri="{BB962C8B-B14F-4D97-AF65-F5344CB8AC3E}">
        <p14:creationId xmlns:p14="http://schemas.microsoft.com/office/powerpoint/2010/main" val="42085716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79712" y="153958"/>
            <a:ext cx="6984776" cy="576064"/>
          </a:xfrm>
        </p:spPr>
        <p:txBody>
          <a:bodyPr/>
          <a:lstStyle/>
          <a:p>
            <a:r>
              <a:rPr lang="en-US" altLang="ko-KR" dirty="0"/>
              <a:t>Two Columns Style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1197160"/>
            <a:ext cx="1816230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444342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rgbClr val="444342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6" y="3003798"/>
            <a:ext cx="1816230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444342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rgbClr val="444342"/>
              </a:solidFill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85851" y="1535714"/>
            <a:ext cx="36000" cy="36077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8052" y="1197160"/>
            <a:ext cx="4320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78052" y="3003798"/>
            <a:ext cx="4320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zing.</a:t>
            </a:r>
          </a:p>
        </p:txBody>
      </p:sp>
    </p:spTree>
    <p:extLst>
      <p:ext uri="{BB962C8B-B14F-4D97-AF65-F5344CB8AC3E}">
        <p14:creationId xmlns:p14="http://schemas.microsoft.com/office/powerpoint/2010/main" val="3707438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>
            <a:extLst>
              <a:ext uri="{FF2B5EF4-FFF2-40B4-BE49-F238E27FC236}">
                <a16:creationId xmlns:a16="http://schemas.microsoft.com/office/drawing/2014/main" id="{57BBFA1E-A295-40BC-97D8-FFE8705509C1}"/>
              </a:ext>
            </a:extLst>
          </p:cNvPr>
          <p:cNvGrpSpPr/>
          <p:nvPr/>
        </p:nvGrpSpPr>
        <p:grpSpPr>
          <a:xfrm>
            <a:off x="573122" y="1444085"/>
            <a:ext cx="3142702" cy="2255330"/>
            <a:chOff x="-4613" y="1669093"/>
            <a:chExt cx="3142702" cy="2255330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E6B7D4EC-E839-43F7-8EC5-CA90D05EB626}"/>
                </a:ext>
              </a:extLst>
            </p:cNvPr>
            <p:cNvSpPr/>
            <p:nvPr/>
          </p:nvSpPr>
          <p:spPr>
            <a:xfrm>
              <a:off x="1003498" y="2733275"/>
              <a:ext cx="360040" cy="952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78CA55E-5003-4198-B770-57DD96C3A017}"/>
                </a:ext>
              </a:extLst>
            </p:cNvPr>
            <p:cNvSpPr/>
            <p:nvPr/>
          </p:nvSpPr>
          <p:spPr>
            <a:xfrm>
              <a:off x="-4613" y="2628280"/>
              <a:ext cx="1128161" cy="12961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C0DA19A9-8377-44C5-92B2-5618DEE97797}"/>
                </a:ext>
              </a:extLst>
            </p:cNvPr>
            <p:cNvSpPr/>
            <p:nvPr/>
          </p:nvSpPr>
          <p:spPr>
            <a:xfrm rot="5400000">
              <a:off x="1226741" y="1805890"/>
              <a:ext cx="2048146" cy="1774551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927050 w 1421182"/>
                <a:gd name="connsiteY8" fmla="*/ 79611 h 1490973"/>
                <a:gd name="connsiteX9" fmla="*/ 957315 w 1421182"/>
                <a:gd name="connsiteY9" fmla="*/ 408825 h 1490973"/>
                <a:gd name="connsiteX10" fmla="*/ 711016 w 1421182"/>
                <a:gd name="connsiteY10" fmla="*/ 34275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927050 w 1421182"/>
                <a:gd name="connsiteY8" fmla="*/ 79611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891530 w 1421182"/>
                <a:gd name="connsiteY8" fmla="*/ 83162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095765 w 1421182"/>
                <a:gd name="connsiteY6" fmla="*/ 133737 h 1490973"/>
                <a:gd name="connsiteX7" fmla="*/ 1168953 w 1421182"/>
                <a:gd name="connsiteY7" fmla="*/ 432717 h 1490973"/>
                <a:gd name="connsiteX8" fmla="*/ 891530 w 1421182"/>
                <a:gd name="connsiteY8" fmla="*/ 83162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80395 h 1549168"/>
                <a:gd name="connsiteX1" fmla="*/ 140932 w 1421182"/>
                <a:gd name="connsiteY1" fmla="*/ 876169 h 1549168"/>
                <a:gd name="connsiteX2" fmla="*/ 309182 w 1421182"/>
                <a:gd name="connsiteY2" fmla="*/ 1234614 h 1549168"/>
                <a:gd name="connsiteX3" fmla="*/ 693290 w 1421182"/>
                <a:gd name="connsiteY3" fmla="*/ 1541971 h 1549168"/>
                <a:gd name="connsiteX4" fmla="*/ 1311364 w 1421182"/>
                <a:gd name="connsiteY4" fmla="*/ 1549168 h 1549168"/>
                <a:gd name="connsiteX5" fmla="*/ 1421092 w 1421182"/>
                <a:gd name="connsiteY5" fmla="*/ 649398 h 1549168"/>
                <a:gd name="connsiteX6" fmla="*/ 1095765 w 1421182"/>
                <a:gd name="connsiteY6" fmla="*/ 191932 h 1549168"/>
                <a:gd name="connsiteX7" fmla="*/ 1168953 w 1421182"/>
                <a:gd name="connsiteY7" fmla="*/ 490912 h 1549168"/>
                <a:gd name="connsiteX8" fmla="*/ 891530 w 1421182"/>
                <a:gd name="connsiteY8" fmla="*/ 141357 h 1549168"/>
                <a:gd name="connsiteX9" fmla="*/ 957315 w 1421182"/>
                <a:gd name="connsiteY9" fmla="*/ 467020 h 1549168"/>
                <a:gd name="connsiteX10" fmla="*/ 689705 w 1421182"/>
                <a:gd name="connsiteY10" fmla="*/ 99574 h 1549168"/>
                <a:gd name="connsiteX11" fmla="*/ 553923 w 1421182"/>
                <a:gd name="connsiteY11" fmla="*/ 59246 h 1549168"/>
                <a:gd name="connsiteX12" fmla="*/ 473286 w 1421182"/>
                <a:gd name="connsiteY12" fmla="*/ 834977 h 1549168"/>
                <a:gd name="connsiteX13" fmla="*/ 338442 w 1421182"/>
                <a:gd name="connsiteY13" fmla="*/ 781072 h 1549168"/>
                <a:gd name="connsiteX14" fmla="*/ 719 w 1421182"/>
                <a:gd name="connsiteY14" fmla="*/ 480395 h 1549168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095765 w 1421182"/>
                <a:gd name="connsiteY6" fmla="*/ 180687 h 1537923"/>
                <a:gd name="connsiteX7" fmla="*/ 1168953 w 1421182"/>
                <a:gd name="connsiteY7" fmla="*/ 479667 h 1537923"/>
                <a:gd name="connsiteX8" fmla="*/ 891530 w 1421182"/>
                <a:gd name="connsiteY8" fmla="*/ 130112 h 1537923"/>
                <a:gd name="connsiteX9" fmla="*/ 689705 w 1421182"/>
                <a:gd name="connsiteY9" fmla="*/ 88329 h 1537923"/>
                <a:gd name="connsiteX10" fmla="*/ 553923 w 1421182"/>
                <a:gd name="connsiteY10" fmla="*/ 48001 h 1537923"/>
                <a:gd name="connsiteX11" fmla="*/ 473286 w 1421182"/>
                <a:gd name="connsiteY11" fmla="*/ 823732 h 1537923"/>
                <a:gd name="connsiteX12" fmla="*/ 338442 w 1421182"/>
                <a:gd name="connsiteY12" fmla="*/ 769827 h 1537923"/>
                <a:gd name="connsiteX13" fmla="*/ 719 w 1421182"/>
                <a:gd name="connsiteY13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095765 w 1421182"/>
                <a:gd name="connsiteY6" fmla="*/ 180687 h 1537923"/>
                <a:gd name="connsiteX7" fmla="*/ 891530 w 1421182"/>
                <a:gd name="connsiteY7" fmla="*/ 130112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170363 w 1421182"/>
                <a:gd name="connsiteY6" fmla="*/ 177134 h 1537923"/>
                <a:gd name="connsiteX7" fmla="*/ 891530 w 1421182"/>
                <a:gd name="connsiteY7" fmla="*/ 130112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170363 w 1421182"/>
                <a:gd name="connsiteY6" fmla="*/ 177134 h 1537923"/>
                <a:gd name="connsiteX7" fmla="*/ 916396 w 1421182"/>
                <a:gd name="connsiteY7" fmla="*/ 147873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56367 h 1525140"/>
                <a:gd name="connsiteX1" fmla="*/ 140932 w 1421182"/>
                <a:gd name="connsiteY1" fmla="*/ 852141 h 1525140"/>
                <a:gd name="connsiteX2" fmla="*/ 309182 w 1421182"/>
                <a:gd name="connsiteY2" fmla="*/ 1210586 h 1525140"/>
                <a:gd name="connsiteX3" fmla="*/ 693290 w 1421182"/>
                <a:gd name="connsiteY3" fmla="*/ 1517943 h 1525140"/>
                <a:gd name="connsiteX4" fmla="*/ 1311364 w 1421182"/>
                <a:gd name="connsiteY4" fmla="*/ 1525140 h 1525140"/>
                <a:gd name="connsiteX5" fmla="*/ 1421092 w 1421182"/>
                <a:gd name="connsiteY5" fmla="*/ 625370 h 1525140"/>
                <a:gd name="connsiteX6" fmla="*/ 1170363 w 1421182"/>
                <a:gd name="connsiteY6" fmla="*/ 164351 h 1525140"/>
                <a:gd name="connsiteX7" fmla="*/ 916396 w 1421182"/>
                <a:gd name="connsiteY7" fmla="*/ 135090 h 1525140"/>
                <a:gd name="connsiteX8" fmla="*/ 689705 w 1421182"/>
                <a:gd name="connsiteY8" fmla="*/ 75546 h 1525140"/>
                <a:gd name="connsiteX9" fmla="*/ 732615 w 1421182"/>
                <a:gd name="connsiteY9" fmla="*/ 126723 h 1525140"/>
                <a:gd name="connsiteX10" fmla="*/ 553923 w 1421182"/>
                <a:gd name="connsiteY10" fmla="*/ 35218 h 1525140"/>
                <a:gd name="connsiteX11" fmla="*/ 473286 w 1421182"/>
                <a:gd name="connsiteY11" fmla="*/ 810949 h 1525140"/>
                <a:gd name="connsiteX12" fmla="*/ 338442 w 1421182"/>
                <a:gd name="connsiteY12" fmla="*/ 757044 h 1525140"/>
                <a:gd name="connsiteX13" fmla="*/ 719 w 1421182"/>
                <a:gd name="connsiteY13" fmla="*/ 456367 h 1525140"/>
                <a:gd name="connsiteX0" fmla="*/ 719 w 1421182"/>
                <a:gd name="connsiteY0" fmla="*/ 391802 h 1460575"/>
                <a:gd name="connsiteX1" fmla="*/ 140932 w 1421182"/>
                <a:gd name="connsiteY1" fmla="*/ 787576 h 1460575"/>
                <a:gd name="connsiteX2" fmla="*/ 309182 w 1421182"/>
                <a:gd name="connsiteY2" fmla="*/ 1146021 h 1460575"/>
                <a:gd name="connsiteX3" fmla="*/ 693290 w 1421182"/>
                <a:gd name="connsiteY3" fmla="*/ 1453378 h 1460575"/>
                <a:gd name="connsiteX4" fmla="*/ 1311364 w 1421182"/>
                <a:gd name="connsiteY4" fmla="*/ 1460575 h 1460575"/>
                <a:gd name="connsiteX5" fmla="*/ 1421092 w 1421182"/>
                <a:gd name="connsiteY5" fmla="*/ 560805 h 1460575"/>
                <a:gd name="connsiteX6" fmla="*/ 1170363 w 1421182"/>
                <a:gd name="connsiteY6" fmla="*/ 99786 h 1460575"/>
                <a:gd name="connsiteX7" fmla="*/ 916396 w 1421182"/>
                <a:gd name="connsiteY7" fmla="*/ 70525 h 1460575"/>
                <a:gd name="connsiteX8" fmla="*/ 689705 w 1421182"/>
                <a:gd name="connsiteY8" fmla="*/ 10981 h 1460575"/>
                <a:gd name="connsiteX9" fmla="*/ 732615 w 1421182"/>
                <a:gd name="connsiteY9" fmla="*/ 62158 h 1460575"/>
                <a:gd name="connsiteX10" fmla="*/ 539718 w 1421182"/>
                <a:gd name="connsiteY10" fmla="*/ 48800 h 1460575"/>
                <a:gd name="connsiteX11" fmla="*/ 473286 w 1421182"/>
                <a:gd name="connsiteY11" fmla="*/ 746384 h 1460575"/>
                <a:gd name="connsiteX12" fmla="*/ 338442 w 1421182"/>
                <a:gd name="connsiteY12" fmla="*/ 692479 h 1460575"/>
                <a:gd name="connsiteX13" fmla="*/ 719 w 1421182"/>
                <a:gd name="connsiteY13" fmla="*/ 391802 h 1460575"/>
                <a:gd name="connsiteX0" fmla="*/ 719 w 1421182"/>
                <a:gd name="connsiteY0" fmla="*/ 399347 h 1468120"/>
                <a:gd name="connsiteX1" fmla="*/ 140932 w 1421182"/>
                <a:gd name="connsiteY1" fmla="*/ 795121 h 1468120"/>
                <a:gd name="connsiteX2" fmla="*/ 309182 w 1421182"/>
                <a:gd name="connsiteY2" fmla="*/ 1153566 h 1468120"/>
                <a:gd name="connsiteX3" fmla="*/ 693290 w 1421182"/>
                <a:gd name="connsiteY3" fmla="*/ 1460923 h 1468120"/>
                <a:gd name="connsiteX4" fmla="*/ 1311364 w 1421182"/>
                <a:gd name="connsiteY4" fmla="*/ 1468120 h 1468120"/>
                <a:gd name="connsiteX5" fmla="*/ 1421092 w 1421182"/>
                <a:gd name="connsiteY5" fmla="*/ 568350 h 1468120"/>
                <a:gd name="connsiteX6" fmla="*/ 1170363 w 1421182"/>
                <a:gd name="connsiteY6" fmla="*/ 107331 h 1468120"/>
                <a:gd name="connsiteX7" fmla="*/ 916396 w 1421182"/>
                <a:gd name="connsiteY7" fmla="*/ 78070 h 1468120"/>
                <a:gd name="connsiteX8" fmla="*/ 817586 w 1421182"/>
                <a:gd name="connsiteY8" fmla="*/ 765 h 1468120"/>
                <a:gd name="connsiteX9" fmla="*/ 732615 w 1421182"/>
                <a:gd name="connsiteY9" fmla="*/ 69703 h 1468120"/>
                <a:gd name="connsiteX10" fmla="*/ 539718 w 1421182"/>
                <a:gd name="connsiteY10" fmla="*/ 56345 h 1468120"/>
                <a:gd name="connsiteX11" fmla="*/ 473286 w 1421182"/>
                <a:gd name="connsiteY11" fmla="*/ 753929 h 1468120"/>
                <a:gd name="connsiteX12" fmla="*/ 338442 w 1421182"/>
                <a:gd name="connsiteY12" fmla="*/ 700024 h 1468120"/>
                <a:gd name="connsiteX13" fmla="*/ 719 w 1421182"/>
                <a:gd name="connsiteY13" fmla="*/ 399347 h 1468120"/>
                <a:gd name="connsiteX0" fmla="*/ 719 w 1421182"/>
                <a:gd name="connsiteY0" fmla="*/ 391166 h 1459939"/>
                <a:gd name="connsiteX1" fmla="*/ 140932 w 1421182"/>
                <a:gd name="connsiteY1" fmla="*/ 786940 h 1459939"/>
                <a:gd name="connsiteX2" fmla="*/ 309182 w 1421182"/>
                <a:gd name="connsiteY2" fmla="*/ 1145385 h 1459939"/>
                <a:gd name="connsiteX3" fmla="*/ 693290 w 1421182"/>
                <a:gd name="connsiteY3" fmla="*/ 1452742 h 1459939"/>
                <a:gd name="connsiteX4" fmla="*/ 1311364 w 1421182"/>
                <a:gd name="connsiteY4" fmla="*/ 1459939 h 1459939"/>
                <a:gd name="connsiteX5" fmla="*/ 1421092 w 1421182"/>
                <a:gd name="connsiteY5" fmla="*/ 560169 h 1459939"/>
                <a:gd name="connsiteX6" fmla="*/ 1170363 w 1421182"/>
                <a:gd name="connsiteY6" fmla="*/ 99150 h 1459939"/>
                <a:gd name="connsiteX7" fmla="*/ 916396 w 1421182"/>
                <a:gd name="connsiteY7" fmla="*/ 69889 h 1459939"/>
                <a:gd name="connsiteX8" fmla="*/ 732615 w 1421182"/>
                <a:gd name="connsiteY8" fmla="*/ 61522 h 1459939"/>
                <a:gd name="connsiteX9" fmla="*/ 539718 w 1421182"/>
                <a:gd name="connsiteY9" fmla="*/ 48164 h 1459939"/>
                <a:gd name="connsiteX10" fmla="*/ 473286 w 1421182"/>
                <a:gd name="connsiteY10" fmla="*/ 745748 h 1459939"/>
                <a:gd name="connsiteX11" fmla="*/ 338442 w 1421182"/>
                <a:gd name="connsiteY11" fmla="*/ 691843 h 1459939"/>
                <a:gd name="connsiteX12" fmla="*/ 719 w 1421182"/>
                <a:gd name="connsiteY12" fmla="*/ 391166 h 1459939"/>
                <a:gd name="connsiteX0" fmla="*/ 719 w 1421182"/>
                <a:gd name="connsiteY0" fmla="*/ 375395 h 1444168"/>
                <a:gd name="connsiteX1" fmla="*/ 140932 w 1421182"/>
                <a:gd name="connsiteY1" fmla="*/ 771169 h 1444168"/>
                <a:gd name="connsiteX2" fmla="*/ 309182 w 1421182"/>
                <a:gd name="connsiteY2" fmla="*/ 1129614 h 1444168"/>
                <a:gd name="connsiteX3" fmla="*/ 693290 w 1421182"/>
                <a:gd name="connsiteY3" fmla="*/ 1436971 h 1444168"/>
                <a:gd name="connsiteX4" fmla="*/ 1311364 w 1421182"/>
                <a:gd name="connsiteY4" fmla="*/ 1444168 h 1444168"/>
                <a:gd name="connsiteX5" fmla="*/ 1421092 w 1421182"/>
                <a:gd name="connsiteY5" fmla="*/ 544398 h 1444168"/>
                <a:gd name="connsiteX6" fmla="*/ 1170363 w 1421182"/>
                <a:gd name="connsiteY6" fmla="*/ 83379 h 1444168"/>
                <a:gd name="connsiteX7" fmla="*/ 916396 w 1421182"/>
                <a:gd name="connsiteY7" fmla="*/ 54118 h 1444168"/>
                <a:gd name="connsiteX8" fmla="*/ 732615 w 1421182"/>
                <a:gd name="connsiteY8" fmla="*/ 45751 h 1444168"/>
                <a:gd name="connsiteX9" fmla="*/ 529062 w 1421182"/>
                <a:gd name="connsiteY9" fmla="*/ 53706 h 1444168"/>
                <a:gd name="connsiteX10" fmla="*/ 473286 w 1421182"/>
                <a:gd name="connsiteY10" fmla="*/ 729977 h 1444168"/>
                <a:gd name="connsiteX11" fmla="*/ 338442 w 1421182"/>
                <a:gd name="connsiteY11" fmla="*/ 676072 h 1444168"/>
                <a:gd name="connsiteX12" fmla="*/ 719 w 1421182"/>
                <a:gd name="connsiteY12" fmla="*/ 375395 h 1444168"/>
                <a:gd name="connsiteX0" fmla="*/ 719 w 1421182"/>
                <a:gd name="connsiteY0" fmla="*/ 383267 h 1452040"/>
                <a:gd name="connsiteX1" fmla="*/ 140932 w 1421182"/>
                <a:gd name="connsiteY1" fmla="*/ 779041 h 1452040"/>
                <a:gd name="connsiteX2" fmla="*/ 309182 w 1421182"/>
                <a:gd name="connsiteY2" fmla="*/ 1137486 h 1452040"/>
                <a:gd name="connsiteX3" fmla="*/ 693290 w 1421182"/>
                <a:gd name="connsiteY3" fmla="*/ 1444843 h 1452040"/>
                <a:gd name="connsiteX4" fmla="*/ 1311364 w 1421182"/>
                <a:gd name="connsiteY4" fmla="*/ 1452040 h 1452040"/>
                <a:gd name="connsiteX5" fmla="*/ 1421092 w 1421182"/>
                <a:gd name="connsiteY5" fmla="*/ 552270 h 1452040"/>
                <a:gd name="connsiteX6" fmla="*/ 1170363 w 1421182"/>
                <a:gd name="connsiteY6" fmla="*/ 91251 h 1452040"/>
                <a:gd name="connsiteX7" fmla="*/ 916396 w 1421182"/>
                <a:gd name="connsiteY7" fmla="*/ 61990 h 1452040"/>
                <a:gd name="connsiteX8" fmla="*/ 732615 w 1421182"/>
                <a:gd name="connsiteY8" fmla="*/ 53623 h 1452040"/>
                <a:gd name="connsiteX9" fmla="*/ 529062 w 1421182"/>
                <a:gd name="connsiteY9" fmla="*/ 61578 h 1452040"/>
                <a:gd name="connsiteX10" fmla="*/ 473286 w 1421182"/>
                <a:gd name="connsiteY10" fmla="*/ 737849 h 1452040"/>
                <a:gd name="connsiteX11" fmla="*/ 338442 w 1421182"/>
                <a:gd name="connsiteY11" fmla="*/ 683944 h 1452040"/>
                <a:gd name="connsiteX12" fmla="*/ 719 w 1421182"/>
                <a:gd name="connsiteY12" fmla="*/ 383267 h 1452040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2642"/>
                <a:gd name="connsiteY0" fmla="*/ 401489 h 1470262"/>
                <a:gd name="connsiteX1" fmla="*/ 140932 w 1422642"/>
                <a:gd name="connsiteY1" fmla="*/ 797263 h 1470262"/>
                <a:gd name="connsiteX2" fmla="*/ 309182 w 1422642"/>
                <a:gd name="connsiteY2" fmla="*/ 1155708 h 1470262"/>
                <a:gd name="connsiteX3" fmla="*/ 693290 w 1422642"/>
                <a:gd name="connsiteY3" fmla="*/ 1463065 h 1470262"/>
                <a:gd name="connsiteX4" fmla="*/ 1311364 w 1422642"/>
                <a:gd name="connsiteY4" fmla="*/ 1470262 h 1470262"/>
                <a:gd name="connsiteX5" fmla="*/ 1421092 w 1422642"/>
                <a:gd name="connsiteY5" fmla="*/ 570492 h 1470262"/>
                <a:gd name="connsiteX6" fmla="*/ 1170363 w 1422642"/>
                <a:gd name="connsiteY6" fmla="*/ 109473 h 1470262"/>
                <a:gd name="connsiteX7" fmla="*/ 955471 w 1422642"/>
                <a:gd name="connsiteY7" fmla="*/ 83763 h 1470262"/>
                <a:gd name="connsiteX8" fmla="*/ 732615 w 1422642"/>
                <a:gd name="connsiteY8" fmla="*/ 71845 h 1470262"/>
                <a:gd name="connsiteX9" fmla="*/ 529062 w 1422642"/>
                <a:gd name="connsiteY9" fmla="*/ 79800 h 1470262"/>
                <a:gd name="connsiteX10" fmla="*/ 473286 w 1422642"/>
                <a:gd name="connsiteY10" fmla="*/ 756071 h 1470262"/>
                <a:gd name="connsiteX11" fmla="*/ 338442 w 1422642"/>
                <a:gd name="connsiteY11" fmla="*/ 702166 h 1470262"/>
                <a:gd name="connsiteX12" fmla="*/ 719 w 142264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5044 h 1473817"/>
                <a:gd name="connsiteX1" fmla="*/ 140932 w 1421182"/>
                <a:gd name="connsiteY1" fmla="*/ 800818 h 1473817"/>
                <a:gd name="connsiteX2" fmla="*/ 309182 w 1421182"/>
                <a:gd name="connsiteY2" fmla="*/ 1159263 h 1473817"/>
                <a:gd name="connsiteX3" fmla="*/ 693290 w 1421182"/>
                <a:gd name="connsiteY3" fmla="*/ 1466620 h 1473817"/>
                <a:gd name="connsiteX4" fmla="*/ 1311364 w 1421182"/>
                <a:gd name="connsiteY4" fmla="*/ 1473817 h 1473817"/>
                <a:gd name="connsiteX5" fmla="*/ 1421092 w 1421182"/>
                <a:gd name="connsiteY5" fmla="*/ 574047 h 1473817"/>
                <a:gd name="connsiteX6" fmla="*/ 1170363 w 1421182"/>
                <a:gd name="connsiteY6" fmla="*/ 113028 h 1473817"/>
                <a:gd name="connsiteX7" fmla="*/ 955471 w 1421182"/>
                <a:gd name="connsiteY7" fmla="*/ 87318 h 1473817"/>
                <a:gd name="connsiteX8" fmla="*/ 732615 w 1421182"/>
                <a:gd name="connsiteY8" fmla="*/ 75400 h 1473817"/>
                <a:gd name="connsiteX9" fmla="*/ 529062 w 1421182"/>
                <a:gd name="connsiteY9" fmla="*/ 83355 h 1473817"/>
                <a:gd name="connsiteX10" fmla="*/ 473286 w 1421182"/>
                <a:gd name="connsiteY10" fmla="*/ 759626 h 1473817"/>
                <a:gd name="connsiteX11" fmla="*/ 338442 w 1421182"/>
                <a:gd name="connsiteY11" fmla="*/ 705721 h 1473817"/>
                <a:gd name="connsiteX12" fmla="*/ 719 w 1421182"/>
                <a:gd name="connsiteY12" fmla="*/ 405044 h 1473817"/>
                <a:gd name="connsiteX0" fmla="*/ 719 w 1421182"/>
                <a:gd name="connsiteY0" fmla="*/ 405044 h 1473817"/>
                <a:gd name="connsiteX1" fmla="*/ 140932 w 1421182"/>
                <a:gd name="connsiteY1" fmla="*/ 800818 h 1473817"/>
                <a:gd name="connsiteX2" fmla="*/ 309182 w 1421182"/>
                <a:gd name="connsiteY2" fmla="*/ 1159263 h 1473817"/>
                <a:gd name="connsiteX3" fmla="*/ 693290 w 1421182"/>
                <a:gd name="connsiteY3" fmla="*/ 1466620 h 1473817"/>
                <a:gd name="connsiteX4" fmla="*/ 1311364 w 1421182"/>
                <a:gd name="connsiteY4" fmla="*/ 1473817 h 1473817"/>
                <a:gd name="connsiteX5" fmla="*/ 1421092 w 1421182"/>
                <a:gd name="connsiteY5" fmla="*/ 574047 h 1473817"/>
                <a:gd name="connsiteX6" fmla="*/ 1170363 w 1421182"/>
                <a:gd name="connsiteY6" fmla="*/ 113028 h 1473817"/>
                <a:gd name="connsiteX7" fmla="*/ 955471 w 1421182"/>
                <a:gd name="connsiteY7" fmla="*/ 87318 h 1473817"/>
                <a:gd name="connsiteX8" fmla="*/ 732615 w 1421182"/>
                <a:gd name="connsiteY8" fmla="*/ 75400 h 1473817"/>
                <a:gd name="connsiteX9" fmla="*/ 529062 w 1421182"/>
                <a:gd name="connsiteY9" fmla="*/ 83355 h 1473817"/>
                <a:gd name="connsiteX10" fmla="*/ 473286 w 1421182"/>
                <a:gd name="connsiteY10" fmla="*/ 759626 h 1473817"/>
                <a:gd name="connsiteX11" fmla="*/ 338442 w 1421182"/>
                <a:gd name="connsiteY11" fmla="*/ 705721 h 1473817"/>
                <a:gd name="connsiteX12" fmla="*/ 719 w 1421182"/>
                <a:gd name="connsiteY12" fmla="*/ 405044 h 1473817"/>
                <a:gd name="connsiteX0" fmla="*/ 719 w 1421182"/>
                <a:gd name="connsiteY0" fmla="*/ 389959 h 1458732"/>
                <a:gd name="connsiteX1" fmla="*/ 140932 w 1421182"/>
                <a:gd name="connsiteY1" fmla="*/ 785733 h 1458732"/>
                <a:gd name="connsiteX2" fmla="*/ 309182 w 1421182"/>
                <a:gd name="connsiteY2" fmla="*/ 1144178 h 1458732"/>
                <a:gd name="connsiteX3" fmla="*/ 693290 w 1421182"/>
                <a:gd name="connsiteY3" fmla="*/ 1451535 h 1458732"/>
                <a:gd name="connsiteX4" fmla="*/ 1311364 w 1421182"/>
                <a:gd name="connsiteY4" fmla="*/ 1458732 h 1458732"/>
                <a:gd name="connsiteX5" fmla="*/ 1421092 w 1421182"/>
                <a:gd name="connsiteY5" fmla="*/ 558962 h 1458732"/>
                <a:gd name="connsiteX6" fmla="*/ 1170363 w 1421182"/>
                <a:gd name="connsiteY6" fmla="*/ 97943 h 1458732"/>
                <a:gd name="connsiteX7" fmla="*/ 955471 w 1421182"/>
                <a:gd name="connsiteY7" fmla="*/ 72233 h 1458732"/>
                <a:gd name="connsiteX8" fmla="*/ 732615 w 1421182"/>
                <a:gd name="connsiteY8" fmla="*/ 60315 h 1458732"/>
                <a:gd name="connsiteX9" fmla="*/ 500647 w 1421182"/>
                <a:gd name="connsiteY9" fmla="*/ 128658 h 1458732"/>
                <a:gd name="connsiteX10" fmla="*/ 473286 w 1421182"/>
                <a:gd name="connsiteY10" fmla="*/ 744541 h 1458732"/>
                <a:gd name="connsiteX11" fmla="*/ 338442 w 1421182"/>
                <a:gd name="connsiteY11" fmla="*/ 690636 h 1458732"/>
                <a:gd name="connsiteX12" fmla="*/ 719 w 1421182"/>
                <a:gd name="connsiteY12" fmla="*/ 389959 h 1458732"/>
                <a:gd name="connsiteX0" fmla="*/ 719 w 1421182"/>
                <a:gd name="connsiteY0" fmla="*/ 389959 h 1458732"/>
                <a:gd name="connsiteX1" fmla="*/ 140932 w 1421182"/>
                <a:gd name="connsiteY1" fmla="*/ 785733 h 1458732"/>
                <a:gd name="connsiteX2" fmla="*/ 309182 w 1421182"/>
                <a:gd name="connsiteY2" fmla="*/ 1144178 h 1458732"/>
                <a:gd name="connsiteX3" fmla="*/ 693290 w 1421182"/>
                <a:gd name="connsiteY3" fmla="*/ 1451535 h 1458732"/>
                <a:gd name="connsiteX4" fmla="*/ 1311364 w 1421182"/>
                <a:gd name="connsiteY4" fmla="*/ 1458732 h 1458732"/>
                <a:gd name="connsiteX5" fmla="*/ 1421092 w 1421182"/>
                <a:gd name="connsiteY5" fmla="*/ 558962 h 1458732"/>
                <a:gd name="connsiteX6" fmla="*/ 1170363 w 1421182"/>
                <a:gd name="connsiteY6" fmla="*/ 97943 h 1458732"/>
                <a:gd name="connsiteX7" fmla="*/ 955471 w 1421182"/>
                <a:gd name="connsiteY7" fmla="*/ 72233 h 1458732"/>
                <a:gd name="connsiteX8" fmla="*/ 732615 w 1421182"/>
                <a:gd name="connsiteY8" fmla="*/ 60315 h 1458732"/>
                <a:gd name="connsiteX9" fmla="*/ 500647 w 1421182"/>
                <a:gd name="connsiteY9" fmla="*/ 128658 h 1458732"/>
                <a:gd name="connsiteX10" fmla="*/ 473286 w 1421182"/>
                <a:gd name="connsiteY10" fmla="*/ 744541 h 1458732"/>
                <a:gd name="connsiteX11" fmla="*/ 338442 w 1421182"/>
                <a:gd name="connsiteY11" fmla="*/ 690636 h 1458732"/>
                <a:gd name="connsiteX12" fmla="*/ 719 w 1421182"/>
                <a:gd name="connsiteY12" fmla="*/ 389959 h 1458732"/>
                <a:gd name="connsiteX0" fmla="*/ 1359 w 1421822"/>
                <a:gd name="connsiteY0" fmla="*/ 389959 h 1458732"/>
                <a:gd name="connsiteX1" fmla="*/ 88289 w 1421822"/>
                <a:gd name="connsiteY1" fmla="*/ 878090 h 1458732"/>
                <a:gd name="connsiteX2" fmla="*/ 309822 w 1421822"/>
                <a:gd name="connsiteY2" fmla="*/ 1144178 h 1458732"/>
                <a:gd name="connsiteX3" fmla="*/ 693930 w 1421822"/>
                <a:gd name="connsiteY3" fmla="*/ 1451535 h 1458732"/>
                <a:gd name="connsiteX4" fmla="*/ 1312004 w 1421822"/>
                <a:gd name="connsiteY4" fmla="*/ 1458732 h 1458732"/>
                <a:gd name="connsiteX5" fmla="*/ 1421732 w 1421822"/>
                <a:gd name="connsiteY5" fmla="*/ 558962 h 1458732"/>
                <a:gd name="connsiteX6" fmla="*/ 1171003 w 1421822"/>
                <a:gd name="connsiteY6" fmla="*/ 97943 h 1458732"/>
                <a:gd name="connsiteX7" fmla="*/ 956111 w 1421822"/>
                <a:gd name="connsiteY7" fmla="*/ 72233 h 1458732"/>
                <a:gd name="connsiteX8" fmla="*/ 733255 w 1421822"/>
                <a:gd name="connsiteY8" fmla="*/ 60315 h 1458732"/>
                <a:gd name="connsiteX9" fmla="*/ 501287 w 1421822"/>
                <a:gd name="connsiteY9" fmla="*/ 128658 h 1458732"/>
                <a:gd name="connsiteX10" fmla="*/ 473926 w 1421822"/>
                <a:gd name="connsiteY10" fmla="*/ 744541 h 1458732"/>
                <a:gd name="connsiteX11" fmla="*/ 339082 w 1421822"/>
                <a:gd name="connsiteY11" fmla="*/ 690636 h 1458732"/>
                <a:gd name="connsiteX12" fmla="*/ 1359 w 1421822"/>
                <a:gd name="connsiteY12" fmla="*/ 389959 h 1458732"/>
                <a:gd name="connsiteX0" fmla="*/ 250 w 1683580"/>
                <a:gd name="connsiteY0" fmla="*/ 631511 h 1458732"/>
                <a:gd name="connsiteX1" fmla="*/ 350047 w 1683580"/>
                <a:gd name="connsiteY1" fmla="*/ 878090 h 1458732"/>
                <a:gd name="connsiteX2" fmla="*/ 571580 w 1683580"/>
                <a:gd name="connsiteY2" fmla="*/ 1144178 h 1458732"/>
                <a:gd name="connsiteX3" fmla="*/ 955688 w 1683580"/>
                <a:gd name="connsiteY3" fmla="*/ 1451535 h 1458732"/>
                <a:gd name="connsiteX4" fmla="*/ 1573762 w 1683580"/>
                <a:gd name="connsiteY4" fmla="*/ 1458732 h 1458732"/>
                <a:gd name="connsiteX5" fmla="*/ 1683490 w 1683580"/>
                <a:gd name="connsiteY5" fmla="*/ 558962 h 1458732"/>
                <a:gd name="connsiteX6" fmla="*/ 1432761 w 1683580"/>
                <a:gd name="connsiteY6" fmla="*/ 97943 h 1458732"/>
                <a:gd name="connsiteX7" fmla="*/ 1217869 w 1683580"/>
                <a:gd name="connsiteY7" fmla="*/ 72233 h 1458732"/>
                <a:gd name="connsiteX8" fmla="*/ 995013 w 1683580"/>
                <a:gd name="connsiteY8" fmla="*/ 60315 h 1458732"/>
                <a:gd name="connsiteX9" fmla="*/ 763045 w 1683580"/>
                <a:gd name="connsiteY9" fmla="*/ 128658 h 1458732"/>
                <a:gd name="connsiteX10" fmla="*/ 735684 w 1683580"/>
                <a:gd name="connsiteY10" fmla="*/ 744541 h 1458732"/>
                <a:gd name="connsiteX11" fmla="*/ 600840 w 1683580"/>
                <a:gd name="connsiteY11" fmla="*/ 690636 h 1458732"/>
                <a:gd name="connsiteX12" fmla="*/ 250 w 1683580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571637 w 1683637"/>
                <a:gd name="connsiteY2" fmla="*/ 1144178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571637 w 1683637"/>
                <a:gd name="connsiteY2" fmla="*/ 1144178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3637" h="1458732">
                  <a:moveTo>
                    <a:pt x="307" y="631511"/>
                  </a:moveTo>
                  <a:cubicBezTo>
                    <a:pt x="-10032" y="680992"/>
                    <a:pt x="242979" y="771031"/>
                    <a:pt x="350104" y="878090"/>
                  </a:cubicBezTo>
                  <a:cubicBezTo>
                    <a:pt x="431053" y="979811"/>
                    <a:pt x="510950" y="1038905"/>
                    <a:pt x="603609" y="1158387"/>
                  </a:cubicBezTo>
                  <a:cubicBezTo>
                    <a:pt x="691391" y="1260800"/>
                    <a:pt x="824072" y="1341807"/>
                    <a:pt x="955745" y="1451535"/>
                  </a:cubicBezTo>
                  <a:lnTo>
                    <a:pt x="1573819" y="1458732"/>
                  </a:lnTo>
                  <a:cubicBezTo>
                    <a:pt x="1690862" y="1158809"/>
                    <a:pt x="1683546" y="668689"/>
                    <a:pt x="1683547" y="558962"/>
                  </a:cubicBezTo>
                  <a:cubicBezTo>
                    <a:pt x="1666692" y="-4699"/>
                    <a:pt x="1521956" y="9660"/>
                    <a:pt x="1432818" y="97943"/>
                  </a:cubicBezTo>
                  <a:cubicBezTo>
                    <a:pt x="1415603" y="-939"/>
                    <a:pt x="1276676" y="18116"/>
                    <a:pt x="1217926" y="72233"/>
                  </a:cubicBezTo>
                  <a:cubicBezTo>
                    <a:pt x="1201804" y="-29950"/>
                    <a:pt x="1015225" y="-14213"/>
                    <a:pt x="995070" y="60315"/>
                  </a:cubicBezTo>
                  <a:cubicBezTo>
                    <a:pt x="971370" y="-17903"/>
                    <a:pt x="799222" y="-38667"/>
                    <a:pt x="763102" y="128658"/>
                  </a:cubicBezTo>
                  <a:cubicBezTo>
                    <a:pt x="737369" y="247866"/>
                    <a:pt x="733090" y="336486"/>
                    <a:pt x="735741" y="744541"/>
                  </a:cubicBezTo>
                  <a:cubicBezTo>
                    <a:pt x="643470" y="809279"/>
                    <a:pt x="546120" y="683477"/>
                    <a:pt x="469463" y="633800"/>
                  </a:cubicBezTo>
                  <a:cubicBezTo>
                    <a:pt x="340860" y="530905"/>
                    <a:pt x="61917" y="453377"/>
                    <a:pt x="307" y="6315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8B8D75F0-6C5B-4203-AA20-EE1F4C4C4F8D}"/>
                </a:ext>
              </a:extLst>
            </p:cNvPr>
            <p:cNvSpPr/>
            <p:nvPr/>
          </p:nvSpPr>
          <p:spPr>
            <a:xfrm>
              <a:off x="715465" y="3579675"/>
              <a:ext cx="211525" cy="211525"/>
            </a:xfrm>
            <a:prstGeom prst="ellipse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804CD2F-7F3E-4F7C-8E26-23CCD5E760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00A226F-445D-44B2-A8CC-A30360F5BD45}"/>
              </a:ext>
            </a:extLst>
          </p:cNvPr>
          <p:cNvGrpSpPr/>
          <p:nvPr/>
        </p:nvGrpSpPr>
        <p:grpSpPr>
          <a:xfrm>
            <a:off x="4067944" y="2135786"/>
            <a:ext cx="4680520" cy="1451028"/>
            <a:chOff x="3059832" y="3075806"/>
            <a:chExt cx="5342283" cy="1656184"/>
          </a:xfrm>
        </p:grpSpPr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C8E5B84A-862E-415D-9FFD-E834868E2D05}"/>
                </a:ext>
              </a:extLst>
            </p:cNvPr>
            <p:cNvGrpSpPr/>
            <p:nvPr/>
          </p:nvGrpSpPr>
          <p:grpSpPr>
            <a:xfrm>
              <a:off x="3059832" y="3075806"/>
              <a:ext cx="5342283" cy="1656184"/>
              <a:chOff x="1894013" y="1707654"/>
              <a:chExt cx="5342283" cy="1656184"/>
            </a:xfrm>
            <a:solidFill>
              <a:schemeClr val="accent2"/>
            </a:solidFill>
          </p:grpSpPr>
          <p:sp>
            <p:nvSpPr>
              <p:cNvPr id="11" name="Oval 3">
                <a:extLst>
                  <a:ext uri="{FF2B5EF4-FFF2-40B4-BE49-F238E27FC236}">
                    <a16:creationId xmlns:a16="http://schemas.microsoft.com/office/drawing/2014/main" id="{21D9C48F-6A6E-4BAB-8981-4378DFEBEC74}"/>
                  </a:ext>
                </a:extLst>
              </p:cNvPr>
              <p:cNvSpPr/>
              <p:nvPr/>
            </p:nvSpPr>
            <p:spPr>
              <a:xfrm>
                <a:off x="1894013" y="1707654"/>
                <a:ext cx="1584176" cy="1584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ounded Rectangle 4">
                <a:extLst>
                  <a:ext uri="{FF2B5EF4-FFF2-40B4-BE49-F238E27FC236}">
                    <a16:creationId xmlns:a16="http://schemas.microsoft.com/office/drawing/2014/main" id="{969DA90B-B190-4C6B-A2E7-AD39909486AA}"/>
                  </a:ext>
                </a:extLst>
              </p:cNvPr>
              <p:cNvSpPr/>
              <p:nvPr/>
            </p:nvSpPr>
            <p:spPr>
              <a:xfrm>
                <a:off x="3425322" y="2271142"/>
                <a:ext cx="263531" cy="457200"/>
              </a:xfrm>
              <a:prstGeom prst="roundRect">
                <a:avLst>
                  <a:gd name="adj" fmla="val 2291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6">
                <a:extLst>
                  <a:ext uri="{FF2B5EF4-FFF2-40B4-BE49-F238E27FC236}">
                    <a16:creationId xmlns:a16="http://schemas.microsoft.com/office/drawing/2014/main" id="{A3D9AD7E-6EC8-4E38-88F3-8A89F4290C2B}"/>
                  </a:ext>
                </a:extLst>
              </p:cNvPr>
              <p:cNvSpPr/>
              <p:nvPr/>
            </p:nvSpPr>
            <p:spPr>
              <a:xfrm>
                <a:off x="3779913" y="2271142"/>
                <a:ext cx="131765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7">
                <a:extLst>
                  <a:ext uri="{FF2B5EF4-FFF2-40B4-BE49-F238E27FC236}">
                    <a16:creationId xmlns:a16="http://schemas.microsoft.com/office/drawing/2014/main" id="{A029C533-26EB-49E2-9EB0-F36BDEC50B50}"/>
                  </a:ext>
                </a:extLst>
              </p:cNvPr>
              <p:cNvSpPr/>
              <p:nvPr/>
            </p:nvSpPr>
            <p:spPr>
              <a:xfrm>
                <a:off x="3425321" y="2313434"/>
                <a:ext cx="3810975" cy="372616"/>
              </a:xfrm>
              <a:prstGeom prst="roundRect">
                <a:avLst>
                  <a:gd name="adj" fmla="val 2291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EF344337-6909-4A1C-B468-4F6F98460657}"/>
                  </a:ext>
                </a:extLst>
              </p:cNvPr>
              <p:cNvSpPr/>
              <p:nvPr/>
            </p:nvSpPr>
            <p:spPr>
              <a:xfrm>
                <a:off x="5199672" y="2677343"/>
                <a:ext cx="504056" cy="6777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1">
                <a:extLst>
                  <a:ext uri="{FF2B5EF4-FFF2-40B4-BE49-F238E27FC236}">
                    <a16:creationId xmlns:a16="http://schemas.microsoft.com/office/drawing/2014/main" id="{AAEBBFF3-0170-4CBB-AE1F-99A26CF8F082}"/>
                  </a:ext>
                </a:extLst>
              </p:cNvPr>
              <p:cNvSpPr/>
              <p:nvPr/>
            </p:nvSpPr>
            <p:spPr>
              <a:xfrm>
                <a:off x="5834820" y="2686050"/>
                <a:ext cx="504056" cy="6777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2">
                <a:extLst>
                  <a:ext uri="{FF2B5EF4-FFF2-40B4-BE49-F238E27FC236}">
                    <a16:creationId xmlns:a16="http://schemas.microsoft.com/office/drawing/2014/main" id="{2F87BE93-26DE-4558-9EF6-582BC522FCBC}"/>
                  </a:ext>
                </a:extLst>
              </p:cNvPr>
              <p:cNvSpPr/>
              <p:nvPr/>
            </p:nvSpPr>
            <p:spPr>
              <a:xfrm>
                <a:off x="6444209" y="2686050"/>
                <a:ext cx="504056" cy="6777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6FC362B7-9F36-4210-B269-D47452A7E3F7}"/>
                </a:ext>
              </a:extLst>
            </p:cNvPr>
            <p:cNvSpPr/>
            <p:nvPr/>
          </p:nvSpPr>
          <p:spPr>
            <a:xfrm>
              <a:off x="3334585" y="3351399"/>
              <a:ext cx="1034670" cy="1032990"/>
            </a:xfrm>
            <a:custGeom>
              <a:avLst/>
              <a:gdLst/>
              <a:ahLst/>
              <a:cxnLst/>
              <a:rect l="l" t="t" r="r" b="b"/>
              <a:pathLst>
                <a:path w="3228210" h="3222968">
                  <a:moveTo>
                    <a:pt x="1619999" y="642446"/>
                  </a:moveTo>
                  <a:lnTo>
                    <a:pt x="2664115" y="1686562"/>
                  </a:lnTo>
                  <a:lnTo>
                    <a:pt x="2664116" y="1686562"/>
                  </a:lnTo>
                  <a:lnTo>
                    <a:pt x="2664116" y="3222968"/>
                  </a:lnTo>
                  <a:lnTo>
                    <a:pt x="2015013" y="3222968"/>
                  </a:lnTo>
                  <a:lnTo>
                    <a:pt x="2015013" y="2511495"/>
                  </a:lnTo>
                  <a:cubicBezTo>
                    <a:pt x="2015013" y="2399422"/>
                    <a:pt x="1924159" y="2308568"/>
                    <a:pt x="1812086" y="2308568"/>
                  </a:cubicBezTo>
                  <a:lnTo>
                    <a:pt x="1427912" y="2308568"/>
                  </a:lnTo>
                  <a:cubicBezTo>
                    <a:pt x="1315839" y="2308568"/>
                    <a:pt x="1224985" y="2399422"/>
                    <a:pt x="1224985" y="2511495"/>
                  </a:cubicBezTo>
                  <a:lnTo>
                    <a:pt x="1224985" y="3222968"/>
                  </a:lnTo>
                  <a:lnTo>
                    <a:pt x="575882" y="3222968"/>
                  </a:lnTo>
                  <a:lnTo>
                    <a:pt x="575882" y="1686562"/>
                  </a:lnTo>
                  <a:lnTo>
                    <a:pt x="575884" y="1686562"/>
                  </a:lnTo>
                  <a:close/>
                  <a:moveTo>
                    <a:pt x="509997" y="122689"/>
                  </a:moveTo>
                  <a:lnTo>
                    <a:pt x="942045" y="122689"/>
                  </a:lnTo>
                  <a:lnTo>
                    <a:pt x="942045" y="542556"/>
                  </a:lnTo>
                  <a:lnTo>
                    <a:pt x="509997" y="974604"/>
                  </a:lnTo>
                  <a:close/>
                  <a:moveTo>
                    <a:pt x="1620001" y="7099"/>
                  </a:moveTo>
                  <a:lnTo>
                    <a:pt x="3228210" y="1686560"/>
                  </a:lnTo>
                  <a:lnTo>
                    <a:pt x="2900441" y="1686560"/>
                  </a:lnTo>
                  <a:lnTo>
                    <a:pt x="1620001" y="349390"/>
                  </a:lnTo>
                  <a:close/>
                  <a:moveTo>
                    <a:pt x="1619999" y="0"/>
                  </a:moveTo>
                  <a:lnTo>
                    <a:pt x="1619999" y="342291"/>
                  </a:lnTo>
                  <a:lnTo>
                    <a:pt x="330172" y="1679462"/>
                  </a:lnTo>
                  <a:lnTo>
                    <a:pt x="0" y="1679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Trapezoid 22">
              <a:extLst>
                <a:ext uri="{FF2B5EF4-FFF2-40B4-BE49-F238E27FC236}">
                  <a16:creationId xmlns:a16="http://schemas.microsoft.com/office/drawing/2014/main" id="{55A4FEDB-A5E8-4C3E-94B6-4C4C0332A39C}"/>
                </a:ext>
              </a:extLst>
            </p:cNvPr>
            <p:cNvSpPr/>
            <p:nvPr/>
          </p:nvSpPr>
          <p:spPr>
            <a:xfrm>
              <a:off x="7030325" y="4353987"/>
              <a:ext cx="444684" cy="226220"/>
            </a:xfrm>
            <a:custGeom>
              <a:avLst/>
              <a:gdLst/>
              <a:ahLst/>
              <a:cxnLst/>
              <a:rect l="l" t="t" r="r" b="b"/>
              <a:pathLst>
                <a:path w="3261500" h="1659188">
                  <a:moveTo>
                    <a:pt x="121102" y="1436888"/>
                  </a:moveTo>
                  <a:lnTo>
                    <a:pt x="3045452" y="1436888"/>
                  </a:lnTo>
                  <a:cubicBezTo>
                    <a:pt x="3001437" y="1508238"/>
                    <a:pt x="2956882" y="1580993"/>
                    <a:pt x="2918729" y="1659188"/>
                  </a:cubicBezTo>
                  <a:lnTo>
                    <a:pt x="202648" y="1659188"/>
                  </a:lnTo>
                  <a:cubicBezTo>
                    <a:pt x="188127" y="1585004"/>
                    <a:pt x="156049" y="1510828"/>
                    <a:pt x="121102" y="1436888"/>
                  </a:cubicBezTo>
                  <a:close/>
                  <a:moveTo>
                    <a:pt x="2814967" y="1119413"/>
                  </a:moveTo>
                  <a:lnTo>
                    <a:pt x="2814967" y="1227413"/>
                  </a:lnTo>
                  <a:lnTo>
                    <a:pt x="2922967" y="1227413"/>
                  </a:lnTo>
                  <a:lnTo>
                    <a:pt x="2922967" y="1119413"/>
                  </a:lnTo>
                  <a:close/>
                  <a:moveTo>
                    <a:pt x="2600074" y="1119413"/>
                  </a:moveTo>
                  <a:lnTo>
                    <a:pt x="2600074" y="1227413"/>
                  </a:lnTo>
                  <a:lnTo>
                    <a:pt x="2708074" y="1227413"/>
                  </a:lnTo>
                  <a:lnTo>
                    <a:pt x="2708074" y="1119413"/>
                  </a:lnTo>
                  <a:close/>
                  <a:moveTo>
                    <a:pt x="2385182" y="1119413"/>
                  </a:moveTo>
                  <a:lnTo>
                    <a:pt x="2385182" y="1227413"/>
                  </a:lnTo>
                  <a:lnTo>
                    <a:pt x="2493182" y="1227413"/>
                  </a:lnTo>
                  <a:lnTo>
                    <a:pt x="2493182" y="1119413"/>
                  </a:lnTo>
                  <a:close/>
                  <a:moveTo>
                    <a:pt x="1716569" y="1119413"/>
                  </a:moveTo>
                  <a:lnTo>
                    <a:pt x="1716569" y="1227413"/>
                  </a:lnTo>
                  <a:lnTo>
                    <a:pt x="1824569" y="1227413"/>
                  </a:lnTo>
                  <a:lnTo>
                    <a:pt x="1824569" y="1119413"/>
                  </a:lnTo>
                  <a:close/>
                  <a:moveTo>
                    <a:pt x="1501676" y="1119413"/>
                  </a:moveTo>
                  <a:lnTo>
                    <a:pt x="1501676" y="1227413"/>
                  </a:lnTo>
                  <a:lnTo>
                    <a:pt x="1609676" y="1227413"/>
                  </a:lnTo>
                  <a:lnTo>
                    <a:pt x="1609676" y="1119413"/>
                  </a:lnTo>
                  <a:close/>
                  <a:moveTo>
                    <a:pt x="1286784" y="1119413"/>
                  </a:moveTo>
                  <a:lnTo>
                    <a:pt x="1286784" y="1227413"/>
                  </a:lnTo>
                  <a:lnTo>
                    <a:pt x="1394784" y="1227413"/>
                  </a:lnTo>
                  <a:lnTo>
                    <a:pt x="1394784" y="1119413"/>
                  </a:lnTo>
                  <a:close/>
                  <a:moveTo>
                    <a:pt x="1071892" y="1119413"/>
                  </a:moveTo>
                  <a:lnTo>
                    <a:pt x="1071892" y="1227413"/>
                  </a:lnTo>
                  <a:lnTo>
                    <a:pt x="1179892" y="1227413"/>
                  </a:lnTo>
                  <a:lnTo>
                    <a:pt x="1179892" y="1119413"/>
                  </a:lnTo>
                  <a:close/>
                  <a:moveTo>
                    <a:pt x="857000" y="1119413"/>
                  </a:moveTo>
                  <a:lnTo>
                    <a:pt x="857000" y="1227413"/>
                  </a:lnTo>
                  <a:lnTo>
                    <a:pt x="965000" y="1227413"/>
                  </a:lnTo>
                  <a:lnTo>
                    <a:pt x="965000" y="1119413"/>
                  </a:lnTo>
                  <a:close/>
                  <a:moveTo>
                    <a:pt x="642108" y="1119413"/>
                  </a:moveTo>
                  <a:lnTo>
                    <a:pt x="642108" y="1227413"/>
                  </a:lnTo>
                  <a:lnTo>
                    <a:pt x="750108" y="1227413"/>
                  </a:lnTo>
                  <a:lnTo>
                    <a:pt x="750108" y="1119413"/>
                  </a:lnTo>
                  <a:close/>
                  <a:moveTo>
                    <a:pt x="427216" y="1119413"/>
                  </a:moveTo>
                  <a:lnTo>
                    <a:pt x="427216" y="1227413"/>
                  </a:lnTo>
                  <a:lnTo>
                    <a:pt x="535216" y="1227413"/>
                  </a:lnTo>
                  <a:lnTo>
                    <a:pt x="535216" y="1119413"/>
                  </a:lnTo>
                  <a:close/>
                  <a:moveTo>
                    <a:pt x="356387" y="794045"/>
                  </a:moveTo>
                  <a:lnTo>
                    <a:pt x="310667" y="896924"/>
                  </a:lnTo>
                  <a:lnTo>
                    <a:pt x="2620886" y="908354"/>
                  </a:lnTo>
                  <a:lnTo>
                    <a:pt x="2540130" y="801665"/>
                  </a:lnTo>
                  <a:close/>
                  <a:moveTo>
                    <a:pt x="382676" y="631248"/>
                  </a:moveTo>
                  <a:lnTo>
                    <a:pt x="363625" y="730317"/>
                  </a:lnTo>
                  <a:lnTo>
                    <a:pt x="2492522" y="737937"/>
                  </a:lnTo>
                  <a:lnTo>
                    <a:pt x="2418771" y="631248"/>
                  </a:lnTo>
                  <a:close/>
                  <a:moveTo>
                    <a:pt x="1756650" y="318899"/>
                  </a:moveTo>
                  <a:lnTo>
                    <a:pt x="1756650" y="477608"/>
                  </a:lnTo>
                  <a:lnTo>
                    <a:pt x="1900650" y="477608"/>
                  </a:lnTo>
                  <a:lnTo>
                    <a:pt x="1900650" y="318899"/>
                  </a:lnTo>
                  <a:close/>
                  <a:moveTo>
                    <a:pt x="1470038" y="318899"/>
                  </a:moveTo>
                  <a:lnTo>
                    <a:pt x="1470038" y="477608"/>
                  </a:lnTo>
                  <a:lnTo>
                    <a:pt x="1614038" y="477608"/>
                  </a:lnTo>
                  <a:lnTo>
                    <a:pt x="1614038" y="318899"/>
                  </a:lnTo>
                  <a:close/>
                  <a:moveTo>
                    <a:pt x="1183427" y="318899"/>
                  </a:moveTo>
                  <a:lnTo>
                    <a:pt x="1183427" y="477608"/>
                  </a:lnTo>
                  <a:lnTo>
                    <a:pt x="1327427" y="477608"/>
                  </a:lnTo>
                  <a:lnTo>
                    <a:pt x="1327427" y="318899"/>
                  </a:lnTo>
                  <a:close/>
                  <a:moveTo>
                    <a:pt x="896816" y="318899"/>
                  </a:moveTo>
                  <a:lnTo>
                    <a:pt x="896816" y="477608"/>
                  </a:lnTo>
                  <a:lnTo>
                    <a:pt x="1040816" y="477608"/>
                  </a:lnTo>
                  <a:lnTo>
                    <a:pt x="1040816" y="318899"/>
                  </a:lnTo>
                  <a:close/>
                  <a:moveTo>
                    <a:pt x="1190618" y="0"/>
                  </a:moveTo>
                  <a:lnTo>
                    <a:pt x="1271830" y="0"/>
                  </a:lnTo>
                  <a:lnTo>
                    <a:pt x="1308266" y="193836"/>
                  </a:lnTo>
                  <a:lnTo>
                    <a:pt x="1977660" y="193836"/>
                  </a:lnTo>
                  <a:lnTo>
                    <a:pt x="2138144" y="525639"/>
                  </a:lnTo>
                  <a:lnTo>
                    <a:pt x="2421400" y="525639"/>
                  </a:lnTo>
                  <a:lnTo>
                    <a:pt x="2750195" y="950920"/>
                  </a:lnTo>
                  <a:lnTo>
                    <a:pt x="3261500" y="937238"/>
                  </a:lnTo>
                  <a:cubicBezTo>
                    <a:pt x="3244841" y="1097170"/>
                    <a:pt x="3172191" y="1230845"/>
                    <a:pt x="3089450" y="1364888"/>
                  </a:cubicBezTo>
                  <a:lnTo>
                    <a:pt x="88044" y="1364888"/>
                  </a:lnTo>
                  <a:cubicBezTo>
                    <a:pt x="35437" y="1251413"/>
                    <a:pt x="-11245" y="1137942"/>
                    <a:pt x="2399" y="1024450"/>
                  </a:cubicBezTo>
                  <a:lnTo>
                    <a:pt x="197767" y="1019222"/>
                  </a:lnTo>
                  <a:lnTo>
                    <a:pt x="321162" y="525639"/>
                  </a:lnTo>
                  <a:lnTo>
                    <a:pt x="681951" y="525639"/>
                  </a:lnTo>
                  <a:lnTo>
                    <a:pt x="764901" y="193836"/>
                  </a:lnTo>
                  <a:lnTo>
                    <a:pt x="930048" y="193836"/>
                  </a:lnTo>
                  <a:lnTo>
                    <a:pt x="966373" y="588"/>
                  </a:lnTo>
                  <a:lnTo>
                    <a:pt x="1047585" y="588"/>
                  </a:lnTo>
                  <a:lnTo>
                    <a:pt x="1083910" y="193836"/>
                  </a:lnTo>
                  <a:lnTo>
                    <a:pt x="1154183" y="1938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3A72E4E2-C294-4170-84CB-F44949E14368}"/>
                </a:ext>
              </a:extLst>
            </p:cNvPr>
            <p:cNvSpPr/>
            <p:nvPr/>
          </p:nvSpPr>
          <p:spPr>
            <a:xfrm>
              <a:off x="7673932" y="4293074"/>
              <a:ext cx="376248" cy="385770"/>
            </a:xfrm>
            <a:custGeom>
              <a:avLst/>
              <a:gdLst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38125 w 2305050"/>
                <a:gd name="connsiteY16" fmla="*/ 2171700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60071 w 2305050"/>
                <a:gd name="connsiteY16" fmla="*/ 2087575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96647 w 2305050"/>
                <a:gd name="connsiteY16" fmla="*/ 2094890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81480 w 2305050"/>
                <a:gd name="connsiteY2" fmla="*/ 476174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04671 w 2305050"/>
                <a:gd name="connsiteY2" fmla="*/ 468859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60779 w 2305050"/>
                <a:gd name="connsiteY2" fmla="*/ 472517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60779 w 2305050"/>
                <a:gd name="connsiteY2" fmla="*/ 472517 h 2352675"/>
                <a:gd name="connsiteX3" fmla="*/ 2270609 w 2305050"/>
                <a:gd name="connsiteY3" fmla="*/ 649910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60779 w 2305050"/>
                <a:gd name="connsiteY2" fmla="*/ 472517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82725 w 2305050"/>
                <a:gd name="connsiteY2" fmla="*/ 494463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294077"/>
                <a:gd name="connsiteY0" fmla="*/ 0 h 2363647"/>
                <a:gd name="connsiteX1" fmla="*/ 760552 w 2294077"/>
                <a:gd name="connsiteY1" fmla="*/ 572947 h 2363647"/>
                <a:gd name="connsiteX2" fmla="*/ 2030273 w 2294077"/>
                <a:gd name="connsiteY2" fmla="*/ 509092 h 2363647"/>
                <a:gd name="connsiteX3" fmla="*/ 2285239 w 2294077"/>
                <a:gd name="connsiteY3" fmla="*/ 657224 h 2363647"/>
                <a:gd name="connsiteX4" fmla="*/ 1132027 w 2294077"/>
                <a:gd name="connsiteY4" fmla="*/ 1020622 h 2363647"/>
                <a:gd name="connsiteX5" fmla="*/ 1617802 w 2294077"/>
                <a:gd name="connsiteY5" fmla="*/ 1544497 h 2363647"/>
                <a:gd name="connsiteX6" fmla="*/ 2065477 w 2294077"/>
                <a:gd name="connsiteY6" fmla="*/ 1544497 h 2363647"/>
                <a:gd name="connsiteX7" fmla="*/ 2294077 w 2294077"/>
                <a:gd name="connsiteY7" fmla="*/ 1734997 h 2363647"/>
                <a:gd name="connsiteX8" fmla="*/ 1827352 w 2294077"/>
                <a:gd name="connsiteY8" fmla="*/ 1868347 h 2363647"/>
                <a:gd name="connsiteX9" fmla="*/ 1998802 w 2294077"/>
                <a:gd name="connsiteY9" fmla="*/ 2115997 h 2363647"/>
                <a:gd name="connsiteX10" fmla="*/ 1722577 w 2294077"/>
                <a:gd name="connsiteY10" fmla="*/ 1982647 h 2363647"/>
                <a:gd name="connsiteX11" fmla="*/ 1532077 w 2294077"/>
                <a:gd name="connsiteY11" fmla="*/ 2363647 h 2363647"/>
                <a:gd name="connsiteX12" fmla="*/ 1303477 w 2294077"/>
                <a:gd name="connsiteY12" fmla="*/ 2144572 h 2363647"/>
                <a:gd name="connsiteX13" fmla="*/ 1436827 w 2294077"/>
                <a:gd name="connsiteY13" fmla="*/ 1782622 h 2363647"/>
                <a:gd name="connsiteX14" fmla="*/ 912952 w 2294077"/>
                <a:gd name="connsiteY14" fmla="*/ 1201597 h 2363647"/>
                <a:gd name="connsiteX15" fmla="*/ 403784 w 2294077"/>
                <a:gd name="connsiteY15" fmla="*/ 2316707 h 2363647"/>
                <a:gd name="connsiteX16" fmla="*/ 282017 w 2294077"/>
                <a:gd name="connsiteY16" fmla="*/ 2047340 h 2363647"/>
                <a:gd name="connsiteX17" fmla="*/ 509244 w 2294077"/>
                <a:gd name="connsiteY17" fmla="*/ 761923 h 2363647"/>
                <a:gd name="connsiteX18" fmla="*/ 0 w 2294077"/>
                <a:gd name="connsiteY18" fmla="*/ 0 h 2363647"/>
                <a:gd name="connsiteX0" fmla="*/ 6569 w 2300646"/>
                <a:gd name="connsiteY0" fmla="*/ 0 h 2363647"/>
                <a:gd name="connsiteX1" fmla="*/ 767121 w 2300646"/>
                <a:gd name="connsiteY1" fmla="*/ 572947 h 2363647"/>
                <a:gd name="connsiteX2" fmla="*/ 2036842 w 2300646"/>
                <a:gd name="connsiteY2" fmla="*/ 509092 h 2363647"/>
                <a:gd name="connsiteX3" fmla="*/ 2291808 w 2300646"/>
                <a:gd name="connsiteY3" fmla="*/ 657224 h 2363647"/>
                <a:gd name="connsiteX4" fmla="*/ 1138596 w 2300646"/>
                <a:gd name="connsiteY4" fmla="*/ 1020622 h 2363647"/>
                <a:gd name="connsiteX5" fmla="*/ 1624371 w 2300646"/>
                <a:gd name="connsiteY5" fmla="*/ 1544497 h 2363647"/>
                <a:gd name="connsiteX6" fmla="*/ 2072046 w 2300646"/>
                <a:gd name="connsiteY6" fmla="*/ 1544497 h 2363647"/>
                <a:gd name="connsiteX7" fmla="*/ 2300646 w 2300646"/>
                <a:gd name="connsiteY7" fmla="*/ 1734997 h 2363647"/>
                <a:gd name="connsiteX8" fmla="*/ 1833921 w 2300646"/>
                <a:gd name="connsiteY8" fmla="*/ 1868347 h 2363647"/>
                <a:gd name="connsiteX9" fmla="*/ 2005371 w 2300646"/>
                <a:gd name="connsiteY9" fmla="*/ 2115997 h 2363647"/>
                <a:gd name="connsiteX10" fmla="*/ 1729146 w 2300646"/>
                <a:gd name="connsiteY10" fmla="*/ 1982647 h 2363647"/>
                <a:gd name="connsiteX11" fmla="*/ 1538646 w 2300646"/>
                <a:gd name="connsiteY11" fmla="*/ 2363647 h 2363647"/>
                <a:gd name="connsiteX12" fmla="*/ 1310046 w 2300646"/>
                <a:gd name="connsiteY12" fmla="*/ 2144572 h 2363647"/>
                <a:gd name="connsiteX13" fmla="*/ 1443396 w 2300646"/>
                <a:gd name="connsiteY13" fmla="*/ 1782622 h 2363647"/>
                <a:gd name="connsiteX14" fmla="*/ 919521 w 2300646"/>
                <a:gd name="connsiteY14" fmla="*/ 1201597 h 2363647"/>
                <a:gd name="connsiteX15" fmla="*/ 410353 w 2300646"/>
                <a:gd name="connsiteY15" fmla="*/ 2316707 h 2363647"/>
                <a:gd name="connsiteX16" fmla="*/ 288586 w 2300646"/>
                <a:gd name="connsiteY16" fmla="*/ 2047340 h 2363647"/>
                <a:gd name="connsiteX17" fmla="*/ 515813 w 2300646"/>
                <a:gd name="connsiteY17" fmla="*/ 761923 h 2363647"/>
                <a:gd name="connsiteX18" fmla="*/ 6569 w 2300646"/>
                <a:gd name="connsiteY18" fmla="*/ 0 h 2363647"/>
                <a:gd name="connsiteX0" fmla="*/ 6569 w 2300646"/>
                <a:gd name="connsiteY0" fmla="*/ 5505 h 2369152"/>
                <a:gd name="connsiteX1" fmla="*/ 767121 w 2300646"/>
                <a:gd name="connsiteY1" fmla="*/ 578452 h 2369152"/>
                <a:gd name="connsiteX2" fmla="*/ 2036842 w 2300646"/>
                <a:gd name="connsiteY2" fmla="*/ 514597 h 2369152"/>
                <a:gd name="connsiteX3" fmla="*/ 2291808 w 2300646"/>
                <a:gd name="connsiteY3" fmla="*/ 662729 h 2369152"/>
                <a:gd name="connsiteX4" fmla="*/ 1138596 w 2300646"/>
                <a:gd name="connsiteY4" fmla="*/ 1026127 h 2369152"/>
                <a:gd name="connsiteX5" fmla="*/ 1624371 w 2300646"/>
                <a:gd name="connsiteY5" fmla="*/ 1550002 h 2369152"/>
                <a:gd name="connsiteX6" fmla="*/ 2072046 w 2300646"/>
                <a:gd name="connsiteY6" fmla="*/ 1550002 h 2369152"/>
                <a:gd name="connsiteX7" fmla="*/ 2300646 w 2300646"/>
                <a:gd name="connsiteY7" fmla="*/ 1740502 h 2369152"/>
                <a:gd name="connsiteX8" fmla="*/ 1833921 w 2300646"/>
                <a:gd name="connsiteY8" fmla="*/ 1873852 h 2369152"/>
                <a:gd name="connsiteX9" fmla="*/ 2005371 w 2300646"/>
                <a:gd name="connsiteY9" fmla="*/ 2121502 h 2369152"/>
                <a:gd name="connsiteX10" fmla="*/ 1729146 w 2300646"/>
                <a:gd name="connsiteY10" fmla="*/ 1988152 h 2369152"/>
                <a:gd name="connsiteX11" fmla="*/ 1538646 w 2300646"/>
                <a:gd name="connsiteY11" fmla="*/ 2369152 h 2369152"/>
                <a:gd name="connsiteX12" fmla="*/ 1310046 w 2300646"/>
                <a:gd name="connsiteY12" fmla="*/ 2150077 h 2369152"/>
                <a:gd name="connsiteX13" fmla="*/ 1443396 w 2300646"/>
                <a:gd name="connsiteY13" fmla="*/ 1788127 h 2369152"/>
                <a:gd name="connsiteX14" fmla="*/ 919521 w 2300646"/>
                <a:gd name="connsiteY14" fmla="*/ 1207102 h 2369152"/>
                <a:gd name="connsiteX15" fmla="*/ 410353 w 2300646"/>
                <a:gd name="connsiteY15" fmla="*/ 2322212 h 2369152"/>
                <a:gd name="connsiteX16" fmla="*/ 288586 w 2300646"/>
                <a:gd name="connsiteY16" fmla="*/ 2052845 h 2369152"/>
                <a:gd name="connsiteX17" fmla="*/ 515813 w 2300646"/>
                <a:gd name="connsiteY17" fmla="*/ 767428 h 2369152"/>
                <a:gd name="connsiteX18" fmla="*/ 6569 w 2300646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43194 w 2305244"/>
                <a:gd name="connsiteY4" fmla="*/ 1026127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24119 w 2305244"/>
                <a:gd name="connsiteY14" fmla="*/ 1207102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43194 w 2305244"/>
                <a:gd name="connsiteY4" fmla="*/ 1026127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09489 w 2305244"/>
                <a:gd name="connsiteY14" fmla="*/ 1185156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06618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09489 w 2305244"/>
                <a:gd name="connsiteY14" fmla="*/ 1185156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06618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898516 w 2305244"/>
                <a:gd name="connsiteY14" fmla="*/ 1196129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898516 w 2305244"/>
                <a:gd name="connsiteY14" fmla="*/ 1196129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73597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513830 w 2305244"/>
                <a:gd name="connsiteY13" fmla="*/ 1784469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50914 w 2305244"/>
                <a:gd name="connsiteY5" fmla="*/ 1597551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76517 w 2305244"/>
                <a:gd name="connsiteY5" fmla="*/ 1608523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76517 w 2305244"/>
                <a:gd name="connsiteY5" fmla="*/ 1608523 h 2369152"/>
                <a:gd name="connsiteX6" fmla="*/ 2032752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2305244 w 2305244"/>
                <a:gd name="connsiteY0" fmla="*/ 1740502 h 2369152"/>
                <a:gd name="connsiteX1" fmla="*/ 1838519 w 2305244"/>
                <a:gd name="connsiteY1" fmla="*/ 1873852 h 2369152"/>
                <a:gd name="connsiteX2" fmla="*/ 2009969 w 2305244"/>
                <a:gd name="connsiteY2" fmla="*/ 2121502 h 2369152"/>
                <a:gd name="connsiteX3" fmla="*/ 1733744 w 2305244"/>
                <a:gd name="connsiteY3" fmla="*/ 1988152 h 2369152"/>
                <a:gd name="connsiteX4" fmla="*/ 1543244 w 2305244"/>
                <a:gd name="connsiteY4" fmla="*/ 2369152 h 2369152"/>
                <a:gd name="connsiteX5" fmla="*/ 1314644 w 2305244"/>
                <a:gd name="connsiteY5" fmla="*/ 2150077 h 2369152"/>
                <a:gd name="connsiteX6" fmla="*/ 1495542 w 2305244"/>
                <a:gd name="connsiteY6" fmla="*/ 1788127 h 2369152"/>
                <a:gd name="connsiteX7" fmla="*/ 909489 w 2305244"/>
                <a:gd name="connsiteY7" fmla="*/ 1225390 h 2369152"/>
                <a:gd name="connsiteX8" fmla="*/ 414951 w 2305244"/>
                <a:gd name="connsiteY8" fmla="*/ 2322212 h 2369152"/>
                <a:gd name="connsiteX9" fmla="*/ 293184 w 2305244"/>
                <a:gd name="connsiteY9" fmla="*/ 2052845 h 2369152"/>
                <a:gd name="connsiteX10" fmla="*/ 520411 w 2305244"/>
                <a:gd name="connsiteY10" fmla="*/ 767428 h 2369152"/>
                <a:gd name="connsiteX11" fmla="*/ 11167 w 2305244"/>
                <a:gd name="connsiteY11" fmla="*/ 5505 h 2369152"/>
                <a:gd name="connsiteX12" fmla="*/ 771719 w 2305244"/>
                <a:gd name="connsiteY12" fmla="*/ 578452 h 2369152"/>
                <a:gd name="connsiteX13" fmla="*/ 2041440 w 2305244"/>
                <a:gd name="connsiteY13" fmla="*/ 514597 h 2369152"/>
                <a:gd name="connsiteX14" fmla="*/ 2296406 w 2305244"/>
                <a:gd name="connsiteY14" fmla="*/ 662729 h 2369152"/>
                <a:gd name="connsiteX15" fmla="*/ 1124906 w 2305244"/>
                <a:gd name="connsiteY15" fmla="*/ 1004182 h 2369152"/>
                <a:gd name="connsiteX16" fmla="*/ 1676517 w 2305244"/>
                <a:gd name="connsiteY16" fmla="*/ 1608523 h 2369152"/>
                <a:gd name="connsiteX17" fmla="*/ 2124192 w 2305244"/>
                <a:gd name="connsiteY17" fmla="*/ 1641442 h 2369152"/>
                <a:gd name="connsiteX0" fmla="*/ 2305244 w 2305244"/>
                <a:gd name="connsiteY0" fmla="*/ 1740502 h 2369152"/>
                <a:gd name="connsiteX1" fmla="*/ 1838519 w 2305244"/>
                <a:gd name="connsiteY1" fmla="*/ 1873852 h 2369152"/>
                <a:gd name="connsiteX2" fmla="*/ 2009969 w 2305244"/>
                <a:gd name="connsiteY2" fmla="*/ 2121502 h 2369152"/>
                <a:gd name="connsiteX3" fmla="*/ 1733744 w 2305244"/>
                <a:gd name="connsiteY3" fmla="*/ 1988152 h 2369152"/>
                <a:gd name="connsiteX4" fmla="*/ 1543244 w 2305244"/>
                <a:gd name="connsiteY4" fmla="*/ 2369152 h 2369152"/>
                <a:gd name="connsiteX5" fmla="*/ 1314644 w 2305244"/>
                <a:gd name="connsiteY5" fmla="*/ 2150077 h 2369152"/>
                <a:gd name="connsiteX6" fmla="*/ 1495542 w 2305244"/>
                <a:gd name="connsiteY6" fmla="*/ 1788127 h 2369152"/>
                <a:gd name="connsiteX7" fmla="*/ 909489 w 2305244"/>
                <a:gd name="connsiteY7" fmla="*/ 1225390 h 2369152"/>
                <a:gd name="connsiteX8" fmla="*/ 414951 w 2305244"/>
                <a:gd name="connsiteY8" fmla="*/ 2322212 h 2369152"/>
                <a:gd name="connsiteX9" fmla="*/ 293184 w 2305244"/>
                <a:gd name="connsiteY9" fmla="*/ 2052845 h 2369152"/>
                <a:gd name="connsiteX10" fmla="*/ 520411 w 2305244"/>
                <a:gd name="connsiteY10" fmla="*/ 767428 h 2369152"/>
                <a:gd name="connsiteX11" fmla="*/ 11167 w 2305244"/>
                <a:gd name="connsiteY11" fmla="*/ 5505 h 2369152"/>
                <a:gd name="connsiteX12" fmla="*/ 771719 w 2305244"/>
                <a:gd name="connsiteY12" fmla="*/ 578452 h 2369152"/>
                <a:gd name="connsiteX13" fmla="*/ 2041440 w 2305244"/>
                <a:gd name="connsiteY13" fmla="*/ 514597 h 2369152"/>
                <a:gd name="connsiteX14" fmla="*/ 2296406 w 2305244"/>
                <a:gd name="connsiteY14" fmla="*/ 662729 h 2369152"/>
                <a:gd name="connsiteX15" fmla="*/ 1124906 w 2305244"/>
                <a:gd name="connsiteY15" fmla="*/ 1004182 h 2369152"/>
                <a:gd name="connsiteX16" fmla="*/ 1676517 w 2305244"/>
                <a:gd name="connsiteY16" fmla="*/ 1608523 h 2369152"/>
                <a:gd name="connsiteX17" fmla="*/ 2102246 w 2305244"/>
                <a:gd name="connsiteY17" fmla="*/ 1579262 h 2369152"/>
                <a:gd name="connsiteX0" fmla="*/ 2275983 w 2296406"/>
                <a:gd name="connsiteY0" fmla="*/ 1747817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102246 w 2296406"/>
                <a:gd name="connsiteY17" fmla="*/ 1579262 h 2369152"/>
                <a:gd name="connsiteX0" fmla="*/ 2290614 w 2296406"/>
                <a:gd name="connsiteY0" fmla="*/ 177707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102246 w 2296406"/>
                <a:gd name="connsiteY17" fmla="*/ 1579262 h 2369152"/>
                <a:gd name="connsiteX0" fmla="*/ 2290614 w 2296406"/>
                <a:gd name="connsiteY0" fmla="*/ 1740502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102246 w 2296406"/>
                <a:gd name="connsiteY17" fmla="*/ 1579262 h 2369152"/>
                <a:gd name="connsiteX0" fmla="*/ 2290614 w 2296406"/>
                <a:gd name="connsiteY0" fmla="*/ 1740502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62012 w 2296406"/>
                <a:gd name="connsiteY17" fmla="*/ 1560974 h 2369152"/>
                <a:gd name="connsiteX0" fmla="*/ 2257695 w 2296406"/>
                <a:gd name="connsiteY0" fmla="*/ 1755133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62012 w 2296406"/>
                <a:gd name="connsiteY17" fmla="*/ 1560974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62012 w 2296406"/>
                <a:gd name="connsiteY17" fmla="*/ 1560974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94931 w 2296406"/>
                <a:gd name="connsiteY17" fmla="*/ 1557316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9145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94931 w 2296406"/>
                <a:gd name="connsiteY17" fmla="*/ 1557316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80482 w 2296406"/>
                <a:gd name="connsiteY5" fmla="*/ 2120816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94931 w 2296406"/>
                <a:gd name="connsiteY17" fmla="*/ 1557316 h 2369152"/>
                <a:gd name="connsiteX0" fmla="*/ 2279640 w 2296406"/>
                <a:gd name="connsiteY0" fmla="*/ 1747818 h 2354521"/>
                <a:gd name="connsiteX1" fmla="*/ 1838519 w 2296406"/>
                <a:gd name="connsiteY1" fmla="*/ 1873852 h 2354521"/>
                <a:gd name="connsiteX2" fmla="*/ 2009969 w 2296406"/>
                <a:gd name="connsiteY2" fmla="*/ 2121502 h 2354521"/>
                <a:gd name="connsiteX3" fmla="*/ 1733744 w 2296406"/>
                <a:gd name="connsiteY3" fmla="*/ 1988152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38519 w 2296406"/>
                <a:gd name="connsiteY1" fmla="*/ 1873852 h 2354521"/>
                <a:gd name="connsiteX2" fmla="*/ 2009969 w 2296406"/>
                <a:gd name="connsiteY2" fmla="*/ 2121502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2009969 w 2296406"/>
                <a:gd name="connsiteY2" fmla="*/ 2121502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91681 w 2296406"/>
                <a:gd name="connsiteY2" fmla="*/ 2136133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2042887 w 2296406"/>
                <a:gd name="connsiteY2" fmla="*/ 2194655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23889 w 2296406"/>
                <a:gd name="connsiteY1" fmla="*/ 183727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27546 w 2296406"/>
                <a:gd name="connsiteY1" fmla="*/ 1826304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96406" h="2354521">
                  <a:moveTo>
                    <a:pt x="2279640" y="1747818"/>
                  </a:moveTo>
                  <a:lnTo>
                    <a:pt x="1827546" y="1826304"/>
                  </a:lnTo>
                  <a:cubicBezTo>
                    <a:pt x="1873723" y="1907635"/>
                    <a:pt x="1985737" y="2047488"/>
                    <a:pt x="1955104" y="2095900"/>
                  </a:cubicBezTo>
                  <a:cubicBezTo>
                    <a:pt x="1897166" y="2139232"/>
                    <a:pt x="1773393" y="2006999"/>
                    <a:pt x="1682537" y="1962549"/>
                  </a:cubicBezTo>
                  <a:lnTo>
                    <a:pt x="1528613" y="2354521"/>
                  </a:lnTo>
                  <a:lnTo>
                    <a:pt x="1380482" y="2120816"/>
                  </a:lnTo>
                  <a:lnTo>
                    <a:pt x="1495542" y="1788127"/>
                  </a:lnTo>
                  <a:lnTo>
                    <a:pt x="909489" y="1225390"/>
                  </a:lnTo>
                  <a:lnTo>
                    <a:pt x="414951" y="2322212"/>
                  </a:lnTo>
                  <a:lnTo>
                    <a:pt x="293184" y="2052845"/>
                  </a:lnTo>
                  <a:lnTo>
                    <a:pt x="520411" y="767428"/>
                  </a:lnTo>
                  <a:cubicBezTo>
                    <a:pt x="325060" y="542715"/>
                    <a:pt x="-71458" y="102202"/>
                    <a:pt x="11167" y="5505"/>
                  </a:cubicBezTo>
                  <a:cubicBezTo>
                    <a:pt x="111065" y="-52229"/>
                    <a:pt x="554777" y="358209"/>
                    <a:pt x="771719" y="578452"/>
                  </a:cubicBezTo>
                  <a:lnTo>
                    <a:pt x="2041440" y="514597"/>
                  </a:lnTo>
                  <a:lnTo>
                    <a:pt x="2296406" y="662729"/>
                  </a:lnTo>
                  <a:lnTo>
                    <a:pt x="1124906" y="1004182"/>
                  </a:lnTo>
                  <a:lnTo>
                    <a:pt x="1676517" y="1608523"/>
                  </a:lnTo>
                  <a:cubicBezTo>
                    <a:pt x="1795262" y="1589016"/>
                    <a:pt x="2094931" y="1557316"/>
                    <a:pt x="2094931" y="155731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Rounded Rectangle 25">
              <a:extLst>
                <a:ext uri="{FF2B5EF4-FFF2-40B4-BE49-F238E27FC236}">
                  <a16:creationId xmlns:a16="http://schemas.microsoft.com/office/drawing/2014/main" id="{85F467F7-C318-4B90-8DEB-79EECE8E0A22}"/>
                </a:ext>
              </a:extLst>
            </p:cNvPr>
            <p:cNvSpPr/>
            <p:nvPr/>
          </p:nvSpPr>
          <p:spPr>
            <a:xfrm>
              <a:off x="6468266" y="4357703"/>
              <a:ext cx="350024" cy="256512"/>
            </a:xfrm>
            <a:custGeom>
              <a:avLst/>
              <a:gdLst/>
              <a:ahLst/>
              <a:cxnLst/>
              <a:rect l="l" t="t" r="r" b="b"/>
              <a:pathLst>
                <a:path w="3248842" h="2380886">
                  <a:moveTo>
                    <a:pt x="1194785" y="1472263"/>
                  </a:moveTo>
                  <a:cubicBezTo>
                    <a:pt x="1150014" y="1472263"/>
                    <a:pt x="1113720" y="1508557"/>
                    <a:pt x="1113720" y="1553328"/>
                  </a:cubicBezTo>
                  <a:lnTo>
                    <a:pt x="1113720" y="1600880"/>
                  </a:lnTo>
                  <a:cubicBezTo>
                    <a:pt x="1113720" y="1645651"/>
                    <a:pt x="1150014" y="1681945"/>
                    <a:pt x="1194785" y="1681945"/>
                  </a:cubicBezTo>
                  <a:lnTo>
                    <a:pt x="2067186" y="1681945"/>
                  </a:lnTo>
                  <a:cubicBezTo>
                    <a:pt x="2111957" y="1681945"/>
                    <a:pt x="2148251" y="1645651"/>
                    <a:pt x="2148251" y="1600880"/>
                  </a:cubicBezTo>
                  <a:lnTo>
                    <a:pt x="2148251" y="1553328"/>
                  </a:lnTo>
                  <a:cubicBezTo>
                    <a:pt x="2148251" y="1508557"/>
                    <a:pt x="2111957" y="1472263"/>
                    <a:pt x="2067186" y="1472263"/>
                  </a:cubicBezTo>
                  <a:close/>
                  <a:moveTo>
                    <a:pt x="2582402" y="986449"/>
                  </a:moveTo>
                  <a:cubicBezTo>
                    <a:pt x="2477247" y="986449"/>
                    <a:pt x="2392002" y="1071694"/>
                    <a:pt x="2392002" y="1176848"/>
                  </a:cubicBezTo>
                  <a:cubicBezTo>
                    <a:pt x="2392002" y="1282003"/>
                    <a:pt x="2477247" y="1367248"/>
                    <a:pt x="2582402" y="1367248"/>
                  </a:cubicBezTo>
                  <a:cubicBezTo>
                    <a:pt x="2687557" y="1367248"/>
                    <a:pt x="2772801" y="1282003"/>
                    <a:pt x="2772801" y="1176848"/>
                  </a:cubicBezTo>
                  <a:cubicBezTo>
                    <a:pt x="2772801" y="1071694"/>
                    <a:pt x="2687557" y="986449"/>
                    <a:pt x="2582402" y="986449"/>
                  </a:cubicBezTo>
                  <a:close/>
                  <a:moveTo>
                    <a:pt x="679570" y="986449"/>
                  </a:moveTo>
                  <a:cubicBezTo>
                    <a:pt x="574415" y="986449"/>
                    <a:pt x="489171" y="1071694"/>
                    <a:pt x="489171" y="1176848"/>
                  </a:cubicBezTo>
                  <a:cubicBezTo>
                    <a:pt x="489171" y="1282003"/>
                    <a:pt x="574415" y="1367248"/>
                    <a:pt x="679570" y="1367248"/>
                  </a:cubicBezTo>
                  <a:cubicBezTo>
                    <a:pt x="784725" y="1367248"/>
                    <a:pt x="869970" y="1282003"/>
                    <a:pt x="869970" y="1176848"/>
                  </a:cubicBezTo>
                  <a:cubicBezTo>
                    <a:pt x="869970" y="1071694"/>
                    <a:pt x="784725" y="986449"/>
                    <a:pt x="679570" y="986449"/>
                  </a:cubicBezTo>
                  <a:close/>
                  <a:moveTo>
                    <a:pt x="867954" y="155801"/>
                  </a:moveTo>
                  <a:lnTo>
                    <a:pt x="726849" y="858549"/>
                  </a:lnTo>
                  <a:lnTo>
                    <a:pt x="2535122" y="858549"/>
                  </a:lnTo>
                  <a:lnTo>
                    <a:pt x="2394017" y="155801"/>
                  </a:lnTo>
                  <a:close/>
                  <a:moveTo>
                    <a:pt x="677268" y="0"/>
                  </a:moveTo>
                  <a:lnTo>
                    <a:pt x="2584703" y="0"/>
                  </a:lnTo>
                  <a:lnTo>
                    <a:pt x="2736658" y="607820"/>
                  </a:lnTo>
                  <a:cubicBezTo>
                    <a:pt x="2766265" y="579906"/>
                    <a:pt x="2806392" y="564164"/>
                    <a:pt x="2850195" y="564164"/>
                  </a:cubicBezTo>
                  <a:lnTo>
                    <a:pt x="3069929" y="564164"/>
                  </a:lnTo>
                  <a:cubicBezTo>
                    <a:pt x="3168740" y="564164"/>
                    <a:pt x="3248842" y="644266"/>
                    <a:pt x="3248842" y="743077"/>
                  </a:cubicBezTo>
                  <a:lnTo>
                    <a:pt x="3248842" y="792706"/>
                  </a:lnTo>
                  <a:cubicBezTo>
                    <a:pt x="3248842" y="891517"/>
                    <a:pt x="3168740" y="971619"/>
                    <a:pt x="3069929" y="971619"/>
                  </a:cubicBezTo>
                  <a:lnTo>
                    <a:pt x="3054536" y="971619"/>
                  </a:lnTo>
                  <a:cubicBezTo>
                    <a:pt x="3060628" y="989042"/>
                    <a:pt x="3063411" y="1007758"/>
                    <a:pt x="3063411" y="1027125"/>
                  </a:cubicBezTo>
                  <a:lnTo>
                    <a:pt x="3063411" y="2015961"/>
                  </a:lnTo>
                  <a:lnTo>
                    <a:pt x="2889080" y="2015961"/>
                  </a:lnTo>
                  <a:lnTo>
                    <a:pt x="2889080" y="2260325"/>
                  </a:lnTo>
                  <a:cubicBezTo>
                    <a:pt x="2889080" y="2326909"/>
                    <a:pt x="2835102" y="2380886"/>
                    <a:pt x="2768518" y="2380886"/>
                  </a:cubicBezTo>
                  <a:lnTo>
                    <a:pt x="2286284" y="2380886"/>
                  </a:lnTo>
                  <a:cubicBezTo>
                    <a:pt x="2219700" y="2380886"/>
                    <a:pt x="2165723" y="2326909"/>
                    <a:pt x="2165723" y="2260325"/>
                  </a:cubicBezTo>
                  <a:lnTo>
                    <a:pt x="2165723" y="2015961"/>
                  </a:lnTo>
                  <a:lnTo>
                    <a:pt x="1096248" y="2015961"/>
                  </a:lnTo>
                  <a:lnTo>
                    <a:pt x="1096248" y="2260325"/>
                  </a:lnTo>
                  <a:cubicBezTo>
                    <a:pt x="1096248" y="2326909"/>
                    <a:pt x="1042270" y="2380886"/>
                    <a:pt x="975686" y="2380886"/>
                  </a:cubicBezTo>
                  <a:lnTo>
                    <a:pt x="493453" y="2380886"/>
                  </a:lnTo>
                  <a:cubicBezTo>
                    <a:pt x="426869" y="2380886"/>
                    <a:pt x="372891" y="2326909"/>
                    <a:pt x="372891" y="2260325"/>
                  </a:cubicBezTo>
                  <a:lnTo>
                    <a:pt x="372891" y="2015961"/>
                  </a:lnTo>
                  <a:lnTo>
                    <a:pt x="198560" y="2015961"/>
                  </a:lnTo>
                  <a:lnTo>
                    <a:pt x="198560" y="1027125"/>
                  </a:lnTo>
                  <a:cubicBezTo>
                    <a:pt x="198560" y="1007758"/>
                    <a:pt x="201343" y="989042"/>
                    <a:pt x="207435" y="971619"/>
                  </a:cubicBezTo>
                  <a:lnTo>
                    <a:pt x="178913" y="971619"/>
                  </a:lnTo>
                  <a:cubicBezTo>
                    <a:pt x="80102" y="971619"/>
                    <a:pt x="0" y="891517"/>
                    <a:pt x="0" y="792706"/>
                  </a:cubicBezTo>
                  <a:lnTo>
                    <a:pt x="0" y="743077"/>
                  </a:lnTo>
                  <a:cubicBezTo>
                    <a:pt x="0" y="644266"/>
                    <a:pt x="80102" y="564164"/>
                    <a:pt x="178913" y="564164"/>
                  </a:cubicBezTo>
                  <a:lnTo>
                    <a:pt x="398647" y="564164"/>
                  </a:lnTo>
                  <a:cubicBezTo>
                    <a:pt x="447310" y="564164"/>
                    <a:pt x="491436" y="583593"/>
                    <a:pt x="523419" y="6153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482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Giới</a:t>
            </a:r>
            <a:r>
              <a:rPr lang="en-US" altLang="ko-KR" dirty="0"/>
              <a:t> </a:t>
            </a:r>
            <a:r>
              <a:rPr lang="en-US" altLang="ko-KR" dirty="0" err="1"/>
              <a:t>thiệu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6" y="1275606"/>
            <a:ext cx="9144000" cy="288032"/>
          </a:xfrm>
        </p:spPr>
        <p:txBody>
          <a:bodyPr/>
          <a:lstStyle/>
          <a:p>
            <a:pPr lvl="0" algn="l"/>
            <a:r>
              <a:rPr lang="en-US" altLang="ko-KR" sz="1800" dirty="0"/>
              <a:t>1. </a:t>
            </a:r>
            <a:r>
              <a:rPr lang="en-US" altLang="ko-KR" sz="1800" dirty="0" err="1"/>
              <a:t>Thiết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bị</a:t>
            </a:r>
            <a:r>
              <a:rPr lang="en-US" altLang="ko-KR" sz="1800" dirty="0"/>
              <a:t> di </a:t>
            </a:r>
            <a:r>
              <a:rPr lang="en-US" altLang="ko-KR" sz="1800" dirty="0" err="1"/>
              <a:t>động</a:t>
            </a:r>
            <a:endParaRPr lang="en-US" altLang="ko-KR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63B392-DF4E-428C-AC5F-BA09B3292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7" y="1774446"/>
            <a:ext cx="3769770" cy="29686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FDC11C-5874-413A-8E54-15B5BB9F60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774446"/>
            <a:ext cx="3847757" cy="296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029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802B7D-EB22-4A5B-940D-C29AFDFD6D93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FA4BAE-FA95-4905-96CD-164FD64765CC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A855F7-3921-48B8-B033-BEF211FF6DF8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8E25A4-B5DD-40EB-ABBB-701E2F031D78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Freeform 47">
            <a:extLst>
              <a:ext uri="{FF2B5EF4-FFF2-40B4-BE49-F238E27FC236}">
                <a16:creationId xmlns:a16="http://schemas.microsoft.com/office/drawing/2014/main" id="{3A30F34E-95AE-4626-A1B0-51F0E88D652C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Freeform 48">
            <a:extLst>
              <a:ext uri="{FF2B5EF4-FFF2-40B4-BE49-F238E27FC236}">
                <a16:creationId xmlns:a16="http://schemas.microsoft.com/office/drawing/2014/main" id="{94D7525C-97E3-42F2-AB7C-915088D85B90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Freeform 49">
            <a:extLst>
              <a:ext uri="{FF2B5EF4-FFF2-40B4-BE49-F238E27FC236}">
                <a16:creationId xmlns:a16="http://schemas.microsoft.com/office/drawing/2014/main" id="{444F8FBE-E1E7-4885-BB42-2CB1163349D7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Freeform 50">
            <a:extLst>
              <a:ext uri="{FF2B5EF4-FFF2-40B4-BE49-F238E27FC236}">
                <a16:creationId xmlns:a16="http://schemas.microsoft.com/office/drawing/2014/main" id="{7E8A4618-9217-465E-ADA9-C6A1900D23E0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Teardrop 9">
            <a:extLst>
              <a:ext uri="{FF2B5EF4-FFF2-40B4-BE49-F238E27FC236}">
                <a16:creationId xmlns:a16="http://schemas.microsoft.com/office/drawing/2014/main" id="{DB8376CC-90D3-4EF5-9A65-94DA1708A7CD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Freeform 97">
            <a:extLst>
              <a:ext uri="{FF2B5EF4-FFF2-40B4-BE49-F238E27FC236}">
                <a16:creationId xmlns:a16="http://schemas.microsoft.com/office/drawing/2014/main" id="{03A0EDDB-520E-430E-8CEF-0C6C100E6CF8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Donut 22">
            <a:extLst>
              <a:ext uri="{FF2B5EF4-FFF2-40B4-BE49-F238E27FC236}">
                <a16:creationId xmlns:a16="http://schemas.microsoft.com/office/drawing/2014/main" id="{E5A16BAB-7AFA-482F-8312-DD7C06FEBA71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Freeform 99">
            <a:extLst>
              <a:ext uri="{FF2B5EF4-FFF2-40B4-BE49-F238E27FC236}">
                <a16:creationId xmlns:a16="http://schemas.microsoft.com/office/drawing/2014/main" id="{54D4BF3E-B049-4C6D-9487-75DEFEB08AF7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Oval 10">
            <a:extLst>
              <a:ext uri="{FF2B5EF4-FFF2-40B4-BE49-F238E27FC236}">
                <a16:creationId xmlns:a16="http://schemas.microsoft.com/office/drawing/2014/main" id="{BCC53413-0C5D-44E9-95B1-8D57D4361C19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Freeform 101">
            <a:extLst>
              <a:ext uri="{FF2B5EF4-FFF2-40B4-BE49-F238E27FC236}">
                <a16:creationId xmlns:a16="http://schemas.microsoft.com/office/drawing/2014/main" id="{87EC32FB-AD16-466D-861E-F3700202EF0C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Group 102">
            <a:extLst>
              <a:ext uri="{FF2B5EF4-FFF2-40B4-BE49-F238E27FC236}">
                <a16:creationId xmlns:a16="http://schemas.microsoft.com/office/drawing/2014/main" id="{5E644333-D2E9-49BD-93C3-DE152E0657C6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8" name="Freeform 103">
              <a:extLst>
                <a:ext uri="{FF2B5EF4-FFF2-40B4-BE49-F238E27FC236}">
                  <a16:creationId xmlns:a16="http://schemas.microsoft.com/office/drawing/2014/main" id="{8750EBF5-7A30-4705-B9E6-0655A0A84DD9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Freeform 104">
              <a:extLst>
                <a:ext uri="{FF2B5EF4-FFF2-40B4-BE49-F238E27FC236}">
                  <a16:creationId xmlns:a16="http://schemas.microsoft.com/office/drawing/2014/main" id="{578EF9F8-019C-4DAE-866C-FD248FEDFF0F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Freeform 105">
              <a:extLst>
                <a:ext uri="{FF2B5EF4-FFF2-40B4-BE49-F238E27FC236}">
                  <a16:creationId xmlns:a16="http://schemas.microsoft.com/office/drawing/2014/main" id="{C9CA0C26-BD54-4C51-9F1F-CDAB1B0A01D9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Freeform 106">
              <a:extLst>
                <a:ext uri="{FF2B5EF4-FFF2-40B4-BE49-F238E27FC236}">
                  <a16:creationId xmlns:a16="http://schemas.microsoft.com/office/drawing/2014/main" id="{2137E9DD-1A6D-405C-AC0A-B4C123A77F85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Freeform 107">
            <a:extLst>
              <a:ext uri="{FF2B5EF4-FFF2-40B4-BE49-F238E27FC236}">
                <a16:creationId xmlns:a16="http://schemas.microsoft.com/office/drawing/2014/main" id="{9A74FD00-8D6C-42D2-AE0A-6782D76A684A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Freeform 108">
            <a:extLst>
              <a:ext uri="{FF2B5EF4-FFF2-40B4-BE49-F238E27FC236}">
                <a16:creationId xmlns:a16="http://schemas.microsoft.com/office/drawing/2014/main" id="{D2780C3A-ED1B-400F-A989-6B84BC6A7B96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8182DC98-C546-4749-81CB-B4967D635C85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5" name="Group 110">
            <a:extLst>
              <a:ext uri="{FF2B5EF4-FFF2-40B4-BE49-F238E27FC236}">
                <a16:creationId xmlns:a16="http://schemas.microsoft.com/office/drawing/2014/main" id="{28287599-4725-4713-A734-D2CAC62A5AA7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126" name="Freeform 111">
              <a:extLst>
                <a:ext uri="{FF2B5EF4-FFF2-40B4-BE49-F238E27FC236}">
                  <a16:creationId xmlns:a16="http://schemas.microsoft.com/office/drawing/2014/main" id="{13CFF9E9-2CA4-454A-851E-420A68DCC8D7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Oval 37">
              <a:extLst>
                <a:ext uri="{FF2B5EF4-FFF2-40B4-BE49-F238E27FC236}">
                  <a16:creationId xmlns:a16="http://schemas.microsoft.com/office/drawing/2014/main" id="{AE9C673C-9257-4B20-BD1D-9D3BCCAAC1AA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8" name="Rectangle 19">
            <a:extLst>
              <a:ext uri="{FF2B5EF4-FFF2-40B4-BE49-F238E27FC236}">
                <a16:creationId xmlns:a16="http://schemas.microsoft.com/office/drawing/2014/main" id="{DD81E438-CB4C-4DB9-A6F8-263E233E3EBE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Freeform 114">
            <a:extLst>
              <a:ext uri="{FF2B5EF4-FFF2-40B4-BE49-F238E27FC236}">
                <a16:creationId xmlns:a16="http://schemas.microsoft.com/office/drawing/2014/main" id="{8974AD20-26EA-4071-B1D9-D9B87F4E3D78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Rounded Rectangle 31">
            <a:extLst>
              <a:ext uri="{FF2B5EF4-FFF2-40B4-BE49-F238E27FC236}">
                <a16:creationId xmlns:a16="http://schemas.microsoft.com/office/drawing/2014/main" id="{644DAEBD-E8C0-45C5-9D33-C6A576F16B3D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Oval 47">
            <a:extLst>
              <a:ext uri="{FF2B5EF4-FFF2-40B4-BE49-F238E27FC236}">
                <a16:creationId xmlns:a16="http://schemas.microsoft.com/office/drawing/2014/main" id="{3F123F87-C579-4792-A002-A7BA93DE5D29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Oval 50">
            <a:extLst>
              <a:ext uri="{FF2B5EF4-FFF2-40B4-BE49-F238E27FC236}">
                <a16:creationId xmlns:a16="http://schemas.microsoft.com/office/drawing/2014/main" id="{A84F82D7-EA5F-4D15-AB61-9686B2C03B2F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Heart 17">
            <a:extLst>
              <a:ext uri="{FF2B5EF4-FFF2-40B4-BE49-F238E27FC236}">
                <a16:creationId xmlns:a16="http://schemas.microsoft.com/office/drawing/2014/main" id="{E642A6C0-9904-4152-9CC8-ADD7FA3D080B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Rounded Rectangle 25">
            <a:extLst>
              <a:ext uri="{FF2B5EF4-FFF2-40B4-BE49-F238E27FC236}">
                <a16:creationId xmlns:a16="http://schemas.microsoft.com/office/drawing/2014/main" id="{4A812ABB-935C-4B6F-B06B-B56A550AC435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Chord 32">
            <a:extLst>
              <a:ext uri="{FF2B5EF4-FFF2-40B4-BE49-F238E27FC236}">
                <a16:creationId xmlns:a16="http://schemas.microsoft.com/office/drawing/2014/main" id="{7A1715EE-39D5-464E-AC6E-CFAB87939760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Rounded Rectangle 40">
            <a:extLst>
              <a:ext uri="{FF2B5EF4-FFF2-40B4-BE49-F238E27FC236}">
                <a16:creationId xmlns:a16="http://schemas.microsoft.com/office/drawing/2014/main" id="{73C687CA-A85D-4FDB-9DD8-02A00FC30C07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Rounded Rectangle 7">
            <a:extLst>
              <a:ext uri="{FF2B5EF4-FFF2-40B4-BE49-F238E27FC236}">
                <a16:creationId xmlns:a16="http://schemas.microsoft.com/office/drawing/2014/main" id="{451D21C8-D300-4780-960A-D129EC1AD9CD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Rounded Rectangle 17">
            <a:extLst>
              <a:ext uri="{FF2B5EF4-FFF2-40B4-BE49-F238E27FC236}">
                <a16:creationId xmlns:a16="http://schemas.microsoft.com/office/drawing/2014/main" id="{6AD42634-2B85-4552-90AD-429129D89766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Oval 21">
            <a:extLst>
              <a:ext uri="{FF2B5EF4-FFF2-40B4-BE49-F238E27FC236}">
                <a16:creationId xmlns:a16="http://schemas.microsoft.com/office/drawing/2014/main" id="{48249ECD-9648-4A37-8FAF-7761FE66B210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Oval 25">
            <a:extLst>
              <a:ext uri="{FF2B5EF4-FFF2-40B4-BE49-F238E27FC236}">
                <a16:creationId xmlns:a16="http://schemas.microsoft.com/office/drawing/2014/main" id="{F56DE7B4-F677-4F67-876A-915B080BC259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Block Arc 20">
            <a:extLst>
              <a:ext uri="{FF2B5EF4-FFF2-40B4-BE49-F238E27FC236}">
                <a16:creationId xmlns:a16="http://schemas.microsoft.com/office/drawing/2014/main" id="{0EB3A1BB-D292-47F2-B041-791DB6D5A38D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Block Arc 11">
            <a:extLst>
              <a:ext uri="{FF2B5EF4-FFF2-40B4-BE49-F238E27FC236}">
                <a16:creationId xmlns:a16="http://schemas.microsoft.com/office/drawing/2014/main" id="{088847CE-1308-4AB3-A680-86A0E1DBA00F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Rectangle 21">
            <a:extLst>
              <a:ext uri="{FF2B5EF4-FFF2-40B4-BE49-F238E27FC236}">
                <a16:creationId xmlns:a16="http://schemas.microsoft.com/office/drawing/2014/main" id="{B4A99611-B2A0-447F-8571-161952622CD1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Round Same Side Corner Rectangle 8">
            <a:extLst>
              <a:ext uri="{FF2B5EF4-FFF2-40B4-BE49-F238E27FC236}">
                <a16:creationId xmlns:a16="http://schemas.microsoft.com/office/drawing/2014/main" id="{A690FB69-EB42-497B-AF52-B7CF4A87ECAB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Rounded Rectangle 51">
            <a:extLst>
              <a:ext uri="{FF2B5EF4-FFF2-40B4-BE49-F238E27FC236}">
                <a16:creationId xmlns:a16="http://schemas.microsoft.com/office/drawing/2014/main" id="{342BE295-CED9-451D-9EFF-EDF94AD41095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Isosceles Triangle 5">
            <a:extLst>
              <a:ext uri="{FF2B5EF4-FFF2-40B4-BE49-F238E27FC236}">
                <a16:creationId xmlns:a16="http://schemas.microsoft.com/office/drawing/2014/main" id="{C8139FBA-DA59-4D3D-9C68-9243518FCC8A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rapezoid 22">
            <a:extLst>
              <a:ext uri="{FF2B5EF4-FFF2-40B4-BE49-F238E27FC236}">
                <a16:creationId xmlns:a16="http://schemas.microsoft.com/office/drawing/2014/main" id="{236153F9-8EF0-446A-845D-8794F6E31773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Rounded Rectangle 20">
            <a:extLst>
              <a:ext uri="{FF2B5EF4-FFF2-40B4-BE49-F238E27FC236}">
                <a16:creationId xmlns:a16="http://schemas.microsoft.com/office/drawing/2014/main" id="{6F6D61B6-C26A-4B48-9531-877A33F6652D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rapezoid 28">
            <a:extLst>
              <a:ext uri="{FF2B5EF4-FFF2-40B4-BE49-F238E27FC236}">
                <a16:creationId xmlns:a16="http://schemas.microsoft.com/office/drawing/2014/main" id="{D80CF631-D396-4A1E-BD8D-B983A4C54B96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Rounded Rectangle 2">
            <a:extLst>
              <a:ext uri="{FF2B5EF4-FFF2-40B4-BE49-F238E27FC236}">
                <a16:creationId xmlns:a16="http://schemas.microsoft.com/office/drawing/2014/main" id="{8F806FB3-972B-4BFE-82F7-117160B973D9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1" name="Rounded Rectangle 8">
            <a:extLst>
              <a:ext uri="{FF2B5EF4-FFF2-40B4-BE49-F238E27FC236}">
                <a16:creationId xmlns:a16="http://schemas.microsoft.com/office/drawing/2014/main" id="{85B11494-1A60-4748-80E9-ADD9E7E6F190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2" name="Rounded Rectangle 2">
            <a:extLst>
              <a:ext uri="{FF2B5EF4-FFF2-40B4-BE49-F238E27FC236}">
                <a16:creationId xmlns:a16="http://schemas.microsoft.com/office/drawing/2014/main" id="{8C3A63D7-51EC-4849-AAB4-6A83ECED255F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Rounded Rectangle 3">
            <a:extLst>
              <a:ext uri="{FF2B5EF4-FFF2-40B4-BE49-F238E27FC236}">
                <a16:creationId xmlns:a16="http://schemas.microsoft.com/office/drawing/2014/main" id="{6BF036AE-55F4-43E9-A6D9-E4D4EC269393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10">
            <a:extLst>
              <a:ext uri="{FF2B5EF4-FFF2-40B4-BE49-F238E27FC236}">
                <a16:creationId xmlns:a16="http://schemas.microsoft.com/office/drawing/2014/main" id="{AAB0688D-0AE6-4195-B873-28078E1CD1C8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Block Arc 6">
            <a:extLst>
              <a:ext uri="{FF2B5EF4-FFF2-40B4-BE49-F238E27FC236}">
                <a16:creationId xmlns:a16="http://schemas.microsoft.com/office/drawing/2014/main" id="{2BEEBE7F-1688-4EE2-A687-E80AE96195D9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Left Arrow 1">
            <a:extLst>
              <a:ext uri="{FF2B5EF4-FFF2-40B4-BE49-F238E27FC236}">
                <a16:creationId xmlns:a16="http://schemas.microsoft.com/office/drawing/2014/main" id="{C5D56237-423E-410B-ACF4-574402EB0D02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Oval 35">
            <a:extLst>
              <a:ext uri="{FF2B5EF4-FFF2-40B4-BE49-F238E27FC236}">
                <a16:creationId xmlns:a16="http://schemas.microsoft.com/office/drawing/2014/main" id="{CD1B66EB-FB5B-4C89-B799-B2048A12A115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4AA54D-7FBF-4B78-B142-D3EE599F0645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40E41-E148-468A-8E6A-529CEA7C1676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85EAC-1EF3-4E7E-BA60-E498297C7675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FCB37-4946-488F-914F-F94F44E56D76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" name="Isosceles Triangle 68">
            <a:extLst>
              <a:ext uri="{FF2B5EF4-FFF2-40B4-BE49-F238E27FC236}">
                <a16:creationId xmlns:a16="http://schemas.microsoft.com/office/drawing/2014/main" id="{74966224-0059-4C27-9502-049095A53EA2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D3F3330-0B0B-4E78-8A66-21A8B3CDFBF6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D961238-7B41-4D23-8E8B-9BA308554EFA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Donut 8">
            <a:extLst>
              <a:ext uri="{FF2B5EF4-FFF2-40B4-BE49-F238E27FC236}">
                <a16:creationId xmlns:a16="http://schemas.microsoft.com/office/drawing/2014/main" id="{8F1750CF-4500-46FF-A2CB-E5D6F0E2548A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Freeform 18">
            <a:extLst>
              <a:ext uri="{FF2B5EF4-FFF2-40B4-BE49-F238E27FC236}">
                <a16:creationId xmlns:a16="http://schemas.microsoft.com/office/drawing/2014/main" id="{88FAA3B3-B8FC-4233-B08C-216F93899365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7">
            <a:extLst>
              <a:ext uri="{FF2B5EF4-FFF2-40B4-BE49-F238E27FC236}">
                <a16:creationId xmlns:a16="http://schemas.microsoft.com/office/drawing/2014/main" id="{5031CC96-7A1E-4D5B-A2EF-7E2DC43CB86A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Freeform 20">
            <a:extLst>
              <a:ext uri="{FF2B5EF4-FFF2-40B4-BE49-F238E27FC236}">
                <a16:creationId xmlns:a16="http://schemas.microsoft.com/office/drawing/2014/main" id="{A0CE3E2B-5FDF-4985-BA6C-9A8D05DC33B0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ounded Rectangle 25">
            <a:extLst>
              <a:ext uri="{FF2B5EF4-FFF2-40B4-BE49-F238E27FC236}">
                <a16:creationId xmlns:a16="http://schemas.microsoft.com/office/drawing/2014/main" id="{7F420325-FD97-4CF5-8A92-4731F308A622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Block Arc 41">
            <a:extLst>
              <a:ext uri="{FF2B5EF4-FFF2-40B4-BE49-F238E27FC236}">
                <a16:creationId xmlns:a16="http://schemas.microsoft.com/office/drawing/2014/main" id="{D773962A-883A-4E87-B460-C1D41AEA4765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Round Same Side Corner Rectangle 11">
            <a:extLst>
              <a:ext uri="{FF2B5EF4-FFF2-40B4-BE49-F238E27FC236}">
                <a16:creationId xmlns:a16="http://schemas.microsoft.com/office/drawing/2014/main" id="{679A01CF-1A69-499C-910D-F2B34A343BBF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Donut 39">
            <a:extLst>
              <a:ext uri="{FF2B5EF4-FFF2-40B4-BE49-F238E27FC236}">
                <a16:creationId xmlns:a16="http://schemas.microsoft.com/office/drawing/2014/main" id="{292C430A-9049-4945-A945-97560A8845AE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227D8366-3A2E-4431-BF5C-1EDE8D848B81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36">
            <a:extLst>
              <a:ext uri="{FF2B5EF4-FFF2-40B4-BE49-F238E27FC236}">
                <a16:creationId xmlns:a16="http://schemas.microsoft.com/office/drawing/2014/main" id="{61401237-163A-4927-947B-F70DECB25E8A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ounded Rectangle 27">
            <a:extLst>
              <a:ext uri="{FF2B5EF4-FFF2-40B4-BE49-F238E27FC236}">
                <a16:creationId xmlns:a16="http://schemas.microsoft.com/office/drawing/2014/main" id="{80860D12-D929-428B-B8A8-ABAF55FAB9D8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ounded Rectangle 7">
            <a:extLst>
              <a:ext uri="{FF2B5EF4-FFF2-40B4-BE49-F238E27FC236}">
                <a16:creationId xmlns:a16="http://schemas.microsoft.com/office/drawing/2014/main" id="{1C8AA904-B82C-42FB-BB09-C389F16FE114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Chord 15">
            <a:extLst>
              <a:ext uri="{FF2B5EF4-FFF2-40B4-BE49-F238E27FC236}">
                <a16:creationId xmlns:a16="http://schemas.microsoft.com/office/drawing/2014/main" id="{3B634B76-56E7-4A5F-8D82-819AAF90A60A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763BC7BB-1D76-4DE7-B5F8-32883AA4E8FB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ed Rectangle 6">
            <a:extLst>
              <a:ext uri="{FF2B5EF4-FFF2-40B4-BE49-F238E27FC236}">
                <a16:creationId xmlns:a16="http://schemas.microsoft.com/office/drawing/2014/main" id="{3E543AFC-B896-4141-BF5F-3C74618773B8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ounded Rectangle 6">
            <a:extLst>
              <a:ext uri="{FF2B5EF4-FFF2-40B4-BE49-F238E27FC236}">
                <a16:creationId xmlns:a16="http://schemas.microsoft.com/office/drawing/2014/main" id="{5DECD3B4-A76B-431C-9CC0-AFFBD550D2C9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Rounded Rectangle 6">
            <a:extLst>
              <a:ext uri="{FF2B5EF4-FFF2-40B4-BE49-F238E27FC236}">
                <a16:creationId xmlns:a16="http://schemas.microsoft.com/office/drawing/2014/main" id="{E756B7F3-6D92-4F62-A3DD-2322CF164D02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ounded Rectangle 6">
            <a:extLst>
              <a:ext uri="{FF2B5EF4-FFF2-40B4-BE49-F238E27FC236}">
                <a16:creationId xmlns:a16="http://schemas.microsoft.com/office/drawing/2014/main" id="{D875BF01-C50B-483E-A44E-C4CD70E0506D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ardrop 6">
            <a:extLst>
              <a:ext uri="{FF2B5EF4-FFF2-40B4-BE49-F238E27FC236}">
                <a16:creationId xmlns:a16="http://schemas.microsoft.com/office/drawing/2014/main" id="{BC02F927-6612-4F04-9872-891F949FE4D1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Donut 24">
            <a:extLst>
              <a:ext uri="{FF2B5EF4-FFF2-40B4-BE49-F238E27FC236}">
                <a16:creationId xmlns:a16="http://schemas.microsoft.com/office/drawing/2014/main" id="{B9DC0E57-04F5-4388-A6E1-1CC6E60FA575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Chord 38">
            <a:extLst>
              <a:ext uri="{FF2B5EF4-FFF2-40B4-BE49-F238E27FC236}">
                <a16:creationId xmlns:a16="http://schemas.microsoft.com/office/drawing/2014/main" id="{CA017310-8B54-45EC-B886-48E7E9551E97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Heart 38">
            <a:extLst>
              <a:ext uri="{FF2B5EF4-FFF2-40B4-BE49-F238E27FC236}">
                <a16:creationId xmlns:a16="http://schemas.microsoft.com/office/drawing/2014/main" id="{AA68CA9D-6FD5-4EB8-95C3-A6C85C58522F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ound Same Side Corner Rectangle 19">
            <a:extLst>
              <a:ext uri="{FF2B5EF4-FFF2-40B4-BE49-F238E27FC236}">
                <a16:creationId xmlns:a16="http://schemas.microsoft.com/office/drawing/2014/main" id="{AF6278A2-2177-4E0E-871C-CB6D85C121EC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33564FE4-2D27-420E-95A3-8F09479302F8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1">
            <a:extLst>
              <a:ext uri="{FF2B5EF4-FFF2-40B4-BE49-F238E27FC236}">
                <a16:creationId xmlns:a16="http://schemas.microsoft.com/office/drawing/2014/main" id="{3F9876E4-22CD-4139-80FD-070BBC29C300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063EB7CD-EF33-4710-9534-18ACB54C0481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Oval 31">
            <a:extLst>
              <a:ext uri="{FF2B5EF4-FFF2-40B4-BE49-F238E27FC236}">
                <a16:creationId xmlns:a16="http://schemas.microsoft.com/office/drawing/2014/main" id="{9B59BD8C-8634-480A-932B-373558957ACF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ardrop 17">
            <a:extLst>
              <a:ext uri="{FF2B5EF4-FFF2-40B4-BE49-F238E27FC236}">
                <a16:creationId xmlns:a16="http://schemas.microsoft.com/office/drawing/2014/main" id="{DCE3B95D-9F23-40EE-98C9-7F6C2A2F2C34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6A906926-2262-4848-9D1A-92A376E6089B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Round Same Side Corner Rectangle 8">
            <a:extLst>
              <a:ext uri="{FF2B5EF4-FFF2-40B4-BE49-F238E27FC236}">
                <a16:creationId xmlns:a16="http://schemas.microsoft.com/office/drawing/2014/main" id="{BA062B9C-8A4A-4937-935D-2781809D63CC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ound Same Side Corner Rectangle 20">
            <a:extLst>
              <a:ext uri="{FF2B5EF4-FFF2-40B4-BE49-F238E27FC236}">
                <a16:creationId xmlns:a16="http://schemas.microsoft.com/office/drawing/2014/main" id="{4A078401-C5B3-4484-B22A-B05B5B2C247D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Donut 87">
            <a:extLst>
              <a:ext uri="{FF2B5EF4-FFF2-40B4-BE49-F238E27FC236}">
                <a16:creationId xmlns:a16="http://schemas.microsoft.com/office/drawing/2014/main" id="{EDCCFD26-8CD0-452A-8E22-2D7B3C73D4D9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Donut 90">
            <a:extLst>
              <a:ext uri="{FF2B5EF4-FFF2-40B4-BE49-F238E27FC236}">
                <a16:creationId xmlns:a16="http://schemas.microsoft.com/office/drawing/2014/main" id="{FD689BF0-BC4A-44CC-BA8E-22BAF95E8A5F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Oval 6">
            <a:extLst>
              <a:ext uri="{FF2B5EF4-FFF2-40B4-BE49-F238E27FC236}">
                <a16:creationId xmlns:a16="http://schemas.microsoft.com/office/drawing/2014/main" id="{55509E75-0C06-4E71-8F31-523E59A54C67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Block Arc 25">
            <a:extLst>
              <a:ext uri="{FF2B5EF4-FFF2-40B4-BE49-F238E27FC236}">
                <a16:creationId xmlns:a16="http://schemas.microsoft.com/office/drawing/2014/main" id="{7F9D446C-D03F-4F64-BC61-DFF7C0BE431B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Block Arc 31">
            <a:extLst>
              <a:ext uri="{FF2B5EF4-FFF2-40B4-BE49-F238E27FC236}">
                <a16:creationId xmlns:a16="http://schemas.microsoft.com/office/drawing/2014/main" id="{70749718-B2C2-4248-AC20-51BE680953B0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Freeform 53">
            <a:extLst>
              <a:ext uri="{FF2B5EF4-FFF2-40B4-BE49-F238E27FC236}">
                <a16:creationId xmlns:a16="http://schemas.microsoft.com/office/drawing/2014/main" id="{E65F49DC-5822-483B-94DD-B4AF07DABED9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Block Arc 10">
            <a:extLst>
              <a:ext uri="{FF2B5EF4-FFF2-40B4-BE49-F238E27FC236}">
                <a16:creationId xmlns:a16="http://schemas.microsoft.com/office/drawing/2014/main" id="{2D17438F-549A-44A1-8EE1-5C4122B00AB8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Freeform 55">
            <a:extLst>
              <a:ext uri="{FF2B5EF4-FFF2-40B4-BE49-F238E27FC236}">
                <a16:creationId xmlns:a16="http://schemas.microsoft.com/office/drawing/2014/main" id="{ADFE63A3-0D83-4E9F-A7D6-C73A3893B2C6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ound Same Side Corner Rectangle 36">
            <a:extLst>
              <a:ext uri="{FF2B5EF4-FFF2-40B4-BE49-F238E27FC236}">
                <a16:creationId xmlns:a16="http://schemas.microsoft.com/office/drawing/2014/main" id="{6606E5BE-4665-40FA-95D2-F8B5FBE9FCC4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Oval 21">
            <a:extLst>
              <a:ext uri="{FF2B5EF4-FFF2-40B4-BE49-F238E27FC236}">
                <a16:creationId xmlns:a16="http://schemas.microsoft.com/office/drawing/2014/main" id="{5417A52E-8AE4-4A90-B10D-DEEE7C7B23BB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Oval 32">
            <a:extLst>
              <a:ext uri="{FF2B5EF4-FFF2-40B4-BE49-F238E27FC236}">
                <a16:creationId xmlns:a16="http://schemas.microsoft.com/office/drawing/2014/main" id="{BA644B4E-24D7-46EE-818D-5F78B68979B8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6651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DE6851-91C8-4E1F-A7CF-2549F8F1CC08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7533DF7-E164-4E8D-B336-601EEED87E50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8E4D9C7-726C-4FAD-BD66-57C89267CBEF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55E3F22-B61E-4AC6-955B-BE9BD152A2C8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9" name="Freeform 47">
            <a:extLst>
              <a:ext uri="{FF2B5EF4-FFF2-40B4-BE49-F238E27FC236}">
                <a16:creationId xmlns:a16="http://schemas.microsoft.com/office/drawing/2014/main" id="{15D46C9F-DEBA-4F0E-8B4E-B2C90BD69ACD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Freeform 48">
            <a:extLst>
              <a:ext uri="{FF2B5EF4-FFF2-40B4-BE49-F238E27FC236}">
                <a16:creationId xmlns:a16="http://schemas.microsoft.com/office/drawing/2014/main" id="{B0939859-F38C-4C63-8818-32B6D734D5B6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Freeform 49">
            <a:extLst>
              <a:ext uri="{FF2B5EF4-FFF2-40B4-BE49-F238E27FC236}">
                <a16:creationId xmlns:a16="http://schemas.microsoft.com/office/drawing/2014/main" id="{9A9D178E-D254-48C3-8DED-3608F8778346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Freeform 50">
            <a:extLst>
              <a:ext uri="{FF2B5EF4-FFF2-40B4-BE49-F238E27FC236}">
                <a16:creationId xmlns:a16="http://schemas.microsoft.com/office/drawing/2014/main" id="{26EBCF71-7204-4E7F-B36A-FE9E1B5C92E1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Teardrop 9">
            <a:extLst>
              <a:ext uri="{FF2B5EF4-FFF2-40B4-BE49-F238E27FC236}">
                <a16:creationId xmlns:a16="http://schemas.microsoft.com/office/drawing/2014/main" id="{BD98F400-5A11-4590-9A48-81ED462E5715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97">
            <a:extLst>
              <a:ext uri="{FF2B5EF4-FFF2-40B4-BE49-F238E27FC236}">
                <a16:creationId xmlns:a16="http://schemas.microsoft.com/office/drawing/2014/main" id="{70420D81-120F-426C-BACA-B1959F2C2F04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Donut 22">
            <a:extLst>
              <a:ext uri="{FF2B5EF4-FFF2-40B4-BE49-F238E27FC236}">
                <a16:creationId xmlns:a16="http://schemas.microsoft.com/office/drawing/2014/main" id="{3A4B2FFB-574B-4FC8-B71D-941EC56E72B8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Freeform 99">
            <a:extLst>
              <a:ext uri="{FF2B5EF4-FFF2-40B4-BE49-F238E27FC236}">
                <a16:creationId xmlns:a16="http://schemas.microsoft.com/office/drawing/2014/main" id="{3A4E7804-1579-4869-B4E3-9978726ECFE9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Oval 10">
            <a:extLst>
              <a:ext uri="{FF2B5EF4-FFF2-40B4-BE49-F238E27FC236}">
                <a16:creationId xmlns:a16="http://schemas.microsoft.com/office/drawing/2014/main" id="{527E70EB-1069-4F8E-BA71-FD7D8A1407FF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Freeform 101">
            <a:extLst>
              <a:ext uri="{FF2B5EF4-FFF2-40B4-BE49-F238E27FC236}">
                <a16:creationId xmlns:a16="http://schemas.microsoft.com/office/drawing/2014/main" id="{75E5894B-631B-45A7-9112-8AA7463E170A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Group 102">
            <a:extLst>
              <a:ext uri="{FF2B5EF4-FFF2-40B4-BE49-F238E27FC236}">
                <a16:creationId xmlns:a16="http://schemas.microsoft.com/office/drawing/2014/main" id="{22C5FF5C-DE5E-4A8B-A4A1-AE7A6BDA10F6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90" name="Freeform 103">
              <a:extLst>
                <a:ext uri="{FF2B5EF4-FFF2-40B4-BE49-F238E27FC236}">
                  <a16:creationId xmlns:a16="http://schemas.microsoft.com/office/drawing/2014/main" id="{C81FC267-82AB-4D27-B0E4-7C22BA34C871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 104">
              <a:extLst>
                <a:ext uri="{FF2B5EF4-FFF2-40B4-BE49-F238E27FC236}">
                  <a16:creationId xmlns:a16="http://schemas.microsoft.com/office/drawing/2014/main" id="{1FC4D13D-3371-40E3-B80C-CC71273477F4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 105">
              <a:extLst>
                <a:ext uri="{FF2B5EF4-FFF2-40B4-BE49-F238E27FC236}">
                  <a16:creationId xmlns:a16="http://schemas.microsoft.com/office/drawing/2014/main" id="{1F191DCD-0587-41D1-8661-C91756D77B10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Freeform 106">
              <a:extLst>
                <a:ext uri="{FF2B5EF4-FFF2-40B4-BE49-F238E27FC236}">
                  <a16:creationId xmlns:a16="http://schemas.microsoft.com/office/drawing/2014/main" id="{27DAB25F-C055-4C66-92B3-21B062E5730E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Freeform 107">
            <a:extLst>
              <a:ext uri="{FF2B5EF4-FFF2-40B4-BE49-F238E27FC236}">
                <a16:creationId xmlns:a16="http://schemas.microsoft.com/office/drawing/2014/main" id="{0F2AABC8-80D0-400E-933A-83E39517AB5B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Freeform 108">
            <a:extLst>
              <a:ext uri="{FF2B5EF4-FFF2-40B4-BE49-F238E27FC236}">
                <a16:creationId xmlns:a16="http://schemas.microsoft.com/office/drawing/2014/main" id="{B1CC7881-74C0-44C4-BC5A-3D3C653DAD04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Oval 8">
            <a:extLst>
              <a:ext uri="{FF2B5EF4-FFF2-40B4-BE49-F238E27FC236}">
                <a16:creationId xmlns:a16="http://schemas.microsoft.com/office/drawing/2014/main" id="{07358C24-A90F-4382-A6DE-23FB129C061A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Group 110">
            <a:extLst>
              <a:ext uri="{FF2B5EF4-FFF2-40B4-BE49-F238E27FC236}">
                <a16:creationId xmlns:a16="http://schemas.microsoft.com/office/drawing/2014/main" id="{1DA7EF4D-B3DF-4658-AB45-871D01F635EF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8" name="Freeform 111">
              <a:extLst>
                <a:ext uri="{FF2B5EF4-FFF2-40B4-BE49-F238E27FC236}">
                  <a16:creationId xmlns:a16="http://schemas.microsoft.com/office/drawing/2014/main" id="{3DF41C43-0977-42B7-BF91-D5E62DE8DBF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Oval 37">
              <a:extLst>
                <a:ext uri="{FF2B5EF4-FFF2-40B4-BE49-F238E27FC236}">
                  <a16:creationId xmlns:a16="http://schemas.microsoft.com/office/drawing/2014/main" id="{505E8F48-7630-43BB-BEEA-52AE46E21FE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Rectangle 19">
            <a:extLst>
              <a:ext uri="{FF2B5EF4-FFF2-40B4-BE49-F238E27FC236}">
                <a16:creationId xmlns:a16="http://schemas.microsoft.com/office/drawing/2014/main" id="{BB6AF96B-E01E-48C4-9B9A-1A975AC0553D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Freeform 114">
            <a:extLst>
              <a:ext uri="{FF2B5EF4-FFF2-40B4-BE49-F238E27FC236}">
                <a16:creationId xmlns:a16="http://schemas.microsoft.com/office/drawing/2014/main" id="{5C0B29D0-A2BB-4B7E-9306-E0173D2FD50E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Rounded Rectangle 31">
            <a:extLst>
              <a:ext uri="{FF2B5EF4-FFF2-40B4-BE49-F238E27FC236}">
                <a16:creationId xmlns:a16="http://schemas.microsoft.com/office/drawing/2014/main" id="{3EFAB0D4-4897-4AFC-942E-560A0373AD28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Oval 47">
            <a:extLst>
              <a:ext uri="{FF2B5EF4-FFF2-40B4-BE49-F238E27FC236}">
                <a16:creationId xmlns:a16="http://schemas.microsoft.com/office/drawing/2014/main" id="{6B67294D-B078-4001-8F4B-6ECE75B64521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Oval 50">
            <a:extLst>
              <a:ext uri="{FF2B5EF4-FFF2-40B4-BE49-F238E27FC236}">
                <a16:creationId xmlns:a16="http://schemas.microsoft.com/office/drawing/2014/main" id="{8E71953A-02B6-49BB-8383-9EAEDEEE9439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Heart 17">
            <a:extLst>
              <a:ext uri="{FF2B5EF4-FFF2-40B4-BE49-F238E27FC236}">
                <a16:creationId xmlns:a16="http://schemas.microsoft.com/office/drawing/2014/main" id="{3CE68E36-6998-4D35-B0C1-3922F82061A4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25">
            <a:extLst>
              <a:ext uri="{FF2B5EF4-FFF2-40B4-BE49-F238E27FC236}">
                <a16:creationId xmlns:a16="http://schemas.microsoft.com/office/drawing/2014/main" id="{3245B35D-AE5E-4633-BBA8-CEDEAA5E31D0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Chord 32">
            <a:extLst>
              <a:ext uri="{FF2B5EF4-FFF2-40B4-BE49-F238E27FC236}">
                <a16:creationId xmlns:a16="http://schemas.microsoft.com/office/drawing/2014/main" id="{F3C4D36B-BBB5-4A57-8B54-7C0BFFD0D323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Rounded Rectangle 40">
            <a:extLst>
              <a:ext uri="{FF2B5EF4-FFF2-40B4-BE49-F238E27FC236}">
                <a16:creationId xmlns:a16="http://schemas.microsoft.com/office/drawing/2014/main" id="{9364FDD3-25A0-47E2-B9EB-6365FCB4002E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7">
            <a:extLst>
              <a:ext uri="{FF2B5EF4-FFF2-40B4-BE49-F238E27FC236}">
                <a16:creationId xmlns:a16="http://schemas.microsoft.com/office/drawing/2014/main" id="{6D8C5708-9B4F-4100-AB3C-9B9291E25C99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Rounded Rectangle 17">
            <a:extLst>
              <a:ext uri="{FF2B5EF4-FFF2-40B4-BE49-F238E27FC236}">
                <a16:creationId xmlns:a16="http://schemas.microsoft.com/office/drawing/2014/main" id="{56817358-082B-45B9-9031-12FA812A570B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Oval 21">
            <a:extLst>
              <a:ext uri="{FF2B5EF4-FFF2-40B4-BE49-F238E27FC236}">
                <a16:creationId xmlns:a16="http://schemas.microsoft.com/office/drawing/2014/main" id="{3556775C-61B1-4FDC-BBB7-90C09855B212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Oval 25">
            <a:extLst>
              <a:ext uri="{FF2B5EF4-FFF2-40B4-BE49-F238E27FC236}">
                <a16:creationId xmlns:a16="http://schemas.microsoft.com/office/drawing/2014/main" id="{F104798A-37FF-4063-BFE4-FC77B613252A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Block Arc 20">
            <a:extLst>
              <a:ext uri="{FF2B5EF4-FFF2-40B4-BE49-F238E27FC236}">
                <a16:creationId xmlns:a16="http://schemas.microsoft.com/office/drawing/2014/main" id="{C7DCEB08-B396-452E-AB6A-E0615BAB0BBD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Block Arc 11">
            <a:extLst>
              <a:ext uri="{FF2B5EF4-FFF2-40B4-BE49-F238E27FC236}">
                <a16:creationId xmlns:a16="http://schemas.microsoft.com/office/drawing/2014/main" id="{52E12151-F196-4157-ABAA-6F9D83810FBE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ectangle 21">
            <a:extLst>
              <a:ext uri="{FF2B5EF4-FFF2-40B4-BE49-F238E27FC236}">
                <a16:creationId xmlns:a16="http://schemas.microsoft.com/office/drawing/2014/main" id="{D3321F66-8543-4464-BCEA-B34AC97C77AF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Round Same Side Corner Rectangle 8">
            <a:extLst>
              <a:ext uri="{FF2B5EF4-FFF2-40B4-BE49-F238E27FC236}">
                <a16:creationId xmlns:a16="http://schemas.microsoft.com/office/drawing/2014/main" id="{3A4F842E-9224-4F93-BAEA-21905689B5C6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Rounded Rectangle 51">
            <a:extLst>
              <a:ext uri="{FF2B5EF4-FFF2-40B4-BE49-F238E27FC236}">
                <a16:creationId xmlns:a16="http://schemas.microsoft.com/office/drawing/2014/main" id="{3994110A-83CE-4BDC-92A8-560934170767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Isosceles Triangle 5">
            <a:extLst>
              <a:ext uri="{FF2B5EF4-FFF2-40B4-BE49-F238E27FC236}">
                <a16:creationId xmlns:a16="http://schemas.microsoft.com/office/drawing/2014/main" id="{8E192E7A-4D6D-4795-96B4-E19C08BA79D5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rapezoid 22">
            <a:extLst>
              <a:ext uri="{FF2B5EF4-FFF2-40B4-BE49-F238E27FC236}">
                <a16:creationId xmlns:a16="http://schemas.microsoft.com/office/drawing/2014/main" id="{7148575D-68B9-45D9-B03D-DFC4132D35FE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Rounded Rectangle 20">
            <a:extLst>
              <a:ext uri="{FF2B5EF4-FFF2-40B4-BE49-F238E27FC236}">
                <a16:creationId xmlns:a16="http://schemas.microsoft.com/office/drawing/2014/main" id="{FF3C3DCC-692D-4D23-8FFF-FC51B297E476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rapezoid 28">
            <a:extLst>
              <a:ext uri="{FF2B5EF4-FFF2-40B4-BE49-F238E27FC236}">
                <a16:creationId xmlns:a16="http://schemas.microsoft.com/office/drawing/2014/main" id="{F45AA98E-B029-4894-8CD1-B849C2DE768F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Rounded Rectangle 2">
            <a:extLst>
              <a:ext uri="{FF2B5EF4-FFF2-40B4-BE49-F238E27FC236}">
                <a16:creationId xmlns:a16="http://schemas.microsoft.com/office/drawing/2014/main" id="{C03E6820-AFDF-42FE-AE1B-B0E73A4E8A77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Rounded Rectangle 8">
            <a:extLst>
              <a:ext uri="{FF2B5EF4-FFF2-40B4-BE49-F238E27FC236}">
                <a16:creationId xmlns:a16="http://schemas.microsoft.com/office/drawing/2014/main" id="{9E255835-E160-4366-B266-975B275E9066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4" name="Rounded Rectangle 2">
            <a:extLst>
              <a:ext uri="{FF2B5EF4-FFF2-40B4-BE49-F238E27FC236}">
                <a16:creationId xmlns:a16="http://schemas.microsoft.com/office/drawing/2014/main" id="{C9DC1208-EF2C-46B7-A931-C46F7A2115CD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3">
            <a:extLst>
              <a:ext uri="{FF2B5EF4-FFF2-40B4-BE49-F238E27FC236}">
                <a16:creationId xmlns:a16="http://schemas.microsoft.com/office/drawing/2014/main" id="{8E6F0BF0-AD0E-4459-89A2-3AC77BCAB864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10">
            <a:extLst>
              <a:ext uri="{FF2B5EF4-FFF2-40B4-BE49-F238E27FC236}">
                <a16:creationId xmlns:a16="http://schemas.microsoft.com/office/drawing/2014/main" id="{ABE2A1F7-297F-4857-8E1D-D37F90E2B7BD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Block Arc 6">
            <a:extLst>
              <a:ext uri="{FF2B5EF4-FFF2-40B4-BE49-F238E27FC236}">
                <a16:creationId xmlns:a16="http://schemas.microsoft.com/office/drawing/2014/main" id="{E17FA031-6564-4CB5-A4F7-E72AF4BB2C3E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Left Arrow 1">
            <a:extLst>
              <a:ext uri="{FF2B5EF4-FFF2-40B4-BE49-F238E27FC236}">
                <a16:creationId xmlns:a16="http://schemas.microsoft.com/office/drawing/2014/main" id="{C200F4DD-F0CE-4F8E-A7F0-CEB2E407F5B9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Oval 35">
            <a:extLst>
              <a:ext uri="{FF2B5EF4-FFF2-40B4-BE49-F238E27FC236}">
                <a16:creationId xmlns:a16="http://schemas.microsoft.com/office/drawing/2014/main" id="{420E6804-C1CD-466B-9743-A7B0EBD186D7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570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Giới</a:t>
            </a:r>
            <a:r>
              <a:rPr lang="en-US" altLang="ko-KR" dirty="0"/>
              <a:t> </a:t>
            </a:r>
            <a:r>
              <a:rPr lang="en-US" altLang="ko-KR" dirty="0" err="1"/>
              <a:t>thiệu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6" y="894802"/>
            <a:ext cx="9144000" cy="288032"/>
          </a:xfrm>
        </p:spPr>
        <p:txBody>
          <a:bodyPr/>
          <a:lstStyle/>
          <a:p>
            <a:pPr lvl="0" algn="l"/>
            <a:endParaRPr lang="en-US" altLang="ko-KR" sz="1800" dirty="0"/>
          </a:p>
          <a:p>
            <a:pPr lvl="0" algn="l"/>
            <a:r>
              <a:rPr lang="en-US" altLang="ko-KR" sz="1800" dirty="0"/>
              <a:t>2. Android </a:t>
            </a:r>
            <a:r>
              <a:rPr lang="en-US" altLang="ko-KR" sz="1800" dirty="0" err="1"/>
              <a:t>là</a:t>
            </a:r>
            <a:r>
              <a:rPr lang="en-US" altLang="ko-KR" sz="1800" dirty="0"/>
              <a:t> </a:t>
            </a:r>
            <a:r>
              <a:rPr lang="en-US" altLang="ko-KR" sz="1800" dirty="0" err="1"/>
              <a:t>gì</a:t>
            </a:r>
            <a:r>
              <a:rPr lang="en-US" altLang="ko-KR" sz="1800" dirty="0"/>
              <a:t> ?</a:t>
            </a:r>
          </a:p>
          <a:p>
            <a:pPr lvl="0" algn="l"/>
            <a:endParaRPr lang="en-US" altLang="ko-KR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D305E-E10A-4B17-8FBA-E1430485E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925" y="1707654"/>
            <a:ext cx="6020150" cy="30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3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Giới</a:t>
            </a:r>
            <a:r>
              <a:rPr lang="en-US" altLang="ko-KR" dirty="0"/>
              <a:t> </a:t>
            </a:r>
            <a:r>
              <a:rPr lang="en-US" altLang="ko-KR" dirty="0" err="1"/>
              <a:t>thiệu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6" y="930806"/>
            <a:ext cx="9144000" cy="288032"/>
          </a:xfrm>
        </p:spPr>
        <p:txBody>
          <a:bodyPr/>
          <a:lstStyle/>
          <a:p>
            <a:pPr lvl="0" algn="l"/>
            <a:endParaRPr lang="en-US" altLang="ko-KR" sz="1800" dirty="0"/>
          </a:p>
          <a:p>
            <a:pPr lvl="0" algn="l"/>
            <a:r>
              <a:rPr lang="en-US" altLang="ko-KR" sz="1800" dirty="0"/>
              <a:t>2. Android </a:t>
            </a:r>
            <a:r>
              <a:rPr lang="en-US" altLang="ko-KR" sz="1800" dirty="0" err="1"/>
              <a:t>là</a:t>
            </a:r>
            <a:r>
              <a:rPr lang="en-US" altLang="ko-KR" sz="1800" dirty="0"/>
              <a:t> </a:t>
            </a:r>
            <a:r>
              <a:rPr lang="en-US" altLang="ko-KR" sz="1800" dirty="0" err="1"/>
              <a:t>gì</a:t>
            </a:r>
            <a:r>
              <a:rPr lang="en-US" altLang="ko-KR" sz="1800" dirty="0"/>
              <a:t> ?</a:t>
            </a:r>
          </a:p>
          <a:p>
            <a:pPr lvl="0" algn="l"/>
            <a:endParaRPr lang="en-US" altLang="ko-KR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043B96-2122-4CF3-9430-BD315EEA7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976" y="1419622"/>
            <a:ext cx="4548047" cy="324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88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Giới</a:t>
            </a:r>
            <a:r>
              <a:rPr lang="en-US" altLang="ko-KR" dirty="0"/>
              <a:t> </a:t>
            </a:r>
            <a:r>
              <a:rPr lang="en-US" altLang="ko-KR" dirty="0" err="1"/>
              <a:t>thiệu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6" y="930806"/>
            <a:ext cx="9144000" cy="288032"/>
          </a:xfrm>
        </p:spPr>
        <p:txBody>
          <a:bodyPr/>
          <a:lstStyle/>
          <a:p>
            <a:pPr lvl="0" algn="l"/>
            <a:endParaRPr lang="en-US" altLang="ko-KR" sz="1800" dirty="0"/>
          </a:p>
          <a:p>
            <a:pPr lvl="0" algn="l"/>
            <a:r>
              <a:rPr lang="en-US" altLang="ko-KR" sz="1800" dirty="0"/>
              <a:t>2. Android </a:t>
            </a:r>
            <a:r>
              <a:rPr lang="en-US" altLang="ko-KR" sz="1800" dirty="0" err="1"/>
              <a:t>là</a:t>
            </a:r>
            <a:r>
              <a:rPr lang="en-US" altLang="ko-KR" sz="1800" dirty="0"/>
              <a:t> </a:t>
            </a:r>
            <a:r>
              <a:rPr lang="en-US" altLang="ko-KR" sz="1800" dirty="0" err="1"/>
              <a:t>gì</a:t>
            </a:r>
            <a:r>
              <a:rPr lang="en-US" altLang="ko-KR" sz="1800" dirty="0"/>
              <a:t> ?</a:t>
            </a:r>
          </a:p>
          <a:p>
            <a:pPr lvl="0" algn="l"/>
            <a:endParaRPr lang="en-US" altLang="ko-KR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806F9-AE45-4E50-B934-4CFF951F6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470" y="1419622"/>
            <a:ext cx="5087060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17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Giới</a:t>
            </a:r>
            <a:r>
              <a:rPr lang="en-US" altLang="ko-KR" dirty="0"/>
              <a:t> </a:t>
            </a:r>
            <a:r>
              <a:rPr lang="en-US" altLang="ko-KR" dirty="0" err="1"/>
              <a:t>thiệu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5576" y="930806"/>
            <a:ext cx="9144000" cy="288032"/>
          </a:xfrm>
        </p:spPr>
        <p:txBody>
          <a:bodyPr/>
          <a:lstStyle/>
          <a:p>
            <a:pPr lvl="0" algn="l"/>
            <a:endParaRPr lang="en-US" altLang="ko-KR" sz="1800" dirty="0"/>
          </a:p>
          <a:p>
            <a:pPr lvl="0" algn="l"/>
            <a:r>
              <a:rPr lang="en-US" altLang="ko-KR" sz="1800" dirty="0"/>
              <a:t>2. Android </a:t>
            </a:r>
            <a:r>
              <a:rPr lang="en-US" altLang="ko-KR" sz="1800" dirty="0" err="1"/>
              <a:t>là</a:t>
            </a:r>
            <a:r>
              <a:rPr lang="en-US" altLang="ko-KR" sz="1800" dirty="0"/>
              <a:t> </a:t>
            </a:r>
            <a:r>
              <a:rPr lang="en-US" altLang="ko-KR" sz="1800" dirty="0" err="1"/>
              <a:t>gì</a:t>
            </a:r>
            <a:r>
              <a:rPr lang="en-US" altLang="ko-KR" sz="1800" dirty="0"/>
              <a:t> ?</a:t>
            </a:r>
          </a:p>
          <a:p>
            <a:pPr lvl="0" algn="l"/>
            <a:endParaRPr lang="en-US" altLang="ko-KR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6E3190-80E6-4552-988F-E933A9B3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865" y="2067694"/>
            <a:ext cx="4982270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0218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2428</Words>
  <Application>Microsoft Office PowerPoint</Application>
  <PresentationFormat>On-screen Show (16:9)</PresentationFormat>
  <Paragraphs>365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Vuong Ta Van</cp:lastModifiedBy>
  <cp:revision>95</cp:revision>
  <dcterms:created xsi:type="dcterms:W3CDTF">2016-12-05T23:26:54Z</dcterms:created>
  <dcterms:modified xsi:type="dcterms:W3CDTF">2019-07-01T01:27:31Z</dcterms:modified>
</cp:coreProperties>
</file>