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3D240-1A04-5F4D-A1DB-0554BFC56DC6}" type="datetimeFigureOut">
              <a:t>10/03/2021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EC061-0A85-B946-B296-5ADC4821F1F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110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EC061-0A85-B946-B296-5ADC4821F1F0}" type="slidenum"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550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CD31-D832-C34E-9011-7C69BCA50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3639A-5A21-5145-B1F2-F78A958FC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73AD-5249-B544-8CCD-C2108F0D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F47F-D359-0142-8A41-87104B9BC1BB}" type="datetimeFigureOut">
              <a:t>10/03/2021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B46F-AFE4-E648-8300-61049718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12B5-6F92-6241-8FE4-E616D614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476-900C-1C45-AF72-FA331E48C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50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1766-30E7-6B43-B37F-C22663BD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66D3-37DE-5E42-8653-D5DF6C938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0783-DDDC-8A4A-AC99-55EF2408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F47F-D359-0142-8A41-87104B9BC1BB}" type="datetimeFigureOut">
              <a:t>10/03/2021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0EBA-2607-314A-A6D0-C15E7910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BDED-F116-9749-A5A7-FDD96CD1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476-900C-1C45-AF72-FA331E48C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619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81412-A461-2E4B-83CC-31D5A1921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E2F88-29AC-0240-A076-D10820EBF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D8A6-241F-8F47-B89C-64EA64FC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F47F-D359-0142-8A41-87104B9BC1BB}" type="datetimeFigureOut">
              <a:t>10/03/2021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B421-1AC6-2D44-91BB-D15AE945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BC42-BC56-4B46-89F1-F5C47C9F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476-900C-1C45-AF72-FA331E48C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02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A7C6-D5EA-BE4A-BE7B-0B4A9C1E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A999-B4E3-A64A-95F0-E9026CA9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1C371-6E2A-6D42-897F-ACC5AABE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F47F-D359-0142-8A41-87104B9BC1BB}" type="datetimeFigureOut">
              <a:t>10/03/2021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25C7-E03A-054D-A393-7B832353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F54E-F13A-3948-B5EA-6E8FF4C7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476-900C-1C45-AF72-FA331E48C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0019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A684-427C-7345-B632-DCE4899C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1778-61F7-6446-9519-B0E7F6BA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AAB8-1BB4-4C4D-973C-54B8287C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F47F-D359-0142-8A41-87104B9BC1BB}" type="datetimeFigureOut">
              <a:t>10/03/2021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6D2E-97AD-0447-B008-AD3CB2F4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95F11-4C78-9545-8053-7D98740C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476-900C-1C45-AF72-FA331E48C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46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64C8-0034-CE4F-871F-E3FA7705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983B-71AE-4741-BCAF-02B73D024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500EF-3280-DC47-B050-4F6543CDF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081B3-25FD-0E42-95B9-4ACBDC39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F47F-D359-0142-8A41-87104B9BC1BB}" type="datetimeFigureOut">
              <a:t>10/03/2021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7D590-2205-2448-911D-E355F8DC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62462-6224-3744-B06C-C2738147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476-900C-1C45-AF72-FA331E48C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7292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B84A-6289-5043-A20D-683EE3FF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0EA7-BFB1-E04B-9904-882818EA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7E7DD-58BA-B643-B6B3-713C557D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8BB4C-05E0-7145-8BD7-4C2088C3F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C51E5-367A-FB42-B697-32561C8CB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41F48-75A1-F946-B6D3-8A460EEE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F47F-D359-0142-8A41-87104B9BC1BB}" type="datetimeFigureOut">
              <a:t>10/03/2021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6C929-DE2B-644F-9C9B-67C755D0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C2FA6-6680-C744-B778-B3DA6C23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476-900C-1C45-AF72-FA331E48C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48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7DDC-B0E2-A948-A57B-97605C6A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FEE43-87B7-5F4A-8DB0-8C1A33FE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F47F-D359-0142-8A41-87104B9BC1BB}" type="datetimeFigureOut">
              <a:t>10/03/2021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F51D0-B1DD-6949-A351-E2A9308B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8B559-7488-3044-9FA5-374EE524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476-900C-1C45-AF72-FA331E48C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8413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EADD-2DE0-DD40-BCF9-39EA2250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F47F-D359-0142-8A41-87104B9BC1BB}" type="datetimeFigureOut">
              <a:t>10/03/2021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BB220-6816-834B-863F-0B64657D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5541-E562-554E-906A-6DB35C05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476-900C-1C45-AF72-FA331E48C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3653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AF5A-7928-DA43-9574-696FA48C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CD01-887A-8B43-978A-F576735D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7685-94EC-8D47-A20C-5EB82550B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69E51-B18D-224A-AD6D-CCDF97FC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F47F-D359-0142-8A41-87104B9BC1BB}" type="datetimeFigureOut">
              <a:t>10/03/2021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B7774-D8F4-244A-B446-BB9AF29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B0171-1F53-334E-B0A0-A7502745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476-900C-1C45-AF72-FA331E48C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773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AD8B-0358-BD44-B533-77190763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7FAD8-82E9-CD43-9943-2C025C422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807A-2FFE-5844-A56F-BF99FAB87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A24D9-C293-3544-ACB1-F66CA44D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F47F-D359-0142-8A41-87104B9BC1BB}" type="datetimeFigureOut">
              <a:t>10/03/2021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7D019-089B-F148-A8C4-909981D5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01935-1A7D-AA4D-92D6-50BBABE2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476-900C-1C45-AF72-FA331E48C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2104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680D6-3ED5-9549-A4D2-68FE3D02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8C555-6207-FD4F-A8B4-1BBF8F57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9F849-3EC3-464D-86FC-C1D8D3CA1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EF47F-D359-0142-8A41-87104B9BC1BB}" type="datetimeFigureOut">
              <a:t>10/03/2021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C2FA-F4EE-8A4E-9293-82DE0293F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395F-F37B-F441-AC4A-82D3EA2EB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D476-900C-1C45-AF72-FA331E48C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211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CD12-F2CB-2C48-91DB-0F57AD0D9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Tải lượng công việc</a:t>
            </a:r>
            <a:br>
              <a:rPr lang="en-VN"/>
            </a:br>
            <a:r>
              <a:rPr lang="en-VN"/>
              <a:t>của các Khoa, Phòng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AA5AE-91DA-5E4D-900B-B73B9217C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Bs Vương Kiến Thanh</a:t>
            </a:r>
          </a:p>
        </p:txBody>
      </p:sp>
    </p:spTree>
    <p:extLst>
      <p:ext uri="{BB962C8B-B14F-4D97-AF65-F5344CB8AC3E}">
        <p14:creationId xmlns:p14="http://schemas.microsoft.com/office/powerpoint/2010/main" val="165256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1C38C3-4317-3249-BE7E-986B06C44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Inpatient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A7C6A4-2B1F-9D4C-9828-5B90E8CBC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092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5703-0E76-D14E-8532-D686AB20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</a:t>
            </a:r>
            <a:r>
              <a:rPr lang="en-VN"/>
              <a:t>hoa lâm sàng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8E178C-1929-0746-B7F3-EDECC8520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7815" y="1271575"/>
            <a:ext cx="9636369" cy="5410578"/>
          </a:xfrm>
        </p:spPr>
      </p:pic>
    </p:spTree>
    <p:extLst>
      <p:ext uri="{BB962C8B-B14F-4D97-AF65-F5344CB8AC3E}">
        <p14:creationId xmlns:p14="http://schemas.microsoft.com/office/powerpoint/2010/main" val="21792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6198-564A-C64E-870E-3E78029E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Khoa CĐHA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337F9-D590-E340-BA1A-E020B7848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98" y="1336430"/>
            <a:ext cx="9789714" cy="5261317"/>
          </a:xfrm>
        </p:spPr>
      </p:pic>
    </p:spTree>
    <p:extLst>
      <p:ext uri="{BB962C8B-B14F-4D97-AF65-F5344CB8AC3E}">
        <p14:creationId xmlns:p14="http://schemas.microsoft.com/office/powerpoint/2010/main" val="302677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7C3F-01A8-3E4E-A34C-542F5FB7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B48B-3BEB-FD45-AFCD-0EF1C2BCD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239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22</Words>
  <Application>Microsoft Macintosh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Tải lượng công việc của các Khoa, Phòng</vt:lpstr>
      <vt:lpstr>Inpatient</vt:lpstr>
      <vt:lpstr>Khoa lâm sàng</vt:lpstr>
      <vt:lpstr>Khoa CĐHA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Tải lượng công việc</dc:title>
  <dc:creator>Thanh Vuong</dc:creator>
  <cp:lastModifiedBy>Thanh Vuong</cp:lastModifiedBy>
  <cp:revision>4</cp:revision>
  <dcterms:created xsi:type="dcterms:W3CDTF">2021-03-10T12:07:22Z</dcterms:created>
  <dcterms:modified xsi:type="dcterms:W3CDTF">2021-03-11T03:08:01Z</dcterms:modified>
</cp:coreProperties>
</file>