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EF2D8-0493-402C-B4B0-96AA21E87DD9}" type="doc">
      <dgm:prSet loTypeId="urn:microsoft.com/office/officeart/2005/8/layout/arrow5" loCatId="relationship" qsTypeId="urn:microsoft.com/office/officeart/2005/8/quickstyle/3d9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23AE2AA-CDD6-4570-AB03-51253603E36D}">
      <dgm:prSet phldrT="[Text]"/>
      <dgm:spPr/>
      <dgm:t>
        <a:bodyPr/>
        <a:lstStyle/>
        <a:p>
          <a:r>
            <a:rPr lang="en-US" dirty="0" err="1">
              <a:latin typeface="Bahnschrift Condensed" panose="020B0502040204020203" pitchFamily="34" charset="0"/>
            </a:rPr>
            <a:t>Tổng</a:t>
          </a:r>
          <a:r>
            <a:rPr lang="en-US" dirty="0">
              <a:latin typeface="Bahnschrift Condensed" panose="020B0502040204020203" pitchFamily="34" charset="0"/>
            </a:rPr>
            <a:t> </a:t>
          </a:r>
          <a:r>
            <a:rPr lang="en-US" dirty="0" err="1">
              <a:latin typeface="Bahnschrift Condensed" panose="020B0502040204020203" pitchFamily="34" charset="0"/>
            </a:rPr>
            <a:t>hợp</a:t>
          </a:r>
          <a:endParaRPr lang="en-US" dirty="0">
            <a:latin typeface="Bahnschrift Condensed" panose="020B0502040204020203" pitchFamily="34" charset="0"/>
          </a:endParaRPr>
        </a:p>
      </dgm:t>
    </dgm:pt>
    <dgm:pt modelId="{6A37256F-1DA4-44D6-B2A0-2A297E44F7B7}" type="parTrans" cxnId="{3AA959A3-307B-4AF9-AF73-9F512739A8D8}">
      <dgm:prSet/>
      <dgm:spPr/>
      <dgm:t>
        <a:bodyPr/>
        <a:lstStyle/>
        <a:p>
          <a:endParaRPr lang="en-US">
            <a:latin typeface="Bahnschrift Condensed" panose="020B0502040204020203" pitchFamily="34" charset="0"/>
          </a:endParaRPr>
        </a:p>
      </dgm:t>
    </dgm:pt>
    <dgm:pt modelId="{850EB63B-C986-4BF0-A330-80DF0D7F0E81}" type="sibTrans" cxnId="{3AA959A3-307B-4AF9-AF73-9F512739A8D8}">
      <dgm:prSet/>
      <dgm:spPr/>
      <dgm:t>
        <a:bodyPr/>
        <a:lstStyle/>
        <a:p>
          <a:endParaRPr lang="en-US">
            <a:latin typeface="Bahnschrift Condensed" panose="020B0502040204020203" pitchFamily="34" charset="0"/>
          </a:endParaRPr>
        </a:p>
      </dgm:t>
    </dgm:pt>
    <dgm:pt modelId="{81E4786F-D392-4788-9585-FC567ECEB9E5}">
      <dgm:prSet phldrT="[Text]"/>
      <dgm:spPr/>
      <dgm:t>
        <a:bodyPr/>
        <a:lstStyle/>
        <a:p>
          <a:r>
            <a:rPr lang="en-US" dirty="0" err="1">
              <a:latin typeface="Bahnschrift Condensed" panose="020B0502040204020203" pitchFamily="34" charset="0"/>
            </a:rPr>
            <a:t>Đánh</a:t>
          </a:r>
          <a:r>
            <a:rPr lang="en-US" dirty="0">
              <a:latin typeface="Bahnschrift Condensed" panose="020B0502040204020203" pitchFamily="34" charset="0"/>
            </a:rPr>
            <a:t> </a:t>
          </a:r>
          <a:r>
            <a:rPr lang="en-US" dirty="0" err="1">
              <a:latin typeface="Bahnschrift Condensed" panose="020B0502040204020203" pitchFamily="34" charset="0"/>
            </a:rPr>
            <a:t>giá</a:t>
          </a:r>
          <a:endParaRPr lang="en-US" dirty="0">
            <a:latin typeface="Bahnschrift Condensed" panose="020B0502040204020203" pitchFamily="34" charset="0"/>
          </a:endParaRPr>
        </a:p>
      </dgm:t>
    </dgm:pt>
    <dgm:pt modelId="{71BD1962-7D0A-4EB2-95AA-EFFEBC3674C9}" type="parTrans" cxnId="{15B286C3-80B3-4E67-9FD3-A29A9B165683}">
      <dgm:prSet/>
      <dgm:spPr/>
      <dgm:t>
        <a:bodyPr/>
        <a:lstStyle/>
        <a:p>
          <a:endParaRPr lang="en-US">
            <a:latin typeface="Bahnschrift Condensed" panose="020B0502040204020203" pitchFamily="34" charset="0"/>
          </a:endParaRPr>
        </a:p>
      </dgm:t>
    </dgm:pt>
    <dgm:pt modelId="{AB304506-9E7E-4969-840C-5F06F83B6A4A}" type="sibTrans" cxnId="{15B286C3-80B3-4E67-9FD3-A29A9B165683}">
      <dgm:prSet/>
      <dgm:spPr/>
      <dgm:t>
        <a:bodyPr/>
        <a:lstStyle/>
        <a:p>
          <a:endParaRPr lang="en-US">
            <a:latin typeface="Bahnschrift Condensed" panose="020B0502040204020203" pitchFamily="34" charset="0"/>
          </a:endParaRPr>
        </a:p>
      </dgm:t>
    </dgm:pt>
    <dgm:pt modelId="{AACB16D4-05BB-4E6D-9858-A13C1DB25935}">
      <dgm:prSet phldrT="[Text]"/>
      <dgm:spPr/>
      <dgm:t>
        <a:bodyPr/>
        <a:lstStyle/>
        <a:p>
          <a:r>
            <a:rPr lang="en-US" dirty="0" err="1">
              <a:latin typeface="Bahnschrift Condensed" panose="020B0502040204020203" pitchFamily="34" charset="0"/>
            </a:rPr>
            <a:t>Quản</a:t>
          </a:r>
          <a:r>
            <a:rPr lang="en-US" dirty="0">
              <a:latin typeface="Bahnschrift Condensed" panose="020B0502040204020203" pitchFamily="34" charset="0"/>
            </a:rPr>
            <a:t> </a:t>
          </a:r>
          <a:r>
            <a:rPr lang="en-US" dirty="0" err="1">
              <a:latin typeface="Bahnschrift Condensed" panose="020B0502040204020203" pitchFamily="34" charset="0"/>
            </a:rPr>
            <a:t>lý</a:t>
          </a:r>
          <a:endParaRPr lang="en-US" dirty="0">
            <a:latin typeface="Bahnschrift Condensed" panose="020B0502040204020203" pitchFamily="34" charset="0"/>
          </a:endParaRPr>
        </a:p>
      </dgm:t>
    </dgm:pt>
    <dgm:pt modelId="{1C039828-7F42-4D52-9B1A-65010ECF82B3}" type="parTrans" cxnId="{E82BC602-6545-427A-A1F2-951D9B796CF4}">
      <dgm:prSet/>
      <dgm:spPr/>
      <dgm:t>
        <a:bodyPr/>
        <a:lstStyle/>
        <a:p>
          <a:endParaRPr lang="en-US">
            <a:latin typeface="Bahnschrift Condensed" panose="020B0502040204020203" pitchFamily="34" charset="0"/>
          </a:endParaRPr>
        </a:p>
      </dgm:t>
    </dgm:pt>
    <dgm:pt modelId="{2CC58B7F-0BEA-4FAF-BCF0-9B3314C46B6C}" type="sibTrans" cxnId="{E82BC602-6545-427A-A1F2-951D9B796CF4}">
      <dgm:prSet/>
      <dgm:spPr/>
      <dgm:t>
        <a:bodyPr/>
        <a:lstStyle/>
        <a:p>
          <a:endParaRPr lang="en-US">
            <a:latin typeface="Bahnschrift Condensed" panose="020B0502040204020203" pitchFamily="34" charset="0"/>
          </a:endParaRPr>
        </a:p>
      </dgm:t>
    </dgm:pt>
    <dgm:pt modelId="{DA6A8A4D-839C-406F-A458-0A88A507D560}" type="pres">
      <dgm:prSet presAssocID="{6B3EF2D8-0493-402C-B4B0-96AA21E87DD9}" presName="diagram" presStyleCnt="0">
        <dgm:presLayoutVars>
          <dgm:dir/>
          <dgm:resizeHandles val="exact"/>
        </dgm:presLayoutVars>
      </dgm:prSet>
      <dgm:spPr/>
    </dgm:pt>
    <dgm:pt modelId="{80FE88C1-D1CD-4054-B134-CF743C19BF10}" type="pres">
      <dgm:prSet presAssocID="{623AE2AA-CDD6-4570-AB03-51253603E36D}" presName="arrow" presStyleLbl="node1" presStyleIdx="0" presStyleCnt="3">
        <dgm:presLayoutVars>
          <dgm:bulletEnabled val="1"/>
        </dgm:presLayoutVars>
      </dgm:prSet>
      <dgm:spPr/>
    </dgm:pt>
    <dgm:pt modelId="{2BD6EDE5-CBDD-426E-928F-8DC198C9C530}" type="pres">
      <dgm:prSet presAssocID="{81E4786F-D392-4788-9585-FC567ECEB9E5}" presName="arrow" presStyleLbl="node1" presStyleIdx="1" presStyleCnt="3">
        <dgm:presLayoutVars>
          <dgm:bulletEnabled val="1"/>
        </dgm:presLayoutVars>
      </dgm:prSet>
      <dgm:spPr/>
    </dgm:pt>
    <dgm:pt modelId="{B5EE89D3-F9EA-4A07-B047-998CB031B5DC}" type="pres">
      <dgm:prSet presAssocID="{AACB16D4-05BB-4E6D-9858-A13C1DB25935}" presName="arrow" presStyleLbl="node1" presStyleIdx="2" presStyleCnt="3">
        <dgm:presLayoutVars>
          <dgm:bulletEnabled val="1"/>
        </dgm:presLayoutVars>
      </dgm:prSet>
      <dgm:spPr/>
    </dgm:pt>
  </dgm:ptLst>
  <dgm:cxnLst>
    <dgm:cxn modelId="{E82BC602-6545-427A-A1F2-951D9B796CF4}" srcId="{6B3EF2D8-0493-402C-B4B0-96AA21E87DD9}" destId="{AACB16D4-05BB-4E6D-9858-A13C1DB25935}" srcOrd="2" destOrd="0" parTransId="{1C039828-7F42-4D52-9B1A-65010ECF82B3}" sibTransId="{2CC58B7F-0BEA-4FAF-BCF0-9B3314C46B6C}"/>
    <dgm:cxn modelId="{B0AE4D09-E346-462C-BB12-BB22DD15150E}" type="presOf" srcId="{6B3EF2D8-0493-402C-B4B0-96AA21E87DD9}" destId="{DA6A8A4D-839C-406F-A458-0A88A507D560}" srcOrd="0" destOrd="0" presId="urn:microsoft.com/office/officeart/2005/8/layout/arrow5"/>
    <dgm:cxn modelId="{D0EC2B30-4307-43E1-BEA8-8C1B32F73A8B}" type="presOf" srcId="{81E4786F-D392-4788-9585-FC567ECEB9E5}" destId="{2BD6EDE5-CBDD-426E-928F-8DC198C9C530}" srcOrd="0" destOrd="0" presId="urn:microsoft.com/office/officeart/2005/8/layout/arrow5"/>
    <dgm:cxn modelId="{E542D740-C60C-4777-8EA1-BE3FF459AFA7}" type="presOf" srcId="{623AE2AA-CDD6-4570-AB03-51253603E36D}" destId="{80FE88C1-D1CD-4054-B134-CF743C19BF10}" srcOrd="0" destOrd="0" presId="urn:microsoft.com/office/officeart/2005/8/layout/arrow5"/>
    <dgm:cxn modelId="{3D31B378-C131-4D8F-9377-AD4E5F6711E1}" type="presOf" srcId="{AACB16D4-05BB-4E6D-9858-A13C1DB25935}" destId="{B5EE89D3-F9EA-4A07-B047-998CB031B5DC}" srcOrd="0" destOrd="0" presId="urn:microsoft.com/office/officeart/2005/8/layout/arrow5"/>
    <dgm:cxn modelId="{3AA959A3-307B-4AF9-AF73-9F512739A8D8}" srcId="{6B3EF2D8-0493-402C-B4B0-96AA21E87DD9}" destId="{623AE2AA-CDD6-4570-AB03-51253603E36D}" srcOrd="0" destOrd="0" parTransId="{6A37256F-1DA4-44D6-B2A0-2A297E44F7B7}" sibTransId="{850EB63B-C986-4BF0-A330-80DF0D7F0E81}"/>
    <dgm:cxn modelId="{15B286C3-80B3-4E67-9FD3-A29A9B165683}" srcId="{6B3EF2D8-0493-402C-B4B0-96AA21E87DD9}" destId="{81E4786F-D392-4788-9585-FC567ECEB9E5}" srcOrd="1" destOrd="0" parTransId="{71BD1962-7D0A-4EB2-95AA-EFFEBC3674C9}" sibTransId="{AB304506-9E7E-4969-840C-5F06F83B6A4A}"/>
    <dgm:cxn modelId="{E1B1C01D-BCB2-48FF-9827-BD56EC6FF489}" type="presParOf" srcId="{DA6A8A4D-839C-406F-A458-0A88A507D560}" destId="{80FE88C1-D1CD-4054-B134-CF743C19BF10}" srcOrd="0" destOrd="0" presId="urn:microsoft.com/office/officeart/2005/8/layout/arrow5"/>
    <dgm:cxn modelId="{CD0D3166-37BB-49BA-B304-B27234EC876D}" type="presParOf" srcId="{DA6A8A4D-839C-406F-A458-0A88A507D560}" destId="{2BD6EDE5-CBDD-426E-928F-8DC198C9C530}" srcOrd="1" destOrd="0" presId="urn:microsoft.com/office/officeart/2005/8/layout/arrow5"/>
    <dgm:cxn modelId="{125D1F7D-A9DA-4D0C-BE0C-36133F3861D1}" type="presParOf" srcId="{DA6A8A4D-839C-406F-A458-0A88A507D560}" destId="{B5EE89D3-F9EA-4A07-B047-998CB031B5DC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E88C1-D1CD-4054-B134-CF743C19BF10}">
      <dsp:nvSpPr>
        <dsp:cNvPr id="0" name=""/>
        <dsp:cNvSpPr/>
      </dsp:nvSpPr>
      <dsp:spPr>
        <a:xfrm>
          <a:off x="3546536" y="1166"/>
          <a:ext cx="3108200" cy="310820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  <a:sp3d extrusionH="28000" prstMaterial="matte"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>
              <a:latin typeface="Bahnschrift Condensed" panose="020B0502040204020203" pitchFamily="34" charset="0"/>
            </a:rPr>
            <a:t>Tổng</a:t>
          </a:r>
          <a:r>
            <a:rPr lang="en-US" sz="4500" kern="1200" dirty="0">
              <a:latin typeface="Bahnschrift Condensed" panose="020B0502040204020203" pitchFamily="34" charset="0"/>
            </a:rPr>
            <a:t> </a:t>
          </a:r>
          <a:r>
            <a:rPr lang="en-US" sz="4500" kern="1200" dirty="0" err="1">
              <a:latin typeface="Bahnschrift Condensed" panose="020B0502040204020203" pitchFamily="34" charset="0"/>
            </a:rPr>
            <a:t>hợp</a:t>
          </a:r>
          <a:endParaRPr lang="en-US" sz="4500" kern="1200" dirty="0">
            <a:latin typeface="Bahnschrift Condensed" panose="020B0502040204020203" pitchFamily="34" charset="0"/>
          </a:endParaRPr>
        </a:p>
      </dsp:txBody>
      <dsp:txXfrm>
        <a:off x="4323586" y="1166"/>
        <a:ext cx="1554100" cy="2564265"/>
      </dsp:txXfrm>
    </dsp:sp>
    <dsp:sp modelId="{2BD6EDE5-CBDD-426E-928F-8DC198C9C530}">
      <dsp:nvSpPr>
        <dsp:cNvPr id="0" name=""/>
        <dsp:cNvSpPr/>
      </dsp:nvSpPr>
      <dsp:spPr>
        <a:xfrm rot="7200000">
          <a:off x="5343060" y="3112837"/>
          <a:ext cx="3108200" cy="310820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  <a:sp3d extrusionH="28000" prstMaterial="matte"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>
              <a:latin typeface="Bahnschrift Condensed" panose="020B0502040204020203" pitchFamily="34" charset="0"/>
            </a:rPr>
            <a:t>Đánh</a:t>
          </a:r>
          <a:r>
            <a:rPr lang="en-US" sz="4500" kern="1200" dirty="0">
              <a:latin typeface="Bahnschrift Condensed" panose="020B0502040204020203" pitchFamily="34" charset="0"/>
            </a:rPr>
            <a:t> </a:t>
          </a:r>
          <a:r>
            <a:rPr lang="en-US" sz="4500" kern="1200" dirty="0" err="1">
              <a:latin typeface="Bahnschrift Condensed" panose="020B0502040204020203" pitchFamily="34" charset="0"/>
            </a:rPr>
            <a:t>giá</a:t>
          </a:r>
          <a:endParaRPr lang="en-US" sz="4500" kern="1200" dirty="0">
            <a:latin typeface="Bahnschrift Condensed" panose="020B0502040204020203" pitchFamily="34" charset="0"/>
          </a:endParaRPr>
        </a:p>
      </dsp:txBody>
      <dsp:txXfrm rot="-5400000">
        <a:off x="5850559" y="4025870"/>
        <a:ext cx="2564265" cy="1554100"/>
      </dsp:txXfrm>
    </dsp:sp>
    <dsp:sp modelId="{B5EE89D3-F9EA-4A07-B047-998CB031B5DC}">
      <dsp:nvSpPr>
        <dsp:cNvPr id="0" name=""/>
        <dsp:cNvSpPr/>
      </dsp:nvSpPr>
      <dsp:spPr>
        <a:xfrm rot="14400000">
          <a:off x="1750012" y="3112837"/>
          <a:ext cx="3108200" cy="310820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  <a:sp3d extrusionH="28000" prstMaterial="matte"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>
              <a:latin typeface="Bahnschrift Condensed" panose="020B0502040204020203" pitchFamily="34" charset="0"/>
            </a:rPr>
            <a:t>Quản</a:t>
          </a:r>
          <a:r>
            <a:rPr lang="en-US" sz="4500" kern="1200" dirty="0">
              <a:latin typeface="Bahnschrift Condensed" panose="020B0502040204020203" pitchFamily="34" charset="0"/>
            </a:rPr>
            <a:t> </a:t>
          </a:r>
          <a:r>
            <a:rPr lang="en-US" sz="4500" kern="1200" dirty="0" err="1">
              <a:latin typeface="Bahnschrift Condensed" panose="020B0502040204020203" pitchFamily="34" charset="0"/>
            </a:rPr>
            <a:t>lý</a:t>
          </a:r>
          <a:endParaRPr lang="en-US" sz="4500" kern="1200" dirty="0">
            <a:latin typeface="Bahnschrift Condensed" panose="020B0502040204020203" pitchFamily="34" charset="0"/>
          </a:endParaRPr>
        </a:p>
      </dsp:txBody>
      <dsp:txXfrm rot="5400000">
        <a:off x="1786449" y="4025870"/>
        <a:ext cx="2564265" cy="155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EC38-D60C-41B0-BA6A-CABEA5B3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EF537-8D98-46F1-9960-C9D49E7EB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2018-800E-4A8B-A44C-3D4C764C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2403-6E3B-462F-AFE9-A0EF2913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DD0E-8ED1-4DFA-80A4-47562272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583E-04BA-46DC-B8C8-875C58BB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6DAC9-A16B-4342-9345-DA9BA0E02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1CDD-4D68-4AC4-95C8-A8F22BEF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F474-CD0A-4EF2-BD95-AF4A019C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6553F-3A6E-4494-AF2C-EAFC128B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4CBC1-8808-4C3E-B2AA-552F5F2EC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51377-1B00-4668-91F1-A6099583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CDF78-4558-45F7-88A0-6362F6FB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09B3-A189-4692-A8B3-BD572C2A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9585-71B4-4316-BB34-2FDD526C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5F35-BBC9-4158-9FCF-880A7430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F561-CC9C-4713-B0D2-978D1AFC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F9C4-F61E-46FD-9449-E138840D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D9B4-2A88-4D42-A004-714EDF3C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F6EE-5077-4CF3-A542-039DCB1D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8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4490-9444-49EA-8138-8FB9480E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9C212-EB96-4084-B94D-57BD5BCE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E890-39C3-40A6-A462-BF685E33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B15E-4F54-4B9E-AB21-BC1BA344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21A6-FB7F-40F4-943D-9473953D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3395-BCEC-46A5-8019-9D3AEBC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6365-68B7-41E9-AA8C-556643FAE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930E-57E9-4BEA-B59A-A3AFCE8C9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1EA2-1335-4819-89F2-42BCA501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AB7F-904F-469F-B25E-39EEB249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0C0B1-02ED-47BA-854D-F427C497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6FE2-3551-47A3-8EC3-4EB1AA16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81EA-FB3E-49AC-BEE2-7F4949C5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13289-FDA1-4C7A-A0CA-1F59A9DC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F36D5-1CF3-4CD6-868E-301822193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D5F8A-22C1-426C-B8DC-82B25187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B73AE-EE18-4211-AB53-39E77625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87AAE-FA63-4BC6-93CE-9748D155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87F32-B095-476F-81C1-A48F76D2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BE39-0BCF-4C23-A95C-5DDA22D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0564-2522-47F3-8F8F-8B69A7AA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CBEF8-1554-465F-BA5C-5D1A6E69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1C2BE-7BFC-4E3C-91D7-1499F84D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E9161-1EEA-46FC-A0D8-4A37FC77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4733F-95F9-4E25-B6F4-350631AE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6005F-82AA-4636-85E8-8B94B07D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91C5-9CDA-4DB3-A3BC-D99DFA2D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98CF-07DD-4FDF-8220-EAC18CA8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E55B6-F065-495C-AC69-55EEC15C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3BFC-680B-4567-87D1-AFFAC8DD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FCF4B-2640-40A1-B52E-F7EB4EAC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C6086-4FF3-4B59-A50A-A6CA2C78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C4EF-0E7E-40C8-9405-7828897D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0FD96-188C-423E-9E2A-04ACEEDE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8A6C-BB26-4941-9F6F-AF8536EB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4F2D7-5C5B-4ACD-BD93-9D7269AC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5B2E8-0550-4416-8F3F-ED783F2E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5BD55-8273-4927-9D32-4E7936CC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D1CD2-168D-4C91-9EEB-0F8BE073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DB2C-2C12-4BF7-85AB-ED224487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6070-940F-4E6A-830B-B16FD81F2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15AF-A0AB-4723-9C8F-FCEF124AEEB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4C79-4A9B-4814-A09E-952D8D62B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57FF-72C3-45E3-82E4-68C1678B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6822-53DE-4E2D-B002-5D2C73E1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28ADC3-39A0-4A2B-A7F5-39905E2A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7413"/>
            <a:ext cx="9144000" cy="246538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4400" dirty="0" err="1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Chương</a:t>
            </a:r>
            <a:r>
              <a:rPr lang="en-US" sz="44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 </a:t>
            </a:r>
            <a:r>
              <a:rPr lang="en-US" sz="4400" dirty="0" err="1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Trình</a:t>
            </a:r>
            <a:br>
              <a:rPr lang="en-US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</a:br>
            <a:r>
              <a:rPr lang="en-US" b="1" dirty="0" err="1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Quản</a:t>
            </a:r>
            <a:r>
              <a:rPr lang="en-US" b="1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 </a:t>
            </a:r>
            <a:r>
              <a:rPr lang="en-US" b="1" dirty="0" err="1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lý</a:t>
            </a:r>
            <a:r>
              <a:rPr lang="en-US" b="1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 </a:t>
            </a:r>
            <a:r>
              <a:rPr lang="en-US" b="1" dirty="0" err="1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nhân</a:t>
            </a:r>
            <a:r>
              <a:rPr lang="en-US" b="1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 </a:t>
            </a:r>
            <a:r>
              <a:rPr lang="en-US" b="1" dirty="0" err="1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viên</a:t>
            </a:r>
            <a:endParaRPr lang="en-US" b="1" dirty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accent1"/>
              </a:solidFill>
              <a:effectLst>
                <a:reflection blurRad="6350" stA="55000" endA="300" endPos="45500" dir="5400000" sy="-100000" algn="bl" rotWithShape="0"/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3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D053-89D8-43A6-B16F-23DD85AD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0"/>
            <a:ext cx="1051560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Main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1B62205-4E7F-4BBF-B81F-F3391E644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02092"/>
              </p:ext>
            </p:extLst>
          </p:nvPr>
        </p:nvGraphicFramePr>
        <p:xfrm>
          <a:off x="3431341" y="828674"/>
          <a:ext cx="5329318" cy="5629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15">
                  <a:extLst>
                    <a:ext uri="{9D8B030D-6E8A-4147-A177-3AD203B41FA5}">
                      <a16:colId xmlns:a16="http://schemas.microsoft.com/office/drawing/2014/main" val="3125809538"/>
                    </a:ext>
                  </a:extLst>
                </a:gridCol>
                <a:gridCol w="4847203">
                  <a:extLst>
                    <a:ext uri="{9D8B030D-6E8A-4147-A177-3AD203B41FA5}">
                      <a16:colId xmlns:a16="http://schemas.microsoft.com/office/drawing/2014/main" val="1698056204"/>
                    </a:ext>
                  </a:extLst>
                </a:gridCol>
              </a:tblGrid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Hiện thị tất cả các nhân viên trong công 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475621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Hiện thị nhân viên Part-time</a:t>
                      </a:r>
                      <a:endParaRPr lang="en-US" sz="1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8594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Hiện thị nhân viên Full-time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2196805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Thêm 1 nhân viên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2827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Xóa 1 nhân viên theo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499497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Sửa thông tin nhân viên theo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466874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Xem thông tin</a:t>
                      </a: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nhân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viên theo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929324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Sắp xếp nhân viên theo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72938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Sắp xếp nhân viên theo KPI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6385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Hiện thị thông tin nhân viên có KPI cáo nhất theo thang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196587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Đánh giá nhân viên theo KPI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012373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Tính thưởng cho nhân viên theo KPI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056950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Ghi thông tin nhân viên vào file.csv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4155538"/>
                  </a:ext>
                </a:extLst>
              </a:tr>
              <a:tr h="402091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vi-VN" sz="1900" dirty="0">
                          <a:solidFill>
                            <a:schemeClr val="accent1"/>
                          </a:solidFill>
                          <a:latin typeface="Bahnschrift Condensed" panose="020B0502040204020203" pitchFamily="34" charset="0"/>
                        </a:rPr>
                        <a:t>Đọc thông tin nhân viên từ file.csv</a:t>
                      </a:r>
                      <a:endParaRPr lang="en-US" sz="1900" dirty="0">
                        <a:solidFill>
                          <a:schemeClr val="accent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13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E4C0-8D77-4706-8A84-1E594DDD8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90095"/>
              </p:ext>
            </p:extLst>
          </p:nvPr>
        </p:nvGraphicFramePr>
        <p:xfrm>
          <a:off x="807244" y="328613"/>
          <a:ext cx="10577512" cy="6136494"/>
        </p:xfrm>
        <a:graphic>
          <a:graphicData uri="http://schemas.openxmlformats.org/drawingml/2006/table">
            <a:tbl>
              <a:tblPr firstRow="1" bandRow="1"/>
              <a:tblGrid>
                <a:gridCol w="508964">
                  <a:extLst>
                    <a:ext uri="{9D8B030D-6E8A-4147-A177-3AD203B41FA5}">
                      <a16:colId xmlns:a16="http://schemas.microsoft.com/office/drawing/2014/main" val="3125809538"/>
                    </a:ext>
                  </a:extLst>
                </a:gridCol>
                <a:gridCol w="6248728">
                  <a:extLst>
                    <a:ext uri="{9D8B030D-6E8A-4147-A177-3AD203B41FA5}">
                      <a16:colId xmlns:a16="http://schemas.microsoft.com/office/drawing/2014/main" val="1698056204"/>
                    </a:ext>
                  </a:extLst>
                </a:gridCol>
                <a:gridCol w="3819820">
                  <a:extLst>
                    <a:ext uri="{9D8B030D-6E8A-4147-A177-3AD203B41FA5}">
                      <a16:colId xmlns:a16="http://schemas.microsoft.com/office/drawing/2014/main" val="82202241"/>
                    </a:ext>
                  </a:extLst>
                </a:gridCol>
              </a:tblGrid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1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Hiện thị tất cả các nhân viên trong công ty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Hiện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Thị</a:t>
                      </a:r>
                      <a:endParaRPr lang="en-US" sz="2800" b="1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475621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2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Hiện thị nhân viên Part-time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594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3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Hiện thị nhân viên Full-time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96805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4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Thêm 1 nhân viên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Quản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Lý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*</a:t>
                      </a:r>
                      <a:endParaRPr lang="en-US" sz="2800" b="1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2827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Xóa 1 nhân viên theo ID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99497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Sửa thông tin nhân viên theo ID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66874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Xem thông tin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nhân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viên theo ID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29324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Sắp xếp nhân viên theo ID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472938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Sắp xếp nhân viên theo KPI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Đánh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Giá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*</a:t>
                      </a:r>
                      <a:endParaRPr lang="en-US" sz="2800" b="1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6385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10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Hiện thị thông tin nhân viên có KPI cáo nhất theo thang 10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96587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11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Đánh giá nhân viên theo KPI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12373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12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Tính thưởng cho nhân viên theo KPI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56950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13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Ghi thông tin nhân viên vào file.csv</a:t>
                      </a:r>
                      <a:endParaRPr lang="vi-VN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Tổng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Hợp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*</a:t>
                      </a:r>
                      <a:endParaRPr lang="en-US" sz="2800" b="1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4155538"/>
                  </a:ext>
                </a:extLst>
              </a:tr>
              <a:tr h="43832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14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Đọc thông tin nhân viên từ file.csv</a:t>
                      </a:r>
                      <a:endParaRPr lang="en-US" sz="1800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3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4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1A7ABC-4991-4919-8E60-DA6920232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191045"/>
              </p:ext>
            </p:extLst>
          </p:nvPr>
        </p:nvGraphicFramePr>
        <p:xfrm>
          <a:off x="995363" y="317897"/>
          <a:ext cx="10201274" cy="622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30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7718-83D8-4AEA-9940-A91F3379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2672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50" endPos="85000" dir="5400000" sy="-100000" algn="bl" rotWithShape="0"/>
                </a:effectLst>
                <a:latin typeface="Blackadder ITC" panose="04020505051007020D02" pitchFamily="82" charset="0"/>
              </a:rPr>
              <a:t>Thank You </a:t>
            </a:r>
          </a:p>
          <a:p>
            <a:pPr marL="0" indent="0" algn="ctr">
              <a:buNone/>
            </a:pPr>
            <a:r>
              <a:rPr lang="en-US" sz="880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50" endPos="85000" dir="5400000" sy="-100000" algn="bl" rotWithShape="0"/>
                </a:effectLst>
                <a:latin typeface="Blackadder ITC" panose="04020505051007020D02" pitchFamily="82" charset="0"/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62917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295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Agency FB</vt:lpstr>
      <vt:lpstr>Arial</vt:lpstr>
      <vt:lpstr>Bahnschrift Condensed</vt:lpstr>
      <vt:lpstr>Blackadder ITC</vt:lpstr>
      <vt:lpstr>Calibri</vt:lpstr>
      <vt:lpstr>Calibri Light</vt:lpstr>
      <vt:lpstr>Office Theme</vt:lpstr>
      <vt:lpstr>Chương Trình Quản lý nhân viên</vt:lpstr>
      <vt:lpstr>Main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Quản lý nhân viên</dc:title>
  <dc:creator>Vương Nguyễn</dc:creator>
  <cp:lastModifiedBy>Vương Nguyễn</cp:lastModifiedBy>
  <cp:revision>8</cp:revision>
  <dcterms:created xsi:type="dcterms:W3CDTF">2022-01-09T14:08:00Z</dcterms:created>
  <dcterms:modified xsi:type="dcterms:W3CDTF">2022-01-10T05:21:46Z</dcterms:modified>
</cp:coreProperties>
</file>