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257" autoAdjust="0"/>
  </p:normalViewPr>
  <p:slideViewPr>
    <p:cSldViewPr snapToGrid="0">
      <p:cViewPr varScale="1">
        <p:scale>
          <a:sx n="55" d="100"/>
          <a:sy n="55" d="100"/>
        </p:scale>
        <p:origin x="17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F1202-B227-4074-84E2-4F3412CB9C5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315FDD-3455-4D78-BE78-818EF974F4AF}">
      <dgm:prSet/>
      <dgm:spPr/>
      <dgm:t>
        <a:bodyPr/>
        <a:lstStyle/>
        <a:p>
          <a:r>
            <a:rPr lang="vi-VN" b="0" i="0"/>
            <a:t>Thêm, xóa, sửa các nút</a:t>
          </a:r>
          <a:endParaRPr lang="en-US"/>
        </a:p>
      </dgm:t>
    </dgm:pt>
    <dgm:pt modelId="{8D20C084-1F76-4449-997A-F125FE0044C4}" type="parTrans" cxnId="{20DFE888-32C5-4BE0-8F1B-8657B9438613}">
      <dgm:prSet/>
      <dgm:spPr/>
      <dgm:t>
        <a:bodyPr/>
        <a:lstStyle/>
        <a:p>
          <a:endParaRPr lang="en-US"/>
        </a:p>
      </dgm:t>
    </dgm:pt>
    <dgm:pt modelId="{A0F7ACFC-7376-473A-B0FA-780020EBB095}" type="sibTrans" cxnId="{20DFE888-32C5-4BE0-8F1B-8657B9438613}">
      <dgm:prSet/>
      <dgm:spPr/>
      <dgm:t>
        <a:bodyPr/>
        <a:lstStyle/>
        <a:p>
          <a:endParaRPr lang="en-US"/>
        </a:p>
      </dgm:t>
    </dgm:pt>
    <dgm:pt modelId="{559CADE8-49C9-4D29-B96F-F1E051644BE9}">
      <dgm:prSet/>
      <dgm:spPr/>
      <dgm:t>
        <a:bodyPr/>
        <a:lstStyle/>
        <a:p>
          <a:r>
            <a:rPr lang="vi-VN" b="0" i="0"/>
            <a:t>Vẽ chu trình </a:t>
          </a:r>
          <a:endParaRPr lang="en-US"/>
        </a:p>
      </dgm:t>
    </dgm:pt>
    <dgm:pt modelId="{303EAD4B-278D-47D5-9935-40800BE14A76}" type="parTrans" cxnId="{9F972865-AB6D-4DCB-9703-005F069D559D}">
      <dgm:prSet/>
      <dgm:spPr/>
      <dgm:t>
        <a:bodyPr/>
        <a:lstStyle/>
        <a:p>
          <a:endParaRPr lang="en-US"/>
        </a:p>
      </dgm:t>
    </dgm:pt>
    <dgm:pt modelId="{345E5C48-3AD0-4E6B-92B1-C699CF54C82E}" type="sibTrans" cxnId="{9F972865-AB6D-4DCB-9703-005F069D559D}">
      <dgm:prSet/>
      <dgm:spPr/>
      <dgm:t>
        <a:bodyPr/>
        <a:lstStyle/>
        <a:p>
          <a:endParaRPr lang="en-US"/>
        </a:p>
      </dgm:t>
    </dgm:pt>
    <dgm:pt modelId="{DAFB084C-9960-471A-A062-404BE294D8AE}">
      <dgm:prSet/>
      <dgm:spPr/>
      <dgm:t>
        <a:bodyPr/>
        <a:lstStyle/>
        <a:p>
          <a:r>
            <a:rPr lang="vi-VN" b="0" i="0"/>
            <a:t>Đặt giá trị cho đường đi</a:t>
          </a:r>
          <a:endParaRPr lang="en-US"/>
        </a:p>
      </dgm:t>
    </dgm:pt>
    <dgm:pt modelId="{4D86D6B6-C888-49DD-8809-4244D1065679}" type="parTrans" cxnId="{9A0CDCAE-AE51-4167-8E72-9323795210F8}">
      <dgm:prSet/>
      <dgm:spPr/>
      <dgm:t>
        <a:bodyPr/>
        <a:lstStyle/>
        <a:p>
          <a:endParaRPr lang="en-US"/>
        </a:p>
      </dgm:t>
    </dgm:pt>
    <dgm:pt modelId="{0419A039-2C23-46BF-A61D-A67B20F68DC1}" type="sibTrans" cxnId="{9A0CDCAE-AE51-4167-8E72-9323795210F8}">
      <dgm:prSet/>
      <dgm:spPr/>
      <dgm:t>
        <a:bodyPr/>
        <a:lstStyle/>
        <a:p>
          <a:endParaRPr lang="en-US"/>
        </a:p>
      </dgm:t>
    </dgm:pt>
    <dgm:pt modelId="{F07269A7-10A1-47C8-8793-62C09B8CC63C}">
      <dgm:prSet/>
      <dgm:spPr/>
      <dgm:t>
        <a:bodyPr/>
        <a:lstStyle/>
        <a:p>
          <a:r>
            <a:rPr lang="vi-VN" b="0" i="0"/>
            <a:t>Tìm đường đi ngắn nhất </a:t>
          </a:r>
          <a:endParaRPr lang="en-US"/>
        </a:p>
      </dgm:t>
    </dgm:pt>
    <dgm:pt modelId="{C16DAA19-3DC6-462F-96B6-FD91AF88C744}" type="parTrans" cxnId="{C102A4C2-3A94-43FB-ABB0-09A554DE20EE}">
      <dgm:prSet/>
      <dgm:spPr/>
      <dgm:t>
        <a:bodyPr/>
        <a:lstStyle/>
        <a:p>
          <a:endParaRPr lang="en-US"/>
        </a:p>
      </dgm:t>
    </dgm:pt>
    <dgm:pt modelId="{3952F155-B7FD-4CCE-9E73-1B8729840806}" type="sibTrans" cxnId="{C102A4C2-3A94-43FB-ABB0-09A554DE20EE}">
      <dgm:prSet/>
      <dgm:spPr/>
      <dgm:t>
        <a:bodyPr/>
        <a:lstStyle/>
        <a:p>
          <a:endParaRPr lang="en-US"/>
        </a:p>
      </dgm:t>
    </dgm:pt>
    <dgm:pt modelId="{9FE671A8-ECB7-4299-8A2E-1F6C31C03250}">
      <dgm:prSet/>
      <dgm:spPr/>
      <dgm:t>
        <a:bodyPr/>
        <a:lstStyle/>
        <a:p>
          <a:r>
            <a:rPr lang="vi-VN" b="0" i="0"/>
            <a:t>Biểu thị trực quan đến với người dùng</a:t>
          </a:r>
          <a:endParaRPr lang="en-US"/>
        </a:p>
      </dgm:t>
    </dgm:pt>
    <dgm:pt modelId="{F75FD815-9358-4224-AC2B-80914F41AED5}" type="parTrans" cxnId="{EF5C5AAE-C66E-4AE4-8978-372067EC3CE9}">
      <dgm:prSet/>
      <dgm:spPr/>
      <dgm:t>
        <a:bodyPr/>
        <a:lstStyle/>
        <a:p>
          <a:endParaRPr lang="en-US"/>
        </a:p>
      </dgm:t>
    </dgm:pt>
    <dgm:pt modelId="{88243D0A-4425-4C57-9D5C-77ED1C881AEE}" type="sibTrans" cxnId="{EF5C5AAE-C66E-4AE4-8978-372067EC3CE9}">
      <dgm:prSet/>
      <dgm:spPr/>
      <dgm:t>
        <a:bodyPr/>
        <a:lstStyle/>
        <a:p>
          <a:endParaRPr lang="en-US"/>
        </a:p>
      </dgm:t>
    </dgm:pt>
    <dgm:pt modelId="{579070D1-2C00-49D8-8147-FC8DBC5B3A98}" type="pres">
      <dgm:prSet presAssocID="{9BAF1202-B227-4074-84E2-4F3412CB9C5C}" presName="linear" presStyleCnt="0">
        <dgm:presLayoutVars>
          <dgm:animLvl val="lvl"/>
          <dgm:resizeHandles val="exact"/>
        </dgm:presLayoutVars>
      </dgm:prSet>
      <dgm:spPr/>
    </dgm:pt>
    <dgm:pt modelId="{A5C86C16-A333-4504-8B66-B2FE152A1AFF}" type="pres">
      <dgm:prSet presAssocID="{56315FDD-3455-4D78-BE78-818EF974F4A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0BBAB0-C2B2-42F4-92AA-33481E77E84C}" type="pres">
      <dgm:prSet presAssocID="{A0F7ACFC-7376-473A-B0FA-780020EBB095}" presName="spacer" presStyleCnt="0"/>
      <dgm:spPr/>
    </dgm:pt>
    <dgm:pt modelId="{99ED4B07-476C-42B5-AF2F-52490A794824}" type="pres">
      <dgm:prSet presAssocID="{559CADE8-49C9-4D29-B96F-F1E051644B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D138D6-DB48-4237-84E8-2FF743D91176}" type="pres">
      <dgm:prSet presAssocID="{345E5C48-3AD0-4E6B-92B1-C699CF54C82E}" presName="spacer" presStyleCnt="0"/>
      <dgm:spPr/>
    </dgm:pt>
    <dgm:pt modelId="{DFB022FA-FB82-4059-A0EB-7FD618E364F7}" type="pres">
      <dgm:prSet presAssocID="{DAFB084C-9960-471A-A062-404BE294D8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45E2F9-EA7E-4DCD-9803-109125671363}" type="pres">
      <dgm:prSet presAssocID="{0419A039-2C23-46BF-A61D-A67B20F68DC1}" presName="spacer" presStyleCnt="0"/>
      <dgm:spPr/>
    </dgm:pt>
    <dgm:pt modelId="{65F83671-3DF0-41E9-9B2A-394EA7CB05E7}" type="pres">
      <dgm:prSet presAssocID="{F07269A7-10A1-47C8-8793-62C09B8CC6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96956B-A3B7-4F38-B975-960E3BF6C674}" type="pres">
      <dgm:prSet presAssocID="{3952F155-B7FD-4CCE-9E73-1B8729840806}" presName="spacer" presStyleCnt="0"/>
      <dgm:spPr/>
    </dgm:pt>
    <dgm:pt modelId="{06F06097-BA65-44B4-A8F9-7EC5668FF651}" type="pres">
      <dgm:prSet presAssocID="{9FE671A8-ECB7-4299-8A2E-1F6C31C0325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B54D0A-5820-4B92-8711-BE3888C0D993}" type="presOf" srcId="{DAFB084C-9960-471A-A062-404BE294D8AE}" destId="{DFB022FA-FB82-4059-A0EB-7FD618E364F7}" srcOrd="0" destOrd="0" presId="urn:microsoft.com/office/officeart/2005/8/layout/vList2"/>
    <dgm:cxn modelId="{F415691A-400A-4C52-8A25-29EFC47710E2}" type="presOf" srcId="{9BAF1202-B227-4074-84E2-4F3412CB9C5C}" destId="{579070D1-2C00-49D8-8147-FC8DBC5B3A98}" srcOrd="0" destOrd="0" presId="urn:microsoft.com/office/officeart/2005/8/layout/vList2"/>
    <dgm:cxn modelId="{9F972865-AB6D-4DCB-9703-005F069D559D}" srcId="{9BAF1202-B227-4074-84E2-4F3412CB9C5C}" destId="{559CADE8-49C9-4D29-B96F-F1E051644BE9}" srcOrd="1" destOrd="0" parTransId="{303EAD4B-278D-47D5-9935-40800BE14A76}" sibTransId="{345E5C48-3AD0-4E6B-92B1-C699CF54C82E}"/>
    <dgm:cxn modelId="{EFC44272-237B-4D45-8516-35E893352F91}" type="presOf" srcId="{9FE671A8-ECB7-4299-8A2E-1F6C31C03250}" destId="{06F06097-BA65-44B4-A8F9-7EC5668FF651}" srcOrd="0" destOrd="0" presId="urn:microsoft.com/office/officeart/2005/8/layout/vList2"/>
    <dgm:cxn modelId="{074A3F77-CA68-48D2-BA16-16245EAB345E}" type="presOf" srcId="{56315FDD-3455-4D78-BE78-818EF974F4AF}" destId="{A5C86C16-A333-4504-8B66-B2FE152A1AFF}" srcOrd="0" destOrd="0" presId="urn:microsoft.com/office/officeart/2005/8/layout/vList2"/>
    <dgm:cxn modelId="{20DFE888-32C5-4BE0-8F1B-8657B9438613}" srcId="{9BAF1202-B227-4074-84E2-4F3412CB9C5C}" destId="{56315FDD-3455-4D78-BE78-818EF974F4AF}" srcOrd="0" destOrd="0" parTransId="{8D20C084-1F76-4449-997A-F125FE0044C4}" sibTransId="{A0F7ACFC-7376-473A-B0FA-780020EBB095}"/>
    <dgm:cxn modelId="{EF5C5AAE-C66E-4AE4-8978-372067EC3CE9}" srcId="{9BAF1202-B227-4074-84E2-4F3412CB9C5C}" destId="{9FE671A8-ECB7-4299-8A2E-1F6C31C03250}" srcOrd="4" destOrd="0" parTransId="{F75FD815-9358-4224-AC2B-80914F41AED5}" sibTransId="{88243D0A-4425-4C57-9D5C-77ED1C881AEE}"/>
    <dgm:cxn modelId="{9A0CDCAE-AE51-4167-8E72-9323795210F8}" srcId="{9BAF1202-B227-4074-84E2-4F3412CB9C5C}" destId="{DAFB084C-9960-471A-A062-404BE294D8AE}" srcOrd="2" destOrd="0" parTransId="{4D86D6B6-C888-49DD-8809-4244D1065679}" sibTransId="{0419A039-2C23-46BF-A61D-A67B20F68DC1}"/>
    <dgm:cxn modelId="{C102A4C2-3A94-43FB-ABB0-09A554DE20EE}" srcId="{9BAF1202-B227-4074-84E2-4F3412CB9C5C}" destId="{F07269A7-10A1-47C8-8793-62C09B8CC63C}" srcOrd="3" destOrd="0" parTransId="{C16DAA19-3DC6-462F-96B6-FD91AF88C744}" sibTransId="{3952F155-B7FD-4CCE-9E73-1B8729840806}"/>
    <dgm:cxn modelId="{692242EE-5636-4E67-ABA0-491F5FEC49E9}" type="presOf" srcId="{F07269A7-10A1-47C8-8793-62C09B8CC63C}" destId="{65F83671-3DF0-41E9-9B2A-394EA7CB05E7}" srcOrd="0" destOrd="0" presId="urn:microsoft.com/office/officeart/2005/8/layout/vList2"/>
    <dgm:cxn modelId="{16CA47FF-EB4B-46D3-87F6-08AC13C5BAFD}" type="presOf" srcId="{559CADE8-49C9-4D29-B96F-F1E051644BE9}" destId="{99ED4B07-476C-42B5-AF2F-52490A794824}" srcOrd="0" destOrd="0" presId="urn:microsoft.com/office/officeart/2005/8/layout/vList2"/>
    <dgm:cxn modelId="{4BE674D5-3C33-4921-933C-26D6B7928928}" type="presParOf" srcId="{579070D1-2C00-49D8-8147-FC8DBC5B3A98}" destId="{A5C86C16-A333-4504-8B66-B2FE152A1AFF}" srcOrd="0" destOrd="0" presId="urn:microsoft.com/office/officeart/2005/8/layout/vList2"/>
    <dgm:cxn modelId="{44D9C48B-7847-4166-81E5-6ABF0729BC6B}" type="presParOf" srcId="{579070D1-2C00-49D8-8147-FC8DBC5B3A98}" destId="{7A0BBAB0-C2B2-42F4-92AA-33481E77E84C}" srcOrd="1" destOrd="0" presId="urn:microsoft.com/office/officeart/2005/8/layout/vList2"/>
    <dgm:cxn modelId="{296FDC1A-45D3-40A6-A8F3-2FDB475D0B94}" type="presParOf" srcId="{579070D1-2C00-49D8-8147-FC8DBC5B3A98}" destId="{99ED4B07-476C-42B5-AF2F-52490A794824}" srcOrd="2" destOrd="0" presId="urn:microsoft.com/office/officeart/2005/8/layout/vList2"/>
    <dgm:cxn modelId="{87D64B1D-0360-44CC-9904-8C47937CBB7A}" type="presParOf" srcId="{579070D1-2C00-49D8-8147-FC8DBC5B3A98}" destId="{E1D138D6-DB48-4237-84E8-2FF743D91176}" srcOrd="3" destOrd="0" presId="urn:microsoft.com/office/officeart/2005/8/layout/vList2"/>
    <dgm:cxn modelId="{CB6C1139-6D34-405F-95C4-E0B10DFD053F}" type="presParOf" srcId="{579070D1-2C00-49D8-8147-FC8DBC5B3A98}" destId="{DFB022FA-FB82-4059-A0EB-7FD618E364F7}" srcOrd="4" destOrd="0" presId="urn:microsoft.com/office/officeart/2005/8/layout/vList2"/>
    <dgm:cxn modelId="{59292BBB-9E84-4AA9-B184-8C55FE5CCBCD}" type="presParOf" srcId="{579070D1-2C00-49D8-8147-FC8DBC5B3A98}" destId="{0445E2F9-EA7E-4DCD-9803-109125671363}" srcOrd="5" destOrd="0" presId="urn:microsoft.com/office/officeart/2005/8/layout/vList2"/>
    <dgm:cxn modelId="{89F4C1BE-3D2D-4057-B68C-7C86A2B2AFA3}" type="presParOf" srcId="{579070D1-2C00-49D8-8147-FC8DBC5B3A98}" destId="{65F83671-3DF0-41E9-9B2A-394EA7CB05E7}" srcOrd="6" destOrd="0" presId="urn:microsoft.com/office/officeart/2005/8/layout/vList2"/>
    <dgm:cxn modelId="{E41B3650-B13C-4821-B5B3-E76CA615E1B4}" type="presParOf" srcId="{579070D1-2C00-49D8-8147-FC8DBC5B3A98}" destId="{F396956B-A3B7-4F38-B975-960E3BF6C674}" srcOrd="7" destOrd="0" presId="urn:microsoft.com/office/officeart/2005/8/layout/vList2"/>
    <dgm:cxn modelId="{23ED555D-266D-4A2A-A66A-EDC6BAA5DE2F}" type="presParOf" srcId="{579070D1-2C00-49D8-8147-FC8DBC5B3A98}" destId="{06F06097-BA65-44B4-A8F9-7EC5668FF6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86C16-A333-4504-8B66-B2FE152A1AFF}">
      <dsp:nvSpPr>
        <dsp:cNvPr id="0" name=""/>
        <dsp:cNvSpPr/>
      </dsp:nvSpPr>
      <dsp:spPr>
        <a:xfrm>
          <a:off x="0" y="63577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Thêm, xóa, sửa các nút</a:t>
          </a:r>
          <a:endParaRPr lang="en-US" sz="2700" kern="1200"/>
        </a:p>
      </dsp:txBody>
      <dsp:txXfrm>
        <a:off x="32384" y="668162"/>
        <a:ext cx="6201243" cy="598621"/>
      </dsp:txXfrm>
    </dsp:sp>
    <dsp:sp modelId="{99ED4B07-476C-42B5-AF2F-52490A794824}">
      <dsp:nvSpPr>
        <dsp:cNvPr id="0" name=""/>
        <dsp:cNvSpPr/>
      </dsp:nvSpPr>
      <dsp:spPr>
        <a:xfrm>
          <a:off x="0" y="137692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363841"/>
                <a:satOff val="-20982"/>
                <a:lumOff val="196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Vẽ chu trình </a:t>
          </a:r>
          <a:endParaRPr lang="en-US" sz="2700" kern="1200"/>
        </a:p>
      </dsp:txBody>
      <dsp:txXfrm>
        <a:off x="32384" y="1409312"/>
        <a:ext cx="6201243" cy="598621"/>
      </dsp:txXfrm>
    </dsp:sp>
    <dsp:sp modelId="{DFB022FA-FB82-4059-A0EB-7FD618E364F7}">
      <dsp:nvSpPr>
        <dsp:cNvPr id="0" name=""/>
        <dsp:cNvSpPr/>
      </dsp:nvSpPr>
      <dsp:spPr>
        <a:xfrm>
          <a:off x="0" y="211807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3921"/>
                <a:alphaOff val="0"/>
                <a:tint val="96000"/>
                <a:lumMod val="104000"/>
              </a:schemeClr>
            </a:gs>
            <a:gs pos="100000">
              <a:schemeClr val="accent2">
                <a:hueOff val="-727682"/>
                <a:satOff val="-41964"/>
                <a:lumOff val="392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Đặt giá trị cho đường đi</a:t>
          </a:r>
          <a:endParaRPr lang="en-US" sz="2700" kern="1200"/>
        </a:p>
      </dsp:txBody>
      <dsp:txXfrm>
        <a:off x="32384" y="2150462"/>
        <a:ext cx="6201243" cy="598621"/>
      </dsp:txXfrm>
    </dsp:sp>
    <dsp:sp modelId="{65F83671-3DF0-41E9-9B2A-394EA7CB05E7}">
      <dsp:nvSpPr>
        <dsp:cNvPr id="0" name=""/>
        <dsp:cNvSpPr/>
      </dsp:nvSpPr>
      <dsp:spPr>
        <a:xfrm>
          <a:off x="0" y="285922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5882"/>
                <a:alphaOff val="0"/>
                <a:tint val="96000"/>
                <a:lumMod val="104000"/>
              </a:schemeClr>
            </a:gs>
            <a:gs pos="100000">
              <a:schemeClr val="accent2">
                <a:hueOff val="-1091522"/>
                <a:satOff val="-62946"/>
                <a:lumOff val="588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Tìm đường đi ngắn nhất </a:t>
          </a:r>
          <a:endParaRPr lang="en-US" sz="2700" kern="1200"/>
        </a:p>
      </dsp:txBody>
      <dsp:txXfrm>
        <a:off x="32384" y="2891612"/>
        <a:ext cx="6201243" cy="598621"/>
      </dsp:txXfrm>
    </dsp:sp>
    <dsp:sp modelId="{06F06097-BA65-44B4-A8F9-7EC5668FF651}">
      <dsp:nvSpPr>
        <dsp:cNvPr id="0" name=""/>
        <dsp:cNvSpPr/>
      </dsp:nvSpPr>
      <dsp:spPr>
        <a:xfrm>
          <a:off x="0" y="360037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7843"/>
                <a:alphaOff val="0"/>
                <a:tint val="96000"/>
                <a:lumMod val="104000"/>
              </a:schemeClr>
            </a:gs>
            <a:gs pos="100000">
              <a:schemeClr val="accent2">
                <a:hueOff val="-1455363"/>
                <a:satOff val="-83928"/>
                <a:lumOff val="784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Biểu thị trực quan đến với người dùng</a:t>
          </a:r>
          <a:endParaRPr lang="en-US" sz="2700" kern="1200"/>
        </a:p>
      </dsp:txBody>
      <dsp:txXfrm>
        <a:off x="32384" y="3632762"/>
        <a:ext cx="6201243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64EDF-28C9-4426-997A-0C2F5E123D36}" type="datetimeFigureOut">
              <a:rPr lang="vi-VN" smtClean="0"/>
              <a:t>25/12/2021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222D6-6DC6-4AFD-8364-B445DC6618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418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Theo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quá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lĩnh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hội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qua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thành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kỹ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năng, tư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tưởng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cảm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Do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bản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chất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 nên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mục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tiêu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theo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lối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cũ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chú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trọng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cấp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kỹ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xảo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cử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nên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thi xong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quên đi ngay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đã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trước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ngày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nay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chú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trọng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rèn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luyện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tư duy phân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tổng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phản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khuyến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sáng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tao, tăng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phương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pháp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rèn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kỹ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năng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nghiên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cứu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Qua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đáp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yêu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cầu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cuộc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chuẩn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hành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trang cho tương lai.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thấy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thiết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giúp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chính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gián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mang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lợi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xã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hội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Nội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dung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gói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vở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gì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nhận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do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viên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cận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nhiều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nguồn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viên,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bảo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tàng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mở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qua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internet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khai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thông tin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nào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hoàn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toàn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tùy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thuộc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cầu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kinh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Phương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pháp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diễn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giảng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thụ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chiều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cố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định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hạn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bốn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xa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ở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môi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nay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cơ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linh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hoạt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ở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online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phòng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thí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thực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ở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thực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tập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doanh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nhân,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theo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nhóm.Và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sự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đặc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biệt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giữa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khoa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công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nghệ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công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giảng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tập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 dirty="0">
              <a:effectLst/>
            </a:endParaRPr>
          </a:p>
          <a:p>
            <a:br>
              <a:rPr lang="vi-VN" dirty="0"/>
            </a:b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222D6-6DC6-4AFD-8364-B445DC661868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99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Nhằm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hỗ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trợ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sinh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cấp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thông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dung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tốt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hơn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về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liên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Visualization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Graph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ra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trực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hóa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minh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tốt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vi-V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Mục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đích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biến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nguồn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thành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thông tin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trực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quan,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quan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sát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đạt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rõ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ràng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biết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đầy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đủ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bạn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sinh.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Nhóm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phát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triển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tin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rằng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phần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mềm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cải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thiện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khả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năng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thu cho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sinh.</a:t>
            </a:r>
            <a:endParaRPr lang="vi-VN" b="0" dirty="0">
              <a:effectLst/>
            </a:endParaRPr>
          </a:p>
          <a:p>
            <a:br>
              <a:rPr lang="vi-VN" dirty="0"/>
            </a:b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222D6-6DC6-4AFD-8364-B445DC66186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100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80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chứa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năng sau :</a:t>
            </a:r>
            <a:endParaRPr lang="vi-VN" b="0" dirty="0">
              <a:effectLst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Thêm,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xóa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sửa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nút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thêm,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xóa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nút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trên giao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diện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endParaRPr lang="vi-VN" sz="1800" b="0" i="0" u="none" strike="noStrike" dirty="0">
              <a:solidFill>
                <a:srgbClr val="4C4C4C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Vẽ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chu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trình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 :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hỗ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trợ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trình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vô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giá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theo nhu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endParaRPr lang="vi-VN" sz="1800" b="0" i="0" u="none" strike="noStrike" dirty="0">
              <a:solidFill>
                <a:srgbClr val="4C4C4C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Đặt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giá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trị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đường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đi 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đường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đi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ngắn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 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floyd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đường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đi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ngắn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mô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tả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dưới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dạng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biểu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vi-VN" sz="1800" b="0" i="0" u="none" strike="noStrike" dirty="0">
              <a:solidFill>
                <a:srgbClr val="4C4C4C"/>
              </a:solidFill>
              <a:effectLst/>
              <a:latin typeface="Times New Roman" panose="02020603050405020304" pitchFamily="18" charset="0"/>
            </a:endParaRPr>
          </a:p>
          <a:p>
            <a:endParaRPr lang="vi-VN" dirty="0"/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ra :</a:t>
            </a:r>
          </a:p>
          <a:p>
            <a:pPr marL="457200" algn="just" rtl="0">
              <a:spcBef>
                <a:spcPts val="80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Tạo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ra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phần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mềm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giao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diện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dàng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dàng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cận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đối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sinh trung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cấp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 dirty="0">
              <a:effectLst/>
            </a:endParaRPr>
          </a:p>
          <a:p>
            <a:br>
              <a:rPr lang="vi-VN" dirty="0"/>
            </a:b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222D6-6DC6-4AFD-8364-B445DC66186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41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8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0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06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6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1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5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7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5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6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9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1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8CF68D1-9CC2-4784-A5A9-BD3AE27C8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429" y="4501803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Visualization Graph</a:t>
            </a:r>
            <a:endParaRPr lang="vi-VN" sz="48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B7D4F62-B1F2-4B5E-BF22-E8FF5FC77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 dirty="0" err="1"/>
              <a:t>Nhóm</a:t>
            </a:r>
            <a:r>
              <a:rPr lang="en-US" dirty="0"/>
              <a:t> 11</a:t>
            </a:r>
            <a:endParaRPr lang="vi-VN" dirty="0"/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27" name="Picture 3" descr="Close up shot of connecting patterns">
            <a:extLst>
              <a:ext uri="{FF2B5EF4-FFF2-40B4-BE49-F238E27FC236}">
                <a16:creationId xmlns:a16="http://schemas.microsoft.com/office/drawing/2014/main" id="{79091D1C-413E-4259-9846-C38C69C4E9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502" r="-1" b="5988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9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E4C475-1A90-41C8-9866-C65DB1AF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72DE6F-C282-4C94-A7C2-0368FCB0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Vương</a:t>
            </a:r>
            <a:r>
              <a:rPr lang="en-US" dirty="0"/>
              <a:t>	- 19020356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	- 20520360</a:t>
            </a:r>
          </a:p>
          <a:p>
            <a:r>
              <a:rPr lang="en-US" dirty="0" err="1"/>
              <a:t>Đỗ</a:t>
            </a:r>
            <a:r>
              <a:rPr lang="en-US" dirty="0"/>
              <a:t> Minh </a:t>
            </a:r>
            <a:r>
              <a:rPr lang="en-US" dirty="0" err="1"/>
              <a:t>Trí</a:t>
            </a:r>
            <a:r>
              <a:rPr lang="en-US" dirty="0"/>
              <a:t> 			- 20520827</a:t>
            </a:r>
          </a:p>
          <a:p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Quang </a:t>
            </a:r>
            <a:r>
              <a:rPr lang="en-US" dirty="0" err="1"/>
              <a:t>Lộc</a:t>
            </a:r>
            <a:r>
              <a:rPr lang="en-US" dirty="0"/>
              <a:t> 		- 18520225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5288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0A36D8F-3925-4118-B7F1-5900885C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Dạy học truyền thống</a:t>
            </a:r>
          </a:p>
        </p:txBody>
      </p:sp>
      <p:pic>
        <p:nvPicPr>
          <p:cNvPr id="1028" name="Picture 4" descr="Chuyên đề ứng dụng công nghệ thông tin trong dạy học: Vận dụng thực tế">
            <a:extLst>
              <a:ext uri="{FF2B5EF4-FFF2-40B4-BE49-F238E27FC236}">
                <a16:creationId xmlns:a16="http://schemas.microsoft.com/office/drawing/2014/main" id="{5B1B97E5-5564-42AE-9A56-E29FDECF3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r="23080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6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DC234F8-28E9-4B7F-A7EC-51032D00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vi-VN" sz="3000"/>
              <a:t>Giải pháp đề ra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A05DD4-1305-432C-8A21-19DBE358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vi-VN" sz="1800" dirty="0" err="1"/>
              <a:t>Trực</a:t>
            </a:r>
            <a:r>
              <a:rPr lang="vi-VN" sz="1800" dirty="0"/>
              <a:t> quan </a:t>
            </a:r>
            <a:r>
              <a:rPr lang="vi-VN" sz="1800" dirty="0" err="1"/>
              <a:t>hóa</a:t>
            </a:r>
            <a:r>
              <a:rPr lang="vi-VN" sz="1800" dirty="0"/>
              <a:t> </a:t>
            </a:r>
            <a:r>
              <a:rPr lang="vi-VN" sz="1800" dirty="0" err="1"/>
              <a:t>dữ</a:t>
            </a:r>
            <a:r>
              <a:rPr lang="vi-VN" sz="1800" dirty="0"/>
              <a:t> </a:t>
            </a:r>
            <a:r>
              <a:rPr lang="vi-VN" sz="1800" dirty="0" err="1"/>
              <a:t>liệu</a:t>
            </a:r>
            <a:endParaRPr lang="vi-VN" sz="1800" dirty="0"/>
          </a:p>
          <a:p>
            <a:r>
              <a:rPr lang="vi-VN" sz="1800" dirty="0" err="1"/>
              <a:t>Dễ</a:t>
            </a:r>
            <a:r>
              <a:rPr lang="vi-VN" sz="1800" dirty="0"/>
              <a:t> </a:t>
            </a:r>
            <a:r>
              <a:rPr lang="vi-VN" sz="1800" dirty="0" err="1"/>
              <a:t>hình</a:t>
            </a:r>
            <a:r>
              <a:rPr lang="vi-VN" sz="1800" dirty="0"/>
              <a:t> dung hơn</a:t>
            </a:r>
          </a:p>
          <a:p>
            <a:r>
              <a:rPr lang="vi-VN" sz="1800" dirty="0" err="1"/>
              <a:t>Biểu</a:t>
            </a:r>
            <a:r>
              <a:rPr lang="vi-VN" sz="1800" dirty="0"/>
              <a:t> </a:t>
            </a:r>
            <a:r>
              <a:rPr lang="vi-VN" sz="1800" dirty="0" err="1"/>
              <a:t>diễn</a:t>
            </a:r>
            <a:r>
              <a:rPr lang="vi-VN" sz="1800" dirty="0"/>
              <a:t> </a:t>
            </a:r>
            <a:r>
              <a:rPr lang="vi-VN" sz="1800" dirty="0" err="1"/>
              <a:t>đồ</a:t>
            </a:r>
            <a:r>
              <a:rPr lang="vi-VN" sz="1800" dirty="0"/>
              <a:t> </a:t>
            </a:r>
            <a:r>
              <a:rPr lang="vi-VN" sz="1800" dirty="0" err="1"/>
              <a:t>thị</a:t>
            </a:r>
            <a:r>
              <a:rPr lang="vi-VN" sz="1800" dirty="0"/>
              <a:t> </a:t>
            </a:r>
            <a:r>
              <a:rPr lang="vi-VN" sz="1800" dirty="0" err="1"/>
              <a:t>để</a:t>
            </a:r>
            <a:r>
              <a:rPr lang="vi-VN" sz="1800" dirty="0"/>
              <a:t> </a:t>
            </a:r>
            <a:r>
              <a:rPr lang="vi-VN" sz="1800" dirty="0" err="1"/>
              <a:t>học</a:t>
            </a:r>
            <a:r>
              <a:rPr lang="vi-VN" sz="1800" dirty="0"/>
              <a:t> sinh </a:t>
            </a:r>
            <a:r>
              <a:rPr lang="vi-VN" sz="1800" dirty="0" err="1"/>
              <a:t>dễ</a:t>
            </a:r>
            <a:r>
              <a:rPr lang="vi-VN" sz="1800" dirty="0"/>
              <a:t> </a:t>
            </a:r>
            <a:r>
              <a:rPr lang="vi-VN" sz="1800" dirty="0" err="1"/>
              <a:t>tiếp</a:t>
            </a:r>
            <a:r>
              <a:rPr lang="vi-VN" sz="1800" dirty="0"/>
              <a:t> thu</a:t>
            </a:r>
          </a:p>
          <a:p>
            <a:endParaRPr lang="vi-VN" sz="1800" dirty="0"/>
          </a:p>
        </p:txBody>
      </p:sp>
      <p:pic>
        <p:nvPicPr>
          <p:cNvPr id="2050" name="Picture 2" descr="5 visualization techniques to help you reach your goals">
            <a:extLst>
              <a:ext uri="{FF2B5EF4-FFF2-40B4-BE49-F238E27FC236}">
                <a16:creationId xmlns:a16="http://schemas.microsoft.com/office/drawing/2014/main" id="{EDA1A40A-4836-46B4-854B-2E1C2534C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5348" y="1318584"/>
            <a:ext cx="6633184" cy="37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0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81BC69-86E7-4A4D-A34D-4C1F9031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7" name="Chỗ dành sẵn cho Nội dung 2">
            <a:extLst>
              <a:ext uri="{FF2B5EF4-FFF2-40B4-BE49-F238E27FC236}">
                <a16:creationId xmlns:a16="http://schemas.microsoft.com/office/drawing/2014/main" id="{C6EA2681-B4B0-4A39-A145-CAF0B3CF3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86556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715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11C91B1-2FC5-467A-A080-2D14D4AB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Visualization</a:t>
            </a:r>
            <a:r>
              <a:rPr lang="vi-VN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Graph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099AB4-4415-469B-956A-259DD64E50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949933"/>
            <a:ext cx="6197668" cy="495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50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Sitka Display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itka Tex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770</Words>
  <Application>Microsoft Office PowerPoint</Application>
  <PresentationFormat>Màn hình rộng</PresentationFormat>
  <Paragraphs>37</Paragraphs>
  <Slides>6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2" baseType="lpstr">
      <vt:lpstr>Arial</vt:lpstr>
      <vt:lpstr>Sitka Display</vt:lpstr>
      <vt:lpstr>Sitka Text</vt:lpstr>
      <vt:lpstr>Times New Roman</vt:lpstr>
      <vt:lpstr>Wingdings 2</vt:lpstr>
      <vt:lpstr>SlateVTI</vt:lpstr>
      <vt:lpstr>Visualization Graph</vt:lpstr>
      <vt:lpstr>Các thành viên</vt:lpstr>
      <vt:lpstr>Dạy học truyền thống</vt:lpstr>
      <vt:lpstr>Giải pháp đề ra</vt:lpstr>
      <vt:lpstr>Thiết kế hệ thống</vt:lpstr>
      <vt:lpstr>Visualization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Graph</dc:title>
  <dc:creator>flash wolf</dc:creator>
  <cp:lastModifiedBy>flash wolf</cp:lastModifiedBy>
  <cp:revision>1</cp:revision>
  <dcterms:created xsi:type="dcterms:W3CDTF">2021-12-25T05:51:44Z</dcterms:created>
  <dcterms:modified xsi:type="dcterms:W3CDTF">2021-12-25T06:25:16Z</dcterms:modified>
</cp:coreProperties>
</file>