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D87E1-10C8-435A-9877-D1545B457F56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46DE2-B0C4-49E6-86C0-5614B8ECF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17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ABAB9-EEC1-490E-B3D7-55FD4F31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ABD2AB-88C6-49AF-A92A-0CCE8E1C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A1CA6-7DEF-48B7-9EB6-DD0CF795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526FB-ED66-438E-B58E-4AB262EA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D80B3-6DC4-4964-A429-9197CB4C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81BBD-EF68-421E-9CD0-CBFAB255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24E80A-2716-401D-967C-6EEAEF84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7C256-9BF4-4750-B70B-71D57426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36F29-9F69-4DC0-BC42-B056743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95244-AC27-4C99-83DC-C0C45C02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82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08A02A-9204-4FDF-AB0B-74FE3DDCB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93804B-B7A3-4A59-86BD-D6CF04A7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D6C69-FBA8-4263-B52D-B5D7942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DF857D-25F0-4971-AF71-3BC122CD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5CC645-D4C1-43C4-B1C5-0E55F03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8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84FD9-12F5-446E-8C30-67E87B31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A881F-1BD2-40FC-A2DB-BFEADC66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31739-29F8-4C80-9DB5-FC587957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EB36D4-E155-4D02-AD58-0073B1F6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4B0DD-B5FF-4643-A747-5B2852C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0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4B5DE-4249-4BE7-A12D-EBE03176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2FCFE4-7730-42EB-B4A6-1A8C6A0C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DA05B-38AB-4778-B4D8-E6886EBF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F4EAE-3F6A-474C-BFC4-8FA720AB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B5252-8516-40F9-B160-26450E4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C239-3D08-40F8-9614-5908684E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6889B-3427-4FFD-9B6C-01C9A6639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8B3F2-83EB-4021-BBA0-ECCC287E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9EADC5-6595-4611-A0E9-128DAC94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B4265-743F-412B-8358-CB1CA778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D68642-976D-4384-B006-D94159C4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2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5ECF0-89B0-4CC4-B5AD-FA541B83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963FFF-DC81-4951-91CD-3D4C7E1A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E44E06-AC0B-48B3-AB55-95896375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E1DE46-3A54-4645-B6CA-D1B0C31C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B2C308-A776-41CC-8AE3-4942E6161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384237-8218-47BB-8320-25D37431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DE3BEC-F73C-4C7E-9597-FDC16F7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A1540-496E-44E8-AE5F-37F7A4B7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18BDF-10BC-4559-A1CE-FA8605F8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CC646B-3C99-4672-A42B-8D275942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4202D8-ADCF-4C53-969D-A1168801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42D00B-0E61-4152-AB80-987D6BD7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66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1F6744-C859-452C-924D-77E0141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2E53EF-89B1-4479-A339-D4FF195D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D9D74B-11BC-4E61-98EF-17E2DAD9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90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2678C-D393-47E0-8E75-62D279A6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2B06E-ECDB-4A21-97FF-6CC71F4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CB4986-AA0A-4402-8F9E-BAE3FBB8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47BC7F-3630-4FDB-AF24-798FBA58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6452D0-0749-4430-82F8-52AA094F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107C02-6F5E-4A8B-A0D0-13D7A9B5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7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D9CDB-A339-4A2D-BA09-A5698D56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110B81-DB77-4979-A28E-7BA8F6730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A05FD1-E99F-4A66-875F-911BC4F8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7D16BD-A95A-4B5C-AC11-7C01668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84C11-F7D5-44B0-AE4D-822D8878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92121-0D2E-4BDB-88E4-559D4B51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78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63C927-2501-46F8-834E-900C5C5B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9188D1-6610-4317-BC85-E2442999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03FE3-004C-4CD8-B97F-2D9D9A21E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ECB1-D495-4A3E-BB63-6B47DF2793AB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9E7B4-3EE2-409B-A884-85BACBFD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C05B5D-1621-4712-B7A0-60D03C859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B9A2-6AE9-4804-9347-0A5246FC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1100" cy="6944810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943841" y="5484795"/>
            <a:ext cx="7166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3200" dirty="0" err="1">
                <a:solidFill>
                  <a:schemeClr val="accent1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Step</a:t>
            </a:r>
            <a:r>
              <a:rPr lang="fr-FR" altLang="fr-FR" sz="3200" dirty="0">
                <a:solidFill>
                  <a:schemeClr val="accent1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 5: </a:t>
            </a:r>
            <a:r>
              <a:rPr lang="fr-FR" altLang="fr-FR" sz="3200" dirty="0" err="1">
                <a:solidFill>
                  <a:schemeClr val="accent1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Billing</a:t>
            </a:r>
            <a:endParaRPr lang="fr-FR" altLang="fr-FR" sz="3200" dirty="0">
              <a:solidFill>
                <a:schemeClr val="accent1">
                  <a:lumMod val="7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76850" y="6307135"/>
            <a:ext cx="40002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2000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15/02/2018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E4290-510A-4BEA-A63B-CEEA47A3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32" y="2811663"/>
            <a:ext cx="42697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4000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PURCHASE CONTRACT CREATION</a:t>
            </a:r>
          </a:p>
        </p:txBody>
      </p:sp>
    </p:spTree>
    <p:extLst>
      <p:ext uri="{BB962C8B-B14F-4D97-AF65-F5344CB8AC3E}">
        <p14:creationId xmlns:p14="http://schemas.microsoft.com/office/powerpoint/2010/main" val="126673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 last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about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endParaRPr lang="fr-FR" sz="1200" dirty="0">
              <a:solidFill>
                <a:schemeClr val="tx1"/>
              </a:solidFill>
              <a:latin typeface="Yantramanav Light" panose="0200000000000000000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24317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Avec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349701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D88FB2DB-B2D3-4D5A-90C1-98E6B86D52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73" name="Ellipse 72">
            <a:extLst>
              <a:ext uri="{FF2B5EF4-FFF2-40B4-BE49-F238E27FC236}">
                <a16:creationId xmlns:a16="http://schemas.microsoft.com/office/drawing/2014/main" id="{1F3AC41C-71E3-4B97-B95A-0D04E6259A8D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56E3429-9524-4A0E-851C-0A140135417C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D320DA45-692C-47AD-942E-26EE7CA9996E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A3C1D23F-4D7F-42A4-9F17-29831967644A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B175DB7-6939-42F0-8B93-263E9A15BAE8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68A2A6F-CAEF-46C9-93CC-78ABE48195C2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A55C306E-EB90-4691-A028-66889032A79B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42C26ABF-A06F-477D-9874-61481F754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F60E50A4-AD51-46CD-9FFB-6EE778951C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84" name="Ellipse 83">
            <a:extLst>
              <a:ext uri="{FF2B5EF4-FFF2-40B4-BE49-F238E27FC236}">
                <a16:creationId xmlns:a16="http://schemas.microsoft.com/office/drawing/2014/main" id="{12CC1B3A-2624-4107-B49B-ECA4A6687791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286234D-A065-4AEC-BA00-03CDDE8110F5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6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Here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how UI displays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switch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turned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ON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3372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91727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4263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Délai d’anticipation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30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3168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Valeur de la ristourne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10     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5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27772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FR76 - 3000 0000 0000 0000 000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413836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E95A648-77BA-4FEB-8977-CB668BBB2F05}"/>
              </a:ext>
            </a:extLst>
          </p:cNvPr>
          <p:cNvSpPr txBox="1"/>
          <p:nvPr/>
        </p:nvSpPr>
        <p:spPr>
          <a:xfrm>
            <a:off x="5364163" y="3557741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7463E9C-A5D7-4D14-B6BE-7D4DAAC56DA2}"/>
              </a:ext>
            </a:extLst>
          </p:cNvPr>
          <p:cNvGrpSpPr/>
          <p:nvPr/>
        </p:nvGrpSpPr>
        <p:grpSpPr>
          <a:xfrm>
            <a:off x="6009936" y="3619568"/>
            <a:ext cx="36777" cy="65339"/>
            <a:chOff x="4730072" y="516032"/>
            <a:chExt cx="36777" cy="65339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DD5C4B0-7D27-41F9-806A-40D198E76F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8DF479E-2CA1-421E-8B82-F12DF1F73448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32D93CD-7A7D-44EA-92F7-7424A6461566}"/>
              </a:ext>
            </a:extLst>
          </p:cNvPr>
          <p:cNvSpPr txBox="1"/>
          <p:nvPr/>
        </p:nvSpPr>
        <p:spPr>
          <a:xfrm>
            <a:off x="4610027" y="3557741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28B729D-30D4-41DD-A960-470D48792C3B}"/>
              </a:ext>
            </a:extLst>
          </p:cNvPr>
          <p:cNvSpPr txBox="1"/>
          <p:nvPr/>
        </p:nvSpPr>
        <p:spPr>
          <a:xfrm>
            <a:off x="5365751" y="3771267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D237846-9865-478E-92A6-D9D59E66A7DC}"/>
              </a:ext>
            </a:extLst>
          </p:cNvPr>
          <p:cNvGrpSpPr/>
          <p:nvPr/>
        </p:nvGrpSpPr>
        <p:grpSpPr>
          <a:xfrm>
            <a:off x="6011524" y="3833094"/>
            <a:ext cx="36777" cy="65339"/>
            <a:chOff x="4730072" y="516032"/>
            <a:chExt cx="36777" cy="65339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346F80-E308-4308-B65A-3ABBB26CD6F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3F2887E-934F-400C-9098-F2D195C3680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22983EB-26EA-4735-BAF7-43C610E0787E}"/>
              </a:ext>
            </a:extLst>
          </p:cNvPr>
          <p:cNvSpPr txBox="1"/>
          <p:nvPr/>
        </p:nvSpPr>
        <p:spPr>
          <a:xfrm>
            <a:off x="4611615" y="3771267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81" name="Tableau 80">
            <a:extLst>
              <a:ext uri="{FF2B5EF4-FFF2-40B4-BE49-F238E27FC236}">
                <a16:creationId xmlns:a16="http://schemas.microsoft.com/office/drawing/2014/main" id="{D87ACEAD-B149-4224-AF62-08227E1956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82" name="Ellipse 81">
            <a:extLst>
              <a:ext uri="{FF2B5EF4-FFF2-40B4-BE49-F238E27FC236}">
                <a16:creationId xmlns:a16="http://schemas.microsoft.com/office/drawing/2014/main" id="{99E53369-0E48-4F2C-B943-C32E776878D5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F898ADB0-3D22-4EB7-927C-0AB7E56CB1FD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4EB29EA-C759-4C5C-B05D-E3A3AC3E2F91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167F7F4-DFED-4F15-93F8-7955E07921AC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B674A378-E7CC-4C5D-9B78-CE020F16600A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586F177-7848-4238-8426-2DFF1B1CD2FC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0B280EF-B9D4-44C2-A61A-1D99D906D31D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89" name="Image 88">
            <a:extLst>
              <a:ext uri="{FF2B5EF4-FFF2-40B4-BE49-F238E27FC236}">
                <a16:creationId xmlns:a16="http://schemas.microsoft.com/office/drawing/2014/main" id="{43997CFB-4D25-44DE-AC65-807EA86475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D28C3B41-EFDC-4432-B70D-1388C1E856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91" name="Ellipse 90">
            <a:extLst>
              <a:ext uri="{FF2B5EF4-FFF2-40B4-BE49-F238E27FC236}">
                <a16:creationId xmlns:a16="http://schemas.microsoft.com/office/drawing/2014/main" id="{93F52A32-FA2B-4015-8673-43B4F30423F6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8A31A89-79B7-485F-8E22-082CFED93CA0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saves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as all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mandatory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information have been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filled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contract’s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state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switch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« Brouillon » to « Finalisé »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3372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91727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4263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Délai d’anticipation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30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3168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Valeur de la ristourne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10     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5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27772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FR76 - 3000 0000 0000 0000 000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413836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E95A648-77BA-4FEB-8977-CB668BBB2F05}"/>
              </a:ext>
            </a:extLst>
          </p:cNvPr>
          <p:cNvSpPr txBox="1"/>
          <p:nvPr/>
        </p:nvSpPr>
        <p:spPr>
          <a:xfrm>
            <a:off x="5364163" y="3557741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7463E9C-A5D7-4D14-B6BE-7D4DAAC56DA2}"/>
              </a:ext>
            </a:extLst>
          </p:cNvPr>
          <p:cNvGrpSpPr/>
          <p:nvPr/>
        </p:nvGrpSpPr>
        <p:grpSpPr>
          <a:xfrm>
            <a:off x="6009936" y="3619568"/>
            <a:ext cx="36777" cy="65339"/>
            <a:chOff x="4730072" y="516032"/>
            <a:chExt cx="36777" cy="65339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DD5C4B0-7D27-41F9-806A-40D198E76F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8DF479E-2CA1-421E-8B82-F12DF1F73448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32D93CD-7A7D-44EA-92F7-7424A6461566}"/>
              </a:ext>
            </a:extLst>
          </p:cNvPr>
          <p:cNvSpPr txBox="1"/>
          <p:nvPr/>
        </p:nvSpPr>
        <p:spPr>
          <a:xfrm>
            <a:off x="4610027" y="3557741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28B729D-30D4-41DD-A960-470D48792C3B}"/>
              </a:ext>
            </a:extLst>
          </p:cNvPr>
          <p:cNvSpPr txBox="1"/>
          <p:nvPr/>
        </p:nvSpPr>
        <p:spPr>
          <a:xfrm>
            <a:off x="5365751" y="3771267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D237846-9865-478E-92A6-D9D59E66A7DC}"/>
              </a:ext>
            </a:extLst>
          </p:cNvPr>
          <p:cNvGrpSpPr/>
          <p:nvPr/>
        </p:nvGrpSpPr>
        <p:grpSpPr>
          <a:xfrm>
            <a:off x="6011524" y="3833094"/>
            <a:ext cx="36777" cy="65339"/>
            <a:chOff x="4730072" y="516032"/>
            <a:chExt cx="36777" cy="65339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346F80-E308-4308-B65A-3ABBB26CD6F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3F2887E-934F-400C-9098-F2D195C3680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22983EB-26EA-4735-BAF7-43C610E0787E}"/>
              </a:ext>
            </a:extLst>
          </p:cNvPr>
          <p:cNvSpPr txBox="1"/>
          <p:nvPr/>
        </p:nvSpPr>
        <p:spPr>
          <a:xfrm>
            <a:off x="4611615" y="3771267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4FE7A52C-F9BA-4B99-BF0F-D89E8B5CFC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86" name="Ellipse 85">
            <a:extLst>
              <a:ext uri="{FF2B5EF4-FFF2-40B4-BE49-F238E27FC236}">
                <a16:creationId xmlns:a16="http://schemas.microsoft.com/office/drawing/2014/main" id="{14F43606-D411-43EC-8AD6-30ECEF93A6C6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EF6A3B-27B4-4958-B43B-5DD71D119015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47832FB-C824-4444-BD07-204BDD143F26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A2204D0-74EC-4239-965E-76C82CBDC5C1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72F4DC4F-F4F0-4CA4-9CD4-330D6929890B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7985921-3A27-4ED2-B7FC-04731FE92B5B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69E0CC9-DB2B-4A94-A751-CC624BB625B2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6F04ABA7-50B7-4EF2-9BF5-A03E34A7A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77ED1B80-C166-487F-B582-F4CD6ECDD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98" name="Ellipse 97">
            <a:extLst>
              <a:ext uri="{FF2B5EF4-FFF2-40B4-BE49-F238E27FC236}">
                <a16:creationId xmlns:a16="http://schemas.microsoft.com/office/drawing/2014/main" id="{0D6405C2-29AF-491F-AE1D-79A3B9305BCB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EC0B0E2-62D2-4522-8E0F-AAC01B1503A7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4D6DDBAF-8B81-483A-9C5C-41801940E5BD}"/>
              </a:ext>
            </a:extLst>
          </p:cNvPr>
          <p:cNvGrpSpPr/>
          <p:nvPr/>
        </p:nvGrpSpPr>
        <p:grpSpPr>
          <a:xfrm>
            <a:off x="10946594" y="1224330"/>
            <a:ext cx="660630" cy="300746"/>
            <a:chOff x="2863372" y="1709907"/>
            <a:chExt cx="528734" cy="300746"/>
          </a:xfrm>
        </p:grpSpPr>
        <p:sp>
          <p:nvSpPr>
            <p:cNvPr id="82" name="Rectangle à coins arrondis 3">
              <a:extLst>
                <a:ext uri="{FF2B5EF4-FFF2-40B4-BE49-F238E27FC236}">
                  <a16:creationId xmlns:a16="http://schemas.microsoft.com/office/drawing/2014/main" id="{FB03577A-31BA-4717-9F33-BA737D477E1F}"/>
                </a:ext>
              </a:extLst>
            </p:cNvPr>
            <p:cNvSpPr/>
            <p:nvPr/>
          </p:nvSpPr>
          <p:spPr>
            <a:xfrm>
              <a:off x="2863372" y="1709907"/>
              <a:ext cx="528734" cy="216728"/>
            </a:xfrm>
            <a:prstGeom prst="roundRect">
              <a:avLst>
                <a:gd name="adj" fmla="val 4455"/>
              </a:avLst>
            </a:prstGeom>
            <a:solidFill>
              <a:srgbClr val="4040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>
                  <a:solidFill>
                    <a:schemeClr val="bg1"/>
                  </a:solidFill>
                </a:rPr>
                <a:t>Enregistrer</a:t>
              </a:r>
            </a:p>
          </p:txBody>
        </p:sp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448DA722-A0E3-4385-A442-79C5EA705C11}"/>
                </a:ext>
              </a:extLst>
            </p:cNvPr>
            <p:cNvSpPr/>
            <p:nvPr/>
          </p:nvSpPr>
          <p:spPr>
            <a:xfrm flipV="1">
              <a:off x="3174721" y="1925057"/>
              <a:ext cx="81565" cy="85596"/>
            </a:xfrm>
            <a:prstGeom prst="triangle">
              <a:avLst/>
            </a:prstGeom>
            <a:solidFill>
              <a:srgbClr val="40404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4" name="Image 83">
            <a:extLst>
              <a:ext uri="{FF2B5EF4-FFF2-40B4-BE49-F238E27FC236}">
                <a16:creationId xmlns:a16="http://schemas.microsoft.com/office/drawing/2014/main" id="{2EC76E2F-8C1D-4FD0-A33E-436842B3BD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28" y="1653386"/>
            <a:ext cx="203105" cy="2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3372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91727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4263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Délai d’anticipation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30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3168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Valeur de la ristourne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10     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5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27772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FR76 - 3000 0000 0000 0000 000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413836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E95A648-77BA-4FEB-8977-CB668BBB2F05}"/>
              </a:ext>
            </a:extLst>
          </p:cNvPr>
          <p:cNvSpPr txBox="1"/>
          <p:nvPr/>
        </p:nvSpPr>
        <p:spPr>
          <a:xfrm>
            <a:off x="5364163" y="3557741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7463E9C-A5D7-4D14-B6BE-7D4DAAC56DA2}"/>
              </a:ext>
            </a:extLst>
          </p:cNvPr>
          <p:cNvGrpSpPr/>
          <p:nvPr/>
        </p:nvGrpSpPr>
        <p:grpSpPr>
          <a:xfrm>
            <a:off x="6009936" y="3619568"/>
            <a:ext cx="36777" cy="65339"/>
            <a:chOff x="4730072" y="516032"/>
            <a:chExt cx="36777" cy="65339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DD5C4B0-7D27-41F9-806A-40D198E76F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8DF479E-2CA1-421E-8B82-F12DF1F73448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32D93CD-7A7D-44EA-92F7-7424A6461566}"/>
              </a:ext>
            </a:extLst>
          </p:cNvPr>
          <p:cNvSpPr txBox="1"/>
          <p:nvPr/>
        </p:nvSpPr>
        <p:spPr>
          <a:xfrm>
            <a:off x="4610027" y="3557741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28B729D-30D4-41DD-A960-470D48792C3B}"/>
              </a:ext>
            </a:extLst>
          </p:cNvPr>
          <p:cNvSpPr txBox="1"/>
          <p:nvPr/>
        </p:nvSpPr>
        <p:spPr>
          <a:xfrm>
            <a:off x="5365751" y="3771267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D237846-9865-478E-92A6-D9D59E66A7DC}"/>
              </a:ext>
            </a:extLst>
          </p:cNvPr>
          <p:cNvGrpSpPr/>
          <p:nvPr/>
        </p:nvGrpSpPr>
        <p:grpSpPr>
          <a:xfrm>
            <a:off x="6011524" y="3833094"/>
            <a:ext cx="36777" cy="65339"/>
            <a:chOff x="4730072" y="516032"/>
            <a:chExt cx="36777" cy="65339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346F80-E308-4308-B65A-3ABBB26CD6F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3F2887E-934F-400C-9098-F2D195C3680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22983EB-26EA-4735-BAF7-43C610E0787E}"/>
              </a:ext>
            </a:extLst>
          </p:cNvPr>
          <p:cNvSpPr txBox="1"/>
          <p:nvPr/>
        </p:nvSpPr>
        <p:spPr>
          <a:xfrm>
            <a:off x="4611615" y="3771267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4FE7A52C-F9BA-4B99-BF0F-D89E8B5CFC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86" name="Ellipse 85">
            <a:extLst>
              <a:ext uri="{FF2B5EF4-FFF2-40B4-BE49-F238E27FC236}">
                <a16:creationId xmlns:a16="http://schemas.microsoft.com/office/drawing/2014/main" id="{14F43606-D411-43EC-8AD6-30ECEF93A6C6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EF6A3B-27B4-4958-B43B-5DD71D119015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47832FB-C824-4444-BD07-204BDD143F26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A2204D0-74EC-4239-965E-76C82CBDC5C1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72F4DC4F-F4F0-4CA4-9CD4-330D6929890B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7985921-3A27-4ED2-B7FC-04731FE92B5B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69E0CC9-DB2B-4A94-A751-CC624BB625B2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6F04ABA7-50B7-4EF2-9BF5-A03E34A7A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77ED1B80-C166-487F-B582-F4CD6ECDD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98" name="Ellipse 97">
            <a:extLst>
              <a:ext uri="{FF2B5EF4-FFF2-40B4-BE49-F238E27FC236}">
                <a16:creationId xmlns:a16="http://schemas.microsoft.com/office/drawing/2014/main" id="{0D6405C2-29AF-491F-AE1D-79A3B9305BCB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EC0B0E2-62D2-4522-8E0F-AAC01B1503A7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A36B599D-FB07-40CD-95B4-82DF2BE103C3}"/>
              </a:ext>
            </a:extLst>
          </p:cNvPr>
          <p:cNvSpPr/>
          <p:nvPr/>
        </p:nvSpPr>
        <p:spPr>
          <a:xfrm>
            <a:off x="509190" y="90520"/>
            <a:ext cx="11173620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Just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apply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system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open a pop-in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inform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user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status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switch to « Finalisé » and enable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him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 comment if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wishes</a:t>
            </a:r>
            <a:endParaRPr lang="fr-FR" sz="1200" dirty="0">
              <a:solidFill>
                <a:schemeClr val="tx1"/>
              </a:solidFill>
              <a:latin typeface="Yantramanav Light" panose="0200000000000000000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1DC927B-D73D-4274-81A9-615A66E123F5}"/>
              </a:ext>
            </a:extLst>
          </p:cNvPr>
          <p:cNvSpPr/>
          <p:nvPr/>
        </p:nvSpPr>
        <p:spPr>
          <a:xfrm>
            <a:off x="517303" y="932415"/>
            <a:ext cx="11163752" cy="5405113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sz="8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4EE8BBD-176F-430C-909E-33CFDC1DA512}"/>
              </a:ext>
            </a:extLst>
          </p:cNvPr>
          <p:cNvGrpSpPr/>
          <p:nvPr/>
        </p:nvGrpSpPr>
        <p:grpSpPr>
          <a:xfrm>
            <a:off x="4268314" y="2392971"/>
            <a:ext cx="3661731" cy="2484000"/>
            <a:chOff x="4268314" y="2594329"/>
            <a:chExt cx="3661731" cy="2484000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D280BE43-BEBB-497C-B5F0-08684750E226}"/>
                </a:ext>
              </a:extLst>
            </p:cNvPr>
            <p:cNvGrpSpPr/>
            <p:nvPr/>
          </p:nvGrpSpPr>
          <p:grpSpPr>
            <a:xfrm>
              <a:off x="4268314" y="2594329"/>
              <a:ext cx="3661731" cy="2484000"/>
              <a:chOff x="4076275" y="1751996"/>
              <a:chExt cx="3661731" cy="2484000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0D1F8FAB-CB9A-444C-A562-A04603B3EB31}"/>
                  </a:ext>
                </a:extLst>
              </p:cNvPr>
              <p:cNvSpPr/>
              <p:nvPr/>
            </p:nvSpPr>
            <p:spPr>
              <a:xfrm>
                <a:off x="4085085" y="1751996"/>
                <a:ext cx="3652921" cy="2484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90000" rtlCol="0" anchor="t"/>
              <a:lstStyle/>
              <a:p>
                <a:pPr lvl="0"/>
                <a:r>
                  <a:rPr lang="fr-FR" sz="800" b="1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CONFIRMATION</a:t>
                </a: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r>
                  <a:rPr lang="fr-FR" sz="800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Vous êtes sur le point de sauvegarder ce contrat, ce qui aura pour</a:t>
                </a:r>
              </a:p>
              <a:p>
                <a:pPr lvl="0" algn="ctr"/>
                <a:r>
                  <a:rPr lang="fr-FR" sz="800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effet de le passer au statut de contrat finalisé. </a:t>
                </a: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8BB7D55E-DDF6-496F-B9DE-FF76D5930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275" y="3788458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Image 115">
                <a:extLst>
                  <a:ext uri="{FF2B5EF4-FFF2-40B4-BE49-F238E27FC236}">
                    <a16:creationId xmlns:a16="http://schemas.microsoft.com/office/drawing/2014/main" id="{EAD5B8FE-56AD-420E-8341-42B770DC0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6139" y="3896514"/>
                <a:ext cx="216728" cy="216728"/>
              </a:xfrm>
              <a:prstGeom prst="rect">
                <a:avLst/>
              </a:prstGeom>
            </p:spPr>
          </p:pic>
          <p:pic>
            <p:nvPicPr>
              <p:cNvPr id="117" name="Image 116">
                <a:extLst>
                  <a:ext uri="{FF2B5EF4-FFF2-40B4-BE49-F238E27FC236}">
                    <a16:creationId xmlns:a16="http://schemas.microsoft.com/office/drawing/2014/main" id="{CADC324E-9780-4015-AA4B-0C79C6D30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66791" y="3896514"/>
                <a:ext cx="216728" cy="216728"/>
              </a:xfrm>
              <a:prstGeom prst="rect">
                <a:avLst/>
              </a:prstGeom>
            </p:spPr>
          </p:pic>
          <p:sp>
            <p:nvSpPr>
              <p:cNvPr id="118" name="Signe de multiplication 117">
                <a:extLst>
                  <a:ext uri="{FF2B5EF4-FFF2-40B4-BE49-F238E27FC236}">
                    <a16:creationId xmlns:a16="http://schemas.microsoft.com/office/drawing/2014/main" id="{5EFA40F2-020D-4C71-BAB8-4E6D97B5FEF6}"/>
                  </a:ext>
                </a:extLst>
              </p:cNvPr>
              <p:cNvSpPr/>
              <p:nvPr/>
            </p:nvSpPr>
            <p:spPr>
              <a:xfrm>
                <a:off x="7500514" y="1814480"/>
                <a:ext cx="180000" cy="180000"/>
              </a:xfrm>
              <a:prstGeom prst="mathMultiply">
                <a:avLst>
                  <a:gd name="adj1" fmla="val 673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04238051-B932-4E99-872B-5906755BA6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5085" y="2053831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E90F07C-94A9-4BC5-B94F-8F0801048A48}"/>
                </a:ext>
              </a:extLst>
            </p:cNvPr>
            <p:cNvSpPr/>
            <p:nvPr/>
          </p:nvSpPr>
          <p:spPr>
            <a:xfrm>
              <a:off x="4727628" y="3824057"/>
              <a:ext cx="2743102" cy="4958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FCFB5EED-59D5-4C1A-B630-08EEC8FBC08C}"/>
                </a:ext>
              </a:extLst>
            </p:cNvPr>
            <p:cNvSpPr txBox="1"/>
            <p:nvPr/>
          </p:nvSpPr>
          <p:spPr>
            <a:xfrm>
              <a:off x="4632669" y="3581437"/>
              <a:ext cx="1646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900" b="0">
                  <a:solidFill>
                    <a:srgbClr val="0F4C58"/>
                  </a:solidFill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Ajouter un commentaire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4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3372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91727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4263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Délai d’anticipation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30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3168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Valeur de la ristourne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10     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5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27772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FR76 - 3000 0000 0000 0000 000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413836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E95A648-77BA-4FEB-8977-CB668BBB2F05}"/>
              </a:ext>
            </a:extLst>
          </p:cNvPr>
          <p:cNvSpPr txBox="1"/>
          <p:nvPr/>
        </p:nvSpPr>
        <p:spPr>
          <a:xfrm>
            <a:off x="5364163" y="3557741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7463E9C-A5D7-4D14-B6BE-7D4DAAC56DA2}"/>
              </a:ext>
            </a:extLst>
          </p:cNvPr>
          <p:cNvGrpSpPr/>
          <p:nvPr/>
        </p:nvGrpSpPr>
        <p:grpSpPr>
          <a:xfrm>
            <a:off x="6009936" y="3619568"/>
            <a:ext cx="36777" cy="65339"/>
            <a:chOff x="4730072" y="516032"/>
            <a:chExt cx="36777" cy="65339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DD5C4B0-7D27-41F9-806A-40D198E76F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8DF479E-2CA1-421E-8B82-F12DF1F73448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32D93CD-7A7D-44EA-92F7-7424A6461566}"/>
              </a:ext>
            </a:extLst>
          </p:cNvPr>
          <p:cNvSpPr txBox="1"/>
          <p:nvPr/>
        </p:nvSpPr>
        <p:spPr>
          <a:xfrm>
            <a:off x="4610027" y="3557741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28B729D-30D4-41DD-A960-470D48792C3B}"/>
              </a:ext>
            </a:extLst>
          </p:cNvPr>
          <p:cNvSpPr txBox="1"/>
          <p:nvPr/>
        </p:nvSpPr>
        <p:spPr>
          <a:xfrm>
            <a:off x="5365751" y="3771267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D237846-9865-478E-92A6-D9D59E66A7DC}"/>
              </a:ext>
            </a:extLst>
          </p:cNvPr>
          <p:cNvGrpSpPr/>
          <p:nvPr/>
        </p:nvGrpSpPr>
        <p:grpSpPr>
          <a:xfrm>
            <a:off x="6011524" y="3833094"/>
            <a:ext cx="36777" cy="65339"/>
            <a:chOff x="4730072" y="516032"/>
            <a:chExt cx="36777" cy="65339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346F80-E308-4308-B65A-3ABBB26CD6F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3F2887E-934F-400C-9098-F2D195C3680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22983EB-26EA-4735-BAF7-43C610E0787E}"/>
              </a:ext>
            </a:extLst>
          </p:cNvPr>
          <p:cNvSpPr txBox="1"/>
          <p:nvPr/>
        </p:nvSpPr>
        <p:spPr>
          <a:xfrm>
            <a:off x="4611615" y="3771267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4FE7A52C-F9BA-4B99-BF0F-D89E8B5CFC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86" name="Ellipse 85">
            <a:extLst>
              <a:ext uri="{FF2B5EF4-FFF2-40B4-BE49-F238E27FC236}">
                <a16:creationId xmlns:a16="http://schemas.microsoft.com/office/drawing/2014/main" id="{14F43606-D411-43EC-8AD6-30ECEF93A6C6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EF6A3B-27B4-4958-B43B-5DD71D119015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47832FB-C824-4444-BD07-204BDD143F26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A2204D0-74EC-4239-965E-76C82CBDC5C1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72F4DC4F-F4F0-4CA4-9CD4-330D6929890B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7985921-3A27-4ED2-B7FC-04731FE92B5B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69E0CC9-DB2B-4A94-A751-CC624BB625B2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6F04ABA7-50B7-4EF2-9BF5-A03E34A7A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77ED1B80-C166-487F-B582-F4CD6ECDD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98" name="Ellipse 97">
            <a:extLst>
              <a:ext uri="{FF2B5EF4-FFF2-40B4-BE49-F238E27FC236}">
                <a16:creationId xmlns:a16="http://schemas.microsoft.com/office/drawing/2014/main" id="{0D6405C2-29AF-491F-AE1D-79A3B9305BCB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EC0B0E2-62D2-4522-8E0F-AAC01B1503A7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A36B599D-FB07-40CD-95B4-82DF2BE103C3}"/>
              </a:ext>
            </a:extLst>
          </p:cNvPr>
          <p:cNvSpPr/>
          <p:nvPr/>
        </p:nvSpPr>
        <p:spPr>
          <a:xfrm>
            <a:off x="509190" y="90520"/>
            <a:ext cx="11173620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if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confirms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action…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1DC927B-D73D-4274-81A9-615A66E123F5}"/>
              </a:ext>
            </a:extLst>
          </p:cNvPr>
          <p:cNvSpPr/>
          <p:nvPr/>
        </p:nvSpPr>
        <p:spPr>
          <a:xfrm>
            <a:off x="517303" y="932415"/>
            <a:ext cx="11163752" cy="5405113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sz="8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4EE8BBD-176F-430C-909E-33CFDC1DA512}"/>
              </a:ext>
            </a:extLst>
          </p:cNvPr>
          <p:cNvGrpSpPr/>
          <p:nvPr/>
        </p:nvGrpSpPr>
        <p:grpSpPr>
          <a:xfrm>
            <a:off x="4268314" y="2392971"/>
            <a:ext cx="3661731" cy="2484000"/>
            <a:chOff x="4268314" y="2594329"/>
            <a:chExt cx="3661731" cy="2484000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D280BE43-BEBB-497C-B5F0-08684750E226}"/>
                </a:ext>
              </a:extLst>
            </p:cNvPr>
            <p:cNvGrpSpPr/>
            <p:nvPr/>
          </p:nvGrpSpPr>
          <p:grpSpPr>
            <a:xfrm>
              <a:off x="4268314" y="2594329"/>
              <a:ext cx="3661731" cy="2484000"/>
              <a:chOff x="4076275" y="1751996"/>
              <a:chExt cx="3661731" cy="2484000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0D1F8FAB-CB9A-444C-A562-A04603B3EB31}"/>
                  </a:ext>
                </a:extLst>
              </p:cNvPr>
              <p:cNvSpPr/>
              <p:nvPr/>
            </p:nvSpPr>
            <p:spPr>
              <a:xfrm>
                <a:off x="4085085" y="1751996"/>
                <a:ext cx="3652921" cy="2484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90000" rtlCol="0" anchor="t"/>
              <a:lstStyle/>
              <a:p>
                <a:pPr lvl="0"/>
                <a:r>
                  <a:rPr lang="fr-FR" sz="800" b="1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CONFIRMATION</a:t>
                </a: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r>
                  <a:rPr lang="fr-FR" sz="800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Vous êtes sur le point de sauvegarder ce contrat, ce qui aura pour</a:t>
                </a:r>
              </a:p>
              <a:p>
                <a:pPr lvl="0" algn="ctr"/>
                <a:r>
                  <a:rPr lang="fr-FR" sz="800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effet de le passer au statut de contrat finalisé. </a:t>
                </a: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8BB7D55E-DDF6-496F-B9DE-FF76D5930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275" y="3788458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Image 115">
                <a:extLst>
                  <a:ext uri="{FF2B5EF4-FFF2-40B4-BE49-F238E27FC236}">
                    <a16:creationId xmlns:a16="http://schemas.microsoft.com/office/drawing/2014/main" id="{EAD5B8FE-56AD-420E-8341-42B770DC0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6139" y="3896514"/>
                <a:ext cx="216728" cy="216728"/>
              </a:xfrm>
              <a:prstGeom prst="rect">
                <a:avLst/>
              </a:prstGeom>
            </p:spPr>
          </p:pic>
          <p:pic>
            <p:nvPicPr>
              <p:cNvPr id="117" name="Image 116">
                <a:extLst>
                  <a:ext uri="{FF2B5EF4-FFF2-40B4-BE49-F238E27FC236}">
                    <a16:creationId xmlns:a16="http://schemas.microsoft.com/office/drawing/2014/main" id="{CADC324E-9780-4015-AA4B-0C79C6D30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66791" y="3896514"/>
                <a:ext cx="216728" cy="216728"/>
              </a:xfrm>
              <a:prstGeom prst="rect">
                <a:avLst/>
              </a:prstGeom>
            </p:spPr>
          </p:pic>
          <p:sp>
            <p:nvSpPr>
              <p:cNvPr id="118" name="Signe de multiplication 117">
                <a:extLst>
                  <a:ext uri="{FF2B5EF4-FFF2-40B4-BE49-F238E27FC236}">
                    <a16:creationId xmlns:a16="http://schemas.microsoft.com/office/drawing/2014/main" id="{5EFA40F2-020D-4C71-BAB8-4E6D97B5FEF6}"/>
                  </a:ext>
                </a:extLst>
              </p:cNvPr>
              <p:cNvSpPr/>
              <p:nvPr/>
            </p:nvSpPr>
            <p:spPr>
              <a:xfrm>
                <a:off x="7500514" y="1814480"/>
                <a:ext cx="180000" cy="180000"/>
              </a:xfrm>
              <a:prstGeom prst="mathMultiply">
                <a:avLst>
                  <a:gd name="adj1" fmla="val 673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04238051-B932-4E99-872B-5906755BA6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5085" y="2053831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E90F07C-94A9-4BC5-B94F-8F0801048A48}"/>
                </a:ext>
              </a:extLst>
            </p:cNvPr>
            <p:cNvSpPr/>
            <p:nvPr/>
          </p:nvSpPr>
          <p:spPr>
            <a:xfrm>
              <a:off x="4727628" y="3824057"/>
              <a:ext cx="2743102" cy="4958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FCFB5EED-59D5-4C1A-B630-08EEC8FBC08C}"/>
                </a:ext>
              </a:extLst>
            </p:cNvPr>
            <p:cNvSpPr txBox="1"/>
            <p:nvPr/>
          </p:nvSpPr>
          <p:spPr>
            <a:xfrm>
              <a:off x="4632669" y="3581437"/>
              <a:ext cx="1646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900" b="0">
                  <a:solidFill>
                    <a:srgbClr val="0F4C58"/>
                  </a:solidFill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Ajouter un commentaire</a:t>
              </a:r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F22E9D98-54CC-48A8-BF65-36EA9DCBDAC6}"/>
              </a:ext>
            </a:extLst>
          </p:cNvPr>
          <p:cNvGrpSpPr/>
          <p:nvPr/>
        </p:nvGrpSpPr>
        <p:grpSpPr>
          <a:xfrm>
            <a:off x="5961076" y="4175370"/>
            <a:ext cx="610078" cy="326035"/>
            <a:chOff x="2971273" y="1682078"/>
            <a:chExt cx="488274" cy="326035"/>
          </a:xfrm>
        </p:grpSpPr>
        <p:sp>
          <p:nvSpPr>
            <p:cNvPr id="128" name="Rectangle à coins arrondis 3">
              <a:extLst>
                <a:ext uri="{FF2B5EF4-FFF2-40B4-BE49-F238E27FC236}">
                  <a16:creationId xmlns:a16="http://schemas.microsoft.com/office/drawing/2014/main" id="{63978387-2732-4A5E-B5C1-8F6E72E30D56}"/>
                </a:ext>
              </a:extLst>
            </p:cNvPr>
            <p:cNvSpPr/>
            <p:nvPr/>
          </p:nvSpPr>
          <p:spPr>
            <a:xfrm>
              <a:off x="2971273" y="1682078"/>
              <a:ext cx="488274" cy="240747"/>
            </a:xfrm>
            <a:prstGeom prst="roundRect">
              <a:avLst>
                <a:gd name="adj" fmla="val 5535"/>
              </a:avLst>
            </a:prstGeom>
            <a:solidFill>
              <a:srgbClr val="4040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>
                  <a:solidFill>
                    <a:schemeClr val="bg1"/>
                  </a:solidFill>
                </a:rPr>
                <a:t>Valider</a:t>
              </a:r>
            </a:p>
          </p:txBody>
        </p:sp>
        <p:sp>
          <p:nvSpPr>
            <p:cNvPr id="129" name="Triangle isocèle 128">
              <a:extLst>
                <a:ext uri="{FF2B5EF4-FFF2-40B4-BE49-F238E27FC236}">
                  <a16:creationId xmlns:a16="http://schemas.microsoft.com/office/drawing/2014/main" id="{E0E52AD0-1EA2-445C-8826-CE0912B0A29D}"/>
                </a:ext>
              </a:extLst>
            </p:cNvPr>
            <p:cNvSpPr/>
            <p:nvPr/>
          </p:nvSpPr>
          <p:spPr>
            <a:xfrm flipV="1">
              <a:off x="3174721" y="1922517"/>
              <a:ext cx="81565" cy="85596"/>
            </a:xfrm>
            <a:prstGeom prst="triangle">
              <a:avLst/>
            </a:prstGeom>
            <a:solidFill>
              <a:srgbClr val="40404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30" name="Image 129">
            <a:extLst>
              <a:ext uri="{FF2B5EF4-FFF2-40B4-BE49-F238E27FC236}">
                <a16:creationId xmlns:a16="http://schemas.microsoft.com/office/drawing/2014/main" id="{E1829BC2-1516-4760-A6FC-AFCB7EAE72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24" y="4603096"/>
            <a:ext cx="203105" cy="2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6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…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saved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and the UI switches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read-only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mode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HISTORIQUE DES MODIFICATIONS</a:t>
            </a:r>
          </a:p>
        </p:txBody>
      </p: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077AC5D8-1199-45E2-8A11-D2BCC4C0D6B4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" name="Tableau 265">
            <a:extLst>
              <a:ext uri="{FF2B5EF4-FFF2-40B4-BE49-F238E27FC236}">
                <a16:creationId xmlns:a16="http://schemas.microsoft.com/office/drawing/2014/main" id="{BB6E7827-6EDC-4784-AFD6-17928349C4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267" name="ZoneTexte 266">
            <a:extLst>
              <a:ext uri="{FF2B5EF4-FFF2-40B4-BE49-F238E27FC236}">
                <a16:creationId xmlns:a16="http://schemas.microsoft.com/office/drawing/2014/main" id="{D2276668-712E-4650-BF2C-9C28F4D35503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3EB82B34-7F71-4C87-A577-84831B412A47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C1362F4E-3D28-41EB-AF97-877C837FECE3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99314936-6E2E-423F-83BF-84145E2C5348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271" name="Tableau 270">
            <a:extLst>
              <a:ext uri="{FF2B5EF4-FFF2-40B4-BE49-F238E27FC236}">
                <a16:creationId xmlns:a16="http://schemas.microsoft.com/office/drawing/2014/main" id="{D7737CA2-1B60-46EE-B771-4FD594A57E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272" name="ZoneTexte 271">
            <a:extLst>
              <a:ext uri="{FF2B5EF4-FFF2-40B4-BE49-F238E27FC236}">
                <a16:creationId xmlns:a16="http://schemas.microsoft.com/office/drawing/2014/main" id="{343A809C-5A17-44A6-A6D4-B3E483F42937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2C8A54E3-26DD-487C-9D5E-C9E945F20292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257AAE67-D419-46C2-85BD-45EBA06515CE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A500D052-4912-4FAB-9B69-09A55EAF3F19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276" name="Tableau 275">
            <a:extLst>
              <a:ext uri="{FF2B5EF4-FFF2-40B4-BE49-F238E27FC236}">
                <a16:creationId xmlns:a16="http://schemas.microsoft.com/office/drawing/2014/main" id="{E7A94D6E-715A-42CF-99AA-FF9385D7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277" name="ZoneTexte 276">
            <a:extLst>
              <a:ext uri="{FF2B5EF4-FFF2-40B4-BE49-F238E27FC236}">
                <a16:creationId xmlns:a16="http://schemas.microsoft.com/office/drawing/2014/main" id="{624DC2FF-54F4-4A2D-874B-4BCB31177253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9BA00289-DE9E-4864-9750-0859776AEF1F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CBE7BCB7-A5D6-46C9-B15C-F72D9FCA57D6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92834819-3773-4620-A1E5-1FACF6C0E1F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ZoneTexte 280">
            <a:extLst>
              <a:ext uri="{FF2B5EF4-FFF2-40B4-BE49-F238E27FC236}">
                <a16:creationId xmlns:a16="http://schemas.microsoft.com/office/drawing/2014/main" id="{087F749D-B89E-46C7-8D59-5A82516D4DB8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B272CA6F-A78F-4C00-AA22-C0BC88DCDDC3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EB14D961-007E-438E-BECA-34684D707F3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91E3EC02-56A7-4626-AB03-4036F2E7D9AB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ZoneTexte 284">
            <a:extLst>
              <a:ext uri="{FF2B5EF4-FFF2-40B4-BE49-F238E27FC236}">
                <a16:creationId xmlns:a16="http://schemas.microsoft.com/office/drawing/2014/main" id="{67819589-ABB6-4F62-B945-A81FD46A0C3D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2A1F2F83-1C88-442F-BDEE-1291828304E4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CF93B841-E3D2-42B1-9087-C78E211525F0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288" name="Connecteur droit 287">
              <a:extLst>
                <a:ext uri="{FF2B5EF4-FFF2-40B4-BE49-F238E27FC236}">
                  <a16:creationId xmlns:a16="http://schemas.microsoft.com/office/drawing/2014/main" id="{FC8F2DDC-1780-43E6-91DE-2521D34A0C6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7B773700-EEF8-4A52-B400-08BD7830B73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0" name="Tableau 289">
            <a:extLst>
              <a:ext uri="{FF2B5EF4-FFF2-40B4-BE49-F238E27FC236}">
                <a16:creationId xmlns:a16="http://schemas.microsoft.com/office/drawing/2014/main" id="{44FD540A-5553-49DC-AC12-9EC54C5E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291" name="ZoneTexte 290">
            <a:extLst>
              <a:ext uri="{FF2B5EF4-FFF2-40B4-BE49-F238E27FC236}">
                <a16:creationId xmlns:a16="http://schemas.microsoft.com/office/drawing/2014/main" id="{AA8C0DE2-6C65-479A-AF19-D8AF954A58E8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36A876F4-1835-4D53-9BAB-30A5130F4AF2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93" name="ZoneTexte 292">
            <a:extLst>
              <a:ext uri="{FF2B5EF4-FFF2-40B4-BE49-F238E27FC236}">
                <a16:creationId xmlns:a16="http://schemas.microsoft.com/office/drawing/2014/main" id="{FA8DF4EF-9104-4A05-B4D8-BBA149A87887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0EA36BBE-0FFA-4731-B4EB-280D82C70EBD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295" name="Tableau 294">
            <a:extLst>
              <a:ext uri="{FF2B5EF4-FFF2-40B4-BE49-F238E27FC236}">
                <a16:creationId xmlns:a16="http://schemas.microsoft.com/office/drawing/2014/main" id="{27336664-10BD-4830-A9E1-94E3786281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296" name="ZoneTexte 295">
            <a:extLst>
              <a:ext uri="{FF2B5EF4-FFF2-40B4-BE49-F238E27FC236}">
                <a16:creationId xmlns:a16="http://schemas.microsoft.com/office/drawing/2014/main" id="{68861542-139B-4EA7-BD78-D99AFA09EFF1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1F8E5F07-1B73-41D9-B8C6-09BFD5EBC0DD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D511ABFB-7D67-45E7-872C-1989225E2A72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ECFB4E1B-CA8E-401D-8CCB-CB102F43CBC6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300" name="Groupe 299">
            <a:extLst>
              <a:ext uri="{FF2B5EF4-FFF2-40B4-BE49-F238E27FC236}">
                <a16:creationId xmlns:a16="http://schemas.microsoft.com/office/drawing/2014/main" id="{94A85964-D2EB-4CCF-97EE-9384890A8C39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A32A1A59-E7B1-4754-BBB8-8D95306655C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61BCBAB-D5F0-4AE6-842B-FFB265316F4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ZoneTexte 302">
            <a:extLst>
              <a:ext uri="{FF2B5EF4-FFF2-40B4-BE49-F238E27FC236}">
                <a16:creationId xmlns:a16="http://schemas.microsoft.com/office/drawing/2014/main" id="{FAE23216-E12E-4AC0-9FC8-06CA353642A6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304" name="Image 303">
            <a:extLst>
              <a:ext uri="{FF2B5EF4-FFF2-40B4-BE49-F238E27FC236}">
                <a16:creationId xmlns:a16="http://schemas.microsoft.com/office/drawing/2014/main" id="{0C93EE4A-B32F-4AA4-9698-E69CB52391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305" name="Image 304">
            <a:extLst>
              <a:ext uri="{FF2B5EF4-FFF2-40B4-BE49-F238E27FC236}">
                <a16:creationId xmlns:a16="http://schemas.microsoft.com/office/drawing/2014/main" id="{A61ABF52-5023-46E0-93AD-9D4004F92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306" name="Image 305">
            <a:extLst>
              <a:ext uri="{FF2B5EF4-FFF2-40B4-BE49-F238E27FC236}">
                <a16:creationId xmlns:a16="http://schemas.microsoft.com/office/drawing/2014/main" id="{4E488EA6-AE1A-4556-B102-F466A25476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307" name="Groupe 306">
            <a:extLst>
              <a:ext uri="{FF2B5EF4-FFF2-40B4-BE49-F238E27FC236}">
                <a16:creationId xmlns:a16="http://schemas.microsoft.com/office/drawing/2014/main" id="{ACB67DA9-8C49-4A32-92A8-F98A877F0247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20F8FAD-27EF-4787-B791-05917F824591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3C61867-5A93-4CE3-8C33-9D89910A1F8A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310" name="Rectangle : coins arrondis 309">
              <a:extLst>
                <a:ext uri="{FF2B5EF4-FFF2-40B4-BE49-F238E27FC236}">
                  <a16:creationId xmlns:a16="http://schemas.microsoft.com/office/drawing/2014/main" id="{308BA6D3-C442-4DB7-8B5C-3F2E5F9CBD06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1" name="Rectangle : coins arrondis 310">
              <a:extLst>
                <a:ext uri="{FF2B5EF4-FFF2-40B4-BE49-F238E27FC236}">
                  <a16:creationId xmlns:a16="http://schemas.microsoft.com/office/drawing/2014/main" id="{81144B7E-51E9-4076-887F-384A1594801F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2" name="ZoneTexte 311">
            <a:extLst>
              <a:ext uri="{FF2B5EF4-FFF2-40B4-BE49-F238E27FC236}">
                <a16:creationId xmlns:a16="http://schemas.microsoft.com/office/drawing/2014/main" id="{6CA32C3E-B9F7-418B-9C90-346DD0C3BB8A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313" name="Image 312">
            <a:extLst>
              <a:ext uri="{FF2B5EF4-FFF2-40B4-BE49-F238E27FC236}">
                <a16:creationId xmlns:a16="http://schemas.microsoft.com/office/drawing/2014/main" id="{DF09DA41-4AAC-404C-9FBA-BD90F10196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314" name="ZoneTexte 313">
            <a:extLst>
              <a:ext uri="{FF2B5EF4-FFF2-40B4-BE49-F238E27FC236}">
                <a16:creationId xmlns:a16="http://schemas.microsoft.com/office/drawing/2014/main" id="{A5D09CD7-0ECC-4EC0-B2B9-78E573D1A6B6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315" name="Rectangle : coins arrondis 314">
            <a:extLst>
              <a:ext uri="{FF2B5EF4-FFF2-40B4-BE49-F238E27FC236}">
                <a16:creationId xmlns:a16="http://schemas.microsoft.com/office/drawing/2014/main" id="{979F903C-CDAF-4AEE-AA28-F1C449E8F73E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B3D08FC0-8388-480C-B527-3D8DA6850B0B}"/>
              </a:ext>
            </a:extLst>
          </p:cNvPr>
          <p:cNvGrpSpPr/>
          <p:nvPr/>
        </p:nvGrpSpPr>
        <p:grpSpPr>
          <a:xfrm>
            <a:off x="1573527" y="1891170"/>
            <a:ext cx="1282013" cy="540000"/>
            <a:chOff x="1530327" y="1930610"/>
            <a:chExt cx="1282013" cy="540000"/>
          </a:xfrm>
        </p:grpSpPr>
        <p:sp>
          <p:nvSpPr>
            <p:cNvPr id="94" name="Triangle isocèle 93">
              <a:extLst>
                <a:ext uri="{FF2B5EF4-FFF2-40B4-BE49-F238E27FC236}">
                  <a16:creationId xmlns:a16="http://schemas.microsoft.com/office/drawing/2014/main" id="{83A9A368-186A-409F-8010-AF961FEC3B27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074EDD4E-02C6-4208-BDF6-CECE306EEE56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rgbClr val="007CA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60496C10-8C6A-4BD6-B9A7-6EAAC5C6E670}"/>
              </a:ext>
            </a:extLst>
          </p:cNvPr>
          <p:cNvSpPr/>
          <p:nvPr/>
        </p:nvSpPr>
        <p:spPr>
          <a:xfrm>
            <a:off x="1294262" y="2012535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49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587</Words>
  <Application>Microsoft Office PowerPoint</Application>
  <PresentationFormat>Grand écran</PresentationFormat>
  <Paragraphs>234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Condensed</vt:lpstr>
      <vt:lpstr>Verdana</vt:lpstr>
      <vt:lpstr>Yantramanav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Uhlrich Meunier</dc:creator>
  <cp:lastModifiedBy>Jérémie Uhlrich Meunier</cp:lastModifiedBy>
  <cp:revision>3</cp:revision>
  <dcterms:created xsi:type="dcterms:W3CDTF">2018-02-21T19:21:20Z</dcterms:created>
  <dcterms:modified xsi:type="dcterms:W3CDTF">2018-02-23T18:31:58Z</dcterms:modified>
</cp:coreProperties>
</file>