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3007C-532E-4587-915B-BFCBC7D8BEB4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0FF59-1373-4673-8EA0-CE49B45BF6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5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123CA-DF8B-47B2-A2E1-7BD202790F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28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E89C9-65DF-47D3-883A-BDEB288D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E20928-F66E-405A-9022-D3AAA3140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224B5-935F-4FF4-A9F3-B3720105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0F47E-0D62-4B89-98B0-D8258B4E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F172A-656F-4728-9B31-CC10CF4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38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A6358-5022-481E-84A3-F551ACC3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C9EDE9-36A0-4BD5-9BF7-84E720E9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B7CC3-A03C-4477-944E-EBA1904B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38EC9-A649-4AB4-B5E3-369BC52E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52042B-EFEE-4B30-848D-31CF7411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2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19E641-D525-4D00-96CF-AD29CF7D1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0BEB47-2D01-4E2B-9785-CF756294C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1C4D4-3368-44BB-8002-551E956B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F24094-6FBA-4BCC-946A-DC0757B6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B167EA-AED8-4252-959C-739CFB6A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27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D258F-CCC1-4626-AAB9-E1BC6D2D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CB4AC-E1A9-4F28-8F6A-8BE15FAB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D58933-A575-405D-907E-943E3A5D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54A6E-15DF-4D05-BAF0-61C85282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F2C93-9602-4B99-B8FA-07ECAF3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40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C407F-21BF-4A1F-B480-C37B6158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63F98-2567-4239-9974-C9CED65D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9B42D0-BFA8-431C-90FD-6A542AE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76C216-2C17-467C-AE9D-FB200849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A3327-F152-4AFC-80C6-B7EAFEE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8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2FBA7-B43D-4163-811B-64F0346D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06E58-5706-417F-B8D2-B90B0031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CDAE-13BC-4C18-BC01-13A10446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327CF8-0E99-45B8-99CF-CECB7DFC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290C1-CCCE-4E2F-A98D-A46B2944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AC9789-7C88-47DC-862E-4B79CBF8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4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BCF29-5524-4B48-A750-707E671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05350-4031-4ECF-AE0F-283C5EEE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4B908D-F2CE-472C-BE41-7E37F43F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000CF7-ED90-4338-B082-DA931ABB2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A5307F-C112-4232-9E7B-7A377A44E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DA01FE-A1F0-40C7-B89B-B26C5361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D2FB1C-8E9C-492A-B228-5C3E0BFD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BD08B8-2A3E-4753-A64F-2C9644C0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66FCB-5A58-49D1-BDFB-C05BDCCD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31FFA4-2D86-4813-86F9-5C337017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992660-25A8-4F51-8025-AD2B07FE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687213-1A30-43DE-AFBA-45787BAC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07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990BA4-EFFA-493C-98B3-05A1AAA1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0ADCC0-7906-416E-B284-28F1DDD6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DD6637-4969-4740-BFEF-F5527DB5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36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A3277-0D47-4EC1-B8BB-EB0090D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0F16EA-1285-46BB-95D8-E69439C4D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8DA06-B83A-43DE-8E73-FE2604C5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AD7526-ED61-41A1-9A6A-89FA93F2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B9D4B-D505-47E9-A941-57E61AD0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A8380B-9C13-43D7-A367-26CA6753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26500-D3F6-4AB1-85E4-9E974623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9E8DF-4749-4FAF-97BB-B907EEF6B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AC30E2-F489-44BE-9B34-2246A07E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4E9DD3-2A4F-42FD-94B0-8139AEDB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F7E8F-0065-4AE9-8A5D-BE354F39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127C8F-F8F6-4555-94AF-0131B8D2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8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F03F6-E881-4975-B593-48A2005B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CA3282-28BE-4CF5-A74D-E305FF0C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1A7477-C6E9-429E-9681-94BF7EDD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18522-D235-484A-81ED-D658B86DE561}" type="datetimeFigureOut">
              <a:rPr lang="fr-FR" smtClean="0"/>
              <a:t>23/02/2018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034B40-3190-4CD9-B475-A83A5190B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D68F0-C85E-4779-92FA-77377256D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69F5-4248-4408-973F-C86CDA342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79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1100" cy="6944810"/>
          </a:xfrm>
          <a:prstGeom prst="rect">
            <a:avLst/>
          </a:prstGeom>
        </p:spPr>
      </p:pic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943841" y="5484795"/>
            <a:ext cx="71663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3200" dirty="0" err="1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Contract</a:t>
            </a:r>
            <a:r>
              <a:rPr lang="fr-FR" altLang="fr-FR" sz="3200" dirty="0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 page in </a:t>
            </a:r>
            <a:r>
              <a:rPr lang="fr-FR" altLang="fr-FR" sz="3200" dirty="0" err="1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read-only</a:t>
            </a:r>
            <a:r>
              <a:rPr lang="fr-FR" altLang="fr-FR" sz="3200" dirty="0">
                <a:solidFill>
                  <a:schemeClr val="accent1">
                    <a:lumMod val="75000"/>
                  </a:schemeClr>
                </a:solidFill>
                <a:latin typeface="Roboto Condensed" charset="0"/>
                <a:ea typeface="Roboto Condensed" charset="0"/>
                <a:cs typeface="Roboto Condensed" charset="0"/>
              </a:rPr>
              <a:t> mode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476850" y="6307135"/>
            <a:ext cx="40002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200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1</a:t>
            </a:r>
            <a:r>
              <a:rPr lang="fr-FR" altLang="fr-FR" sz="2000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4</a:t>
            </a:r>
            <a:r>
              <a:rPr lang="fr-FR" altLang="fr-FR" sz="200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/02/2018</a:t>
            </a:r>
            <a:endParaRPr lang="fr-FR" altLang="fr-FR" sz="2000" dirty="0">
              <a:solidFill>
                <a:schemeClr val="bg1"/>
              </a:solidFill>
              <a:latin typeface="Roboto Condensed" charset="0"/>
              <a:ea typeface="Roboto Condensed" charset="0"/>
              <a:cs typeface="Roboto Condensed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E4290-510A-4BEA-A63B-CEEA47A3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32" y="2811663"/>
            <a:ext cx="426976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FR" altLang="fr-FR" sz="4000" dirty="0">
                <a:solidFill>
                  <a:schemeClr val="bg1"/>
                </a:solidFill>
                <a:latin typeface="Roboto Condensed" charset="0"/>
                <a:ea typeface="Roboto Condensed" charset="0"/>
                <a:cs typeface="Roboto Condensed" charset="0"/>
              </a:rPr>
              <a:t>PURCHASE CONTRACT CREATION</a:t>
            </a:r>
          </a:p>
        </p:txBody>
      </p:sp>
    </p:spTree>
    <p:extLst>
      <p:ext uri="{BB962C8B-B14F-4D97-AF65-F5344CB8AC3E}">
        <p14:creationId xmlns:p14="http://schemas.microsoft.com/office/powerpoint/2010/main" val="214136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If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enters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comment and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validates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Virement automatique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34434B5-2DEA-44FA-94CF-BBA2EAE97A45}"/>
              </a:ext>
            </a:extLst>
          </p:cNvPr>
          <p:cNvSpPr/>
          <p:nvPr/>
        </p:nvSpPr>
        <p:spPr>
          <a:xfrm>
            <a:off x="517303" y="932415"/>
            <a:ext cx="11163752" cy="5405113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sz="8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6E33DEC1-728E-4138-B3B6-99ABACE245BE}"/>
              </a:ext>
            </a:extLst>
          </p:cNvPr>
          <p:cNvGrpSpPr/>
          <p:nvPr/>
        </p:nvGrpSpPr>
        <p:grpSpPr>
          <a:xfrm>
            <a:off x="4268314" y="2428971"/>
            <a:ext cx="3661731" cy="2412000"/>
            <a:chOff x="4268314" y="2594329"/>
            <a:chExt cx="3661731" cy="2412000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E187298-D771-420A-B351-D141DFF1E21A}"/>
                </a:ext>
              </a:extLst>
            </p:cNvPr>
            <p:cNvGrpSpPr/>
            <p:nvPr/>
          </p:nvGrpSpPr>
          <p:grpSpPr>
            <a:xfrm>
              <a:off x="4268314" y="2594329"/>
              <a:ext cx="3661731" cy="2412000"/>
              <a:chOff x="4076275" y="1751996"/>
              <a:chExt cx="3661731" cy="2412000"/>
            </a:xfrm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F2BB6C61-6516-4C13-B86A-7A35DE7624F3}"/>
                  </a:ext>
                </a:extLst>
              </p:cNvPr>
              <p:cNvSpPr/>
              <p:nvPr/>
            </p:nvSpPr>
            <p:spPr>
              <a:xfrm>
                <a:off x="4085085" y="1751996"/>
                <a:ext cx="3652921" cy="241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90000" rtlCol="0" anchor="t"/>
              <a:lstStyle/>
              <a:p>
                <a:pPr lvl="0"/>
                <a:r>
                  <a:rPr lang="fr-FR" sz="800" b="1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CONFIRMATION</a:t>
                </a: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Vous êtes sur le point d’enregistrer vos modifications sur ce contrat.</a:t>
                </a: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37" name="Connecteur droit 136">
                <a:extLst>
                  <a:ext uri="{FF2B5EF4-FFF2-40B4-BE49-F238E27FC236}">
                    <a16:creationId xmlns:a16="http://schemas.microsoft.com/office/drawing/2014/main" id="{0B0F80EA-6689-4C58-84C7-EBD41C7FE3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275" y="3719878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Image 137">
                <a:extLst>
                  <a:ext uri="{FF2B5EF4-FFF2-40B4-BE49-F238E27FC236}">
                    <a16:creationId xmlns:a16="http://schemas.microsoft.com/office/drawing/2014/main" id="{980177D0-189E-400C-B2FD-F8FC238E4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6139" y="3827934"/>
                <a:ext cx="216728" cy="216728"/>
              </a:xfrm>
              <a:prstGeom prst="rect">
                <a:avLst/>
              </a:prstGeom>
            </p:spPr>
          </p:pic>
          <p:pic>
            <p:nvPicPr>
              <p:cNvPr id="143" name="Image 142">
                <a:extLst>
                  <a:ext uri="{FF2B5EF4-FFF2-40B4-BE49-F238E27FC236}">
                    <a16:creationId xmlns:a16="http://schemas.microsoft.com/office/drawing/2014/main" id="{A46EB0B7-ABBE-40CE-AC0F-6E45CDEB5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6791" y="3827934"/>
                <a:ext cx="216728" cy="216728"/>
              </a:xfrm>
              <a:prstGeom prst="rect">
                <a:avLst/>
              </a:prstGeom>
            </p:spPr>
          </p:pic>
          <p:sp>
            <p:nvSpPr>
              <p:cNvPr id="144" name="Signe de multiplication 143">
                <a:extLst>
                  <a:ext uri="{FF2B5EF4-FFF2-40B4-BE49-F238E27FC236}">
                    <a16:creationId xmlns:a16="http://schemas.microsoft.com/office/drawing/2014/main" id="{0B9591F0-428F-4F8F-831D-291772A7F7CB}"/>
                  </a:ext>
                </a:extLst>
              </p:cNvPr>
              <p:cNvSpPr/>
              <p:nvPr/>
            </p:nvSpPr>
            <p:spPr>
              <a:xfrm>
                <a:off x="7500514" y="1814480"/>
                <a:ext cx="180000" cy="180000"/>
              </a:xfrm>
              <a:prstGeom prst="mathMultiply">
                <a:avLst>
                  <a:gd name="adj1" fmla="val 673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5" name="Connecteur droit 144">
                <a:extLst>
                  <a:ext uri="{FF2B5EF4-FFF2-40B4-BE49-F238E27FC236}">
                    <a16:creationId xmlns:a16="http://schemas.microsoft.com/office/drawing/2014/main" id="{0368A5F8-DFEA-4216-A8ED-703F906D94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085" y="2053831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FA2D411-5E6C-4A08-8880-CD997AC8C16F}"/>
                </a:ext>
              </a:extLst>
            </p:cNvPr>
            <p:cNvSpPr/>
            <p:nvPr/>
          </p:nvSpPr>
          <p:spPr>
            <a:xfrm>
              <a:off x="4727628" y="3732617"/>
              <a:ext cx="2743102" cy="495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tx1"/>
                  </a:solidFill>
                </a:rPr>
                <a:t>Mise à jour suite à un oubli dans les modalités de paiement et à l’ajout d’un PDL dans IDEM à lotir au contrat depuis l’intégration du delta 53 en PROD. </a:t>
              </a:r>
              <a:endParaRPr lang="fr-FR" sz="800" dirty="0"/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2632C21C-5379-48BA-8649-6EBA93C992E9}"/>
                </a:ext>
              </a:extLst>
            </p:cNvPr>
            <p:cNvSpPr txBox="1"/>
            <p:nvPr/>
          </p:nvSpPr>
          <p:spPr>
            <a:xfrm>
              <a:off x="4632669" y="3489997"/>
              <a:ext cx="1646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900" b="0">
                  <a:solidFill>
                    <a:srgbClr val="0F4C58"/>
                  </a:solidFill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Ajouter un commentaire</a:t>
              </a:r>
            </a:p>
          </p:txBody>
        </p:sp>
      </p:grpSp>
      <p:grpSp>
        <p:nvGrpSpPr>
          <p:cNvPr id="117" name="Groupe 116">
            <a:extLst>
              <a:ext uri="{FF2B5EF4-FFF2-40B4-BE49-F238E27FC236}">
                <a16:creationId xmlns:a16="http://schemas.microsoft.com/office/drawing/2014/main" id="{F47ECFA0-9E8D-4CFA-AD6F-17F90F5E2284}"/>
              </a:ext>
            </a:extLst>
          </p:cNvPr>
          <p:cNvGrpSpPr/>
          <p:nvPr/>
        </p:nvGrpSpPr>
        <p:grpSpPr>
          <a:xfrm>
            <a:off x="5961076" y="4175370"/>
            <a:ext cx="610078" cy="326035"/>
            <a:chOff x="2971273" y="1682078"/>
            <a:chExt cx="488274" cy="326035"/>
          </a:xfrm>
        </p:grpSpPr>
        <p:sp>
          <p:nvSpPr>
            <p:cNvPr id="118" name="Rectangle à coins arrondis 3">
              <a:extLst>
                <a:ext uri="{FF2B5EF4-FFF2-40B4-BE49-F238E27FC236}">
                  <a16:creationId xmlns:a16="http://schemas.microsoft.com/office/drawing/2014/main" id="{2A9D906A-42DC-4672-BF02-61F4BD1C2C2C}"/>
                </a:ext>
              </a:extLst>
            </p:cNvPr>
            <p:cNvSpPr/>
            <p:nvPr/>
          </p:nvSpPr>
          <p:spPr>
            <a:xfrm>
              <a:off x="2971273" y="1682078"/>
              <a:ext cx="488274" cy="240747"/>
            </a:xfrm>
            <a:prstGeom prst="roundRect">
              <a:avLst>
                <a:gd name="adj" fmla="val 5535"/>
              </a:avLst>
            </a:prstGeom>
            <a:solidFill>
              <a:srgbClr val="4040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chemeClr val="bg1"/>
                  </a:solidFill>
                </a:rPr>
                <a:t>Valider</a:t>
              </a:r>
            </a:p>
          </p:txBody>
        </p:sp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B8A2350E-F496-4C26-9C4C-679BDEE044A1}"/>
                </a:ext>
              </a:extLst>
            </p:cNvPr>
            <p:cNvSpPr/>
            <p:nvPr/>
          </p:nvSpPr>
          <p:spPr>
            <a:xfrm flipV="1">
              <a:off x="3174721" y="1922517"/>
              <a:ext cx="81565" cy="85596"/>
            </a:xfrm>
            <a:prstGeom prst="triangle">
              <a:avLst/>
            </a:prstGeom>
            <a:solidFill>
              <a:srgbClr val="40404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7" name="Image 126">
            <a:extLst>
              <a:ext uri="{FF2B5EF4-FFF2-40B4-BE49-F238E27FC236}">
                <a16:creationId xmlns:a16="http://schemas.microsoft.com/office/drawing/2014/main" id="{3C58518B-C2FF-454F-9BC4-0618D728F6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24" y="4603096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8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comment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displayed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in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corresponding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timeline as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shown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here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</a:rPr>
              <a:t>HISTORIQUE DES MODIFICATIONS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114AC85-9538-4E6F-824E-C3DC7A464292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82604396-A5D7-43D5-8004-6D442D9ED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DE3B1CD8-CF7A-4DC7-A760-D6935932C778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C509EBE-7479-4B82-B49B-440DD0B62661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A9F6F3A-03DB-4EF1-9798-C230C46CB486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3F49382-773C-4F15-B4B1-36887164A08D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ADA37934-9845-42AE-80C9-0327C4BACB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02037B5-8BC7-44BD-9DF0-8F103CA05990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3B45017-CF86-47BB-8BDC-A8928976E61F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59D39D7-8CBA-413B-8BF2-82946AACE1CB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260398A-019E-4600-A550-42E9EE3F535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5C31DD68-68AB-48EB-ADB1-BD6505641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2D26117A-827A-4E9B-8B63-48CEA5E89AE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9C29300-AB2B-4327-96C3-2CE54FC07D75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B46797B-640E-42E4-987C-2005372905F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02AC29A7-5D91-4763-A00C-4B739B34EB8E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4D549DD-B4F7-4CD4-97E8-B188F8687026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B9E8D84-83EF-4A1F-A0D4-5EE0893D1ADB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827A1-2E0E-4D06-99A6-C5A944C0E9D0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9164B70-ED25-48F6-9F0E-76887474AC2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D766C08-7FCD-4AAD-9C34-8A81D062BA30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7A602BC-0E5C-4510-9BB5-A8768C65A80A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76E58FE-2252-4B7F-ACCB-68168B93E37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225DE38-D4AF-407D-89BC-262D12FF6DD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327210AC-2529-48E6-8484-4D967C6953F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" name="Tableau 171">
            <a:extLst>
              <a:ext uri="{FF2B5EF4-FFF2-40B4-BE49-F238E27FC236}">
                <a16:creationId xmlns:a16="http://schemas.microsoft.com/office/drawing/2014/main" id="{E184A0F1-89B4-465A-9D25-70CB3A441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73" name="ZoneTexte 172">
            <a:extLst>
              <a:ext uri="{FF2B5EF4-FFF2-40B4-BE49-F238E27FC236}">
                <a16:creationId xmlns:a16="http://schemas.microsoft.com/office/drawing/2014/main" id="{DDE6E6B2-9C4A-4FB4-9345-D6375F7339C3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9168076-AFC0-40A4-B34D-EB68A3E776E5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0CF83F5C-2688-48C9-9388-8CCAB96D9F4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E71E753-AFDE-4680-B516-26BC445BD4AF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82" name="Tableau 181">
            <a:extLst>
              <a:ext uri="{FF2B5EF4-FFF2-40B4-BE49-F238E27FC236}">
                <a16:creationId xmlns:a16="http://schemas.microsoft.com/office/drawing/2014/main" id="{9CFA6CB1-CDD2-479E-8126-1C140909F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83" name="ZoneTexte 182">
            <a:extLst>
              <a:ext uri="{FF2B5EF4-FFF2-40B4-BE49-F238E27FC236}">
                <a16:creationId xmlns:a16="http://schemas.microsoft.com/office/drawing/2014/main" id="{858A03B0-8C21-45AD-8585-5D6A4AA4D3DD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C81C7E4-A11F-466A-8198-5FEF02F35D8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37FEB96-8845-4B32-B48F-958F4031D5D8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C394E2F-F72A-4C69-ABB1-CA9D3768B558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A7C8AA9F-C0AF-478D-B669-5CDB55470D68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33D899E3-F8E2-4CC8-A40E-474CBC87008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8161ABF8-8C7E-412C-94BF-BFBD314EFE03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ZoneTexte 203">
            <a:extLst>
              <a:ext uri="{FF2B5EF4-FFF2-40B4-BE49-F238E27FC236}">
                <a16:creationId xmlns:a16="http://schemas.microsoft.com/office/drawing/2014/main" id="{ADF03D00-13C3-4F93-BFFA-56B8C84142CE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5" name="Image 204">
            <a:extLst>
              <a:ext uri="{FF2B5EF4-FFF2-40B4-BE49-F238E27FC236}">
                <a16:creationId xmlns:a16="http://schemas.microsoft.com/office/drawing/2014/main" id="{95F512DD-B943-4B41-B9E9-E008D054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D6ACCF9E-13EF-4963-A260-D167F76B7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E385D7DC-D954-4658-8A2B-4928A254A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BC887979-7201-4B26-84AF-51BA132CEF2C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FB39B3-E2DF-4EEA-A12F-76A51B385197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9CB1D94-4AE4-4951-BC6B-8A8514E3CA44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C11FEEEF-583D-4E97-8A54-2D38CB9C9B3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C26BEAFB-02A6-4694-BB83-7B07165AC32E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F1685EF-796C-48CB-B399-0F9C71684C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14" name="Image 213">
            <a:extLst>
              <a:ext uri="{FF2B5EF4-FFF2-40B4-BE49-F238E27FC236}">
                <a16:creationId xmlns:a16="http://schemas.microsoft.com/office/drawing/2014/main" id="{56A60D86-C29B-493D-BA8B-EBA43D6EA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6BFC7B21-832F-42AE-8228-77CE8DBFB1D5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D3D3E6E7-3219-4904-9EDE-081E7E27C4AA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78C73CD-76B6-431F-9083-844AB3D60757}"/>
              </a:ext>
            </a:extLst>
          </p:cNvPr>
          <p:cNvGrpSpPr/>
          <p:nvPr/>
        </p:nvGrpSpPr>
        <p:grpSpPr>
          <a:xfrm>
            <a:off x="1573527" y="3331350"/>
            <a:ext cx="1282013" cy="540000"/>
            <a:chOff x="1530327" y="1930610"/>
            <a:chExt cx="1282013" cy="540000"/>
          </a:xfrm>
        </p:grpSpPr>
        <p:sp>
          <p:nvSpPr>
            <p:cNvPr id="162" name="Triangle isocèle 161">
              <a:extLst>
                <a:ext uri="{FF2B5EF4-FFF2-40B4-BE49-F238E27FC236}">
                  <a16:creationId xmlns:a16="http://schemas.microsoft.com/office/drawing/2014/main" id="{95D59A8C-A334-45D0-B0B7-BC1D92CDBCC1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F93D1EBA-FF23-40CE-9270-D2F4113D7DD5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64" name="Ellipse 163">
            <a:extLst>
              <a:ext uri="{FF2B5EF4-FFF2-40B4-BE49-F238E27FC236}">
                <a16:creationId xmlns:a16="http://schemas.microsoft.com/office/drawing/2014/main" id="{35112E7F-CAB1-458A-9A8F-E7FCD5F589C0}"/>
              </a:ext>
            </a:extLst>
          </p:cNvPr>
          <p:cNvSpPr/>
          <p:nvPr/>
        </p:nvSpPr>
        <p:spPr>
          <a:xfrm>
            <a:off x="1294262" y="3452715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4DC57950-0F97-4384-A7D3-499BAAC45357}"/>
              </a:ext>
            </a:extLst>
          </p:cNvPr>
          <p:cNvSpPr/>
          <p:nvPr/>
        </p:nvSpPr>
        <p:spPr>
          <a:xfrm>
            <a:off x="1294262" y="2013453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545042B-E957-4330-8DA1-C013E0CB7A8F}"/>
              </a:ext>
            </a:extLst>
          </p:cNvPr>
          <p:cNvGrpSpPr/>
          <p:nvPr/>
        </p:nvGrpSpPr>
        <p:grpSpPr>
          <a:xfrm>
            <a:off x="1573527" y="1892088"/>
            <a:ext cx="1282013" cy="1278000"/>
            <a:chOff x="1530327" y="1930610"/>
            <a:chExt cx="1282013" cy="1278000"/>
          </a:xfrm>
          <a:effectLst/>
        </p:grpSpPr>
        <p:sp>
          <p:nvSpPr>
            <p:cNvPr id="167" name="Triangle isocèle 166">
              <a:extLst>
                <a:ext uri="{FF2B5EF4-FFF2-40B4-BE49-F238E27FC236}">
                  <a16:creationId xmlns:a16="http://schemas.microsoft.com/office/drawing/2014/main" id="{C01B9AA9-EA39-49C0-AE9E-C2D1B2FC5BF4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4" name="Rectangle : coins arrondis 173">
              <a:extLst>
                <a:ext uri="{FF2B5EF4-FFF2-40B4-BE49-F238E27FC236}">
                  <a16:creationId xmlns:a16="http://schemas.microsoft.com/office/drawing/2014/main" id="{1E7040C7-1F32-4536-BB22-6D2DE3E895D0}"/>
                </a:ext>
              </a:extLst>
            </p:cNvPr>
            <p:cNvSpPr/>
            <p:nvPr/>
          </p:nvSpPr>
          <p:spPr>
            <a:xfrm>
              <a:off x="1624437" y="1930610"/>
              <a:ext cx="1187903" cy="127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22/02/2018</a:t>
              </a:r>
              <a:endParaRPr lang="fr-FR" sz="2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700" dirty="0">
                  <a:solidFill>
                    <a:schemeClr val="tx1"/>
                  </a:solidFill>
                </a:rPr>
                <a:t>Mise à jour suite à un oubli dans les modalités de paiement et à l’ajout d’un PDL dans IDEM à lotir au contrat depuis l’intégration du delta 53 en PROD. </a:t>
              </a:r>
            </a:p>
            <a:p>
              <a:endParaRPr lang="fr-FR" sz="5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Jean-Damien BERNARD</a:t>
              </a: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DE37A7EF-AD39-4411-A3C2-871B7A95848A}"/>
              </a:ext>
            </a:extLst>
          </p:cNvPr>
          <p:cNvGrpSpPr/>
          <p:nvPr/>
        </p:nvGrpSpPr>
        <p:grpSpPr>
          <a:xfrm>
            <a:off x="1573527" y="4026266"/>
            <a:ext cx="1282013" cy="648000"/>
            <a:chOff x="1530327" y="1930610"/>
            <a:chExt cx="1282013" cy="648000"/>
          </a:xfrm>
        </p:grpSpPr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705C3C76-0E1E-4B68-89CC-8E5BD3857CE0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77" name="Rectangle : coins arrondis 176">
              <a:extLst>
                <a:ext uri="{FF2B5EF4-FFF2-40B4-BE49-F238E27FC236}">
                  <a16:creationId xmlns:a16="http://schemas.microsoft.com/office/drawing/2014/main" id="{9D87A3BF-F63A-414D-92BC-598AA5AABEA8}"/>
                </a:ext>
              </a:extLst>
            </p:cNvPr>
            <p:cNvSpPr/>
            <p:nvPr/>
          </p:nvSpPr>
          <p:spPr>
            <a:xfrm>
              <a:off x="1624437" y="1930610"/>
              <a:ext cx="1187903" cy="6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10/02/2018</a:t>
              </a:r>
              <a:endParaRPr lang="fr-FR" sz="2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Finalisation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Jean-Yves GUESNAULT-DURAND</a:t>
              </a:r>
            </a:p>
          </p:txBody>
        </p:sp>
      </p:grpSp>
      <p:sp>
        <p:nvSpPr>
          <p:cNvPr id="178" name="Ellipse 177">
            <a:extLst>
              <a:ext uri="{FF2B5EF4-FFF2-40B4-BE49-F238E27FC236}">
                <a16:creationId xmlns:a16="http://schemas.microsoft.com/office/drawing/2014/main" id="{74ED5343-F66D-446E-A575-3F34C0E03C06}"/>
              </a:ext>
            </a:extLst>
          </p:cNvPr>
          <p:cNvSpPr/>
          <p:nvPr/>
        </p:nvSpPr>
        <p:spPr>
          <a:xfrm>
            <a:off x="1294262" y="4147631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E79212F5-556D-4AE2-A5E8-CEF36E00315A}"/>
              </a:ext>
            </a:extLst>
          </p:cNvPr>
          <p:cNvCxnSpPr>
            <a:cxnSpLocks/>
          </p:cNvCxnSpPr>
          <p:nvPr/>
        </p:nvCxnSpPr>
        <p:spPr>
          <a:xfrm flipH="1">
            <a:off x="2736518" y="586740"/>
            <a:ext cx="1492582" cy="196462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8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2942392" y="90520"/>
            <a:ext cx="630721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terms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of UI,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space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2 successive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modiciations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not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proportional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period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between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just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display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them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regular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spacing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based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on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text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bubbles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</a:rPr>
              <a:t>HISTORIQUE DES MODIFICATIONS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114AC85-9538-4E6F-824E-C3DC7A464292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82604396-A5D7-43D5-8004-6D442D9ED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DE3B1CD8-CF7A-4DC7-A760-D6935932C778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C509EBE-7479-4B82-B49B-440DD0B62661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A9F6F3A-03DB-4EF1-9798-C230C46CB486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3F49382-773C-4F15-B4B1-36887164A08D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ADA37934-9845-42AE-80C9-0327C4BACB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02037B5-8BC7-44BD-9DF0-8F103CA05990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3B45017-CF86-47BB-8BDC-A8928976E61F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59D39D7-8CBA-413B-8BF2-82946AACE1CB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260398A-019E-4600-A550-42E9EE3F535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5C31DD68-68AB-48EB-ADB1-BD6505641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2D26117A-827A-4E9B-8B63-48CEA5E89AE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9C29300-AB2B-4327-96C3-2CE54FC07D75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B46797B-640E-42E4-987C-2005372905F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02AC29A7-5D91-4763-A00C-4B739B34EB8E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4D549DD-B4F7-4CD4-97E8-B188F8687026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B9E8D84-83EF-4A1F-A0D4-5EE0893D1ADB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827A1-2E0E-4D06-99A6-C5A944C0E9D0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9164B70-ED25-48F6-9F0E-76887474AC2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D766C08-7FCD-4AAD-9C34-8A81D062BA30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7A602BC-0E5C-4510-9BB5-A8768C65A80A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76E58FE-2252-4B7F-ACCB-68168B93E37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225DE38-D4AF-407D-89BC-262D12FF6DD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327210AC-2529-48E6-8484-4D967C6953F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" name="Tableau 171">
            <a:extLst>
              <a:ext uri="{FF2B5EF4-FFF2-40B4-BE49-F238E27FC236}">
                <a16:creationId xmlns:a16="http://schemas.microsoft.com/office/drawing/2014/main" id="{E184A0F1-89B4-465A-9D25-70CB3A441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73" name="ZoneTexte 172">
            <a:extLst>
              <a:ext uri="{FF2B5EF4-FFF2-40B4-BE49-F238E27FC236}">
                <a16:creationId xmlns:a16="http://schemas.microsoft.com/office/drawing/2014/main" id="{DDE6E6B2-9C4A-4FB4-9345-D6375F7339C3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9168076-AFC0-40A4-B34D-EB68A3E776E5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0CF83F5C-2688-48C9-9388-8CCAB96D9F4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E71E753-AFDE-4680-B516-26BC445BD4AF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82" name="Tableau 181">
            <a:extLst>
              <a:ext uri="{FF2B5EF4-FFF2-40B4-BE49-F238E27FC236}">
                <a16:creationId xmlns:a16="http://schemas.microsoft.com/office/drawing/2014/main" id="{9CFA6CB1-CDD2-479E-8126-1C140909F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83" name="ZoneTexte 182">
            <a:extLst>
              <a:ext uri="{FF2B5EF4-FFF2-40B4-BE49-F238E27FC236}">
                <a16:creationId xmlns:a16="http://schemas.microsoft.com/office/drawing/2014/main" id="{858A03B0-8C21-45AD-8585-5D6A4AA4D3DD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C81C7E4-A11F-466A-8198-5FEF02F35D8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37FEB96-8845-4B32-B48F-958F4031D5D8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C394E2F-F72A-4C69-ABB1-CA9D3768B558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A7C8AA9F-C0AF-478D-B669-5CDB55470D68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33D899E3-F8E2-4CC8-A40E-474CBC87008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8161ABF8-8C7E-412C-94BF-BFBD314EFE03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ZoneTexte 203">
            <a:extLst>
              <a:ext uri="{FF2B5EF4-FFF2-40B4-BE49-F238E27FC236}">
                <a16:creationId xmlns:a16="http://schemas.microsoft.com/office/drawing/2014/main" id="{ADF03D00-13C3-4F93-BFFA-56B8C84142CE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5" name="Image 204">
            <a:extLst>
              <a:ext uri="{FF2B5EF4-FFF2-40B4-BE49-F238E27FC236}">
                <a16:creationId xmlns:a16="http://schemas.microsoft.com/office/drawing/2014/main" id="{95F512DD-B943-4B41-B9E9-E008D054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D6ACCF9E-13EF-4963-A260-D167F76B7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E385D7DC-D954-4658-8A2B-4928A254A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BC887979-7201-4B26-84AF-51BA132CEF2C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FB39B3-E2DF-4EEA-A12F-76A51B385197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9CB1D94-4AE4-4951-BC6B-8A8514E3CA44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C11FEEEF-583D-4E97-8A54-2D38CB9C9B3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C26BEAFB-02A6-4694-BB83-7B07165AC32E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F1685EF-796C-48CB-B399-0F9C71684C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14" name="Image 213">
            <a:extLst>
              <a:ext uri="{FF2B5EF4-FFF2-40B4-BE49-F238E27FC236}">
                <a16:creationId xmlns:a16="http://schemas.microsoft.com/office/drawing/2014/main" id="{56A60D86-C29B-493D-BA8B-EBA43D6EA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6BFC7B21-832F-42AE-8228-77CE8DBFB1D5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D3D3E6E7-3219-4904-9EDE-081E7E27C4AA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678C73CD-76B6-431F-9083-844AB3D60757}"/>
              </a:ext>
            </a:extLst>
          </p:cNvPr>
          <p:cNvGrpSpPr/>
          <p:nvPr/>
        </p:nvGrpSpPr>
        <p:grpSpPr>
          <a:xfrm>
            <a:off x="1573527" y="3331350"/>
            <a:ext cx="1282013" cy="540000"/>
            <a:chOff x="1530327" y="1930610"/>
            <a:chExt cx="1282013" cy="540000"/>
          </a:xfrm>
        </p:grpSpPr>
        <p:sp>
          <p:nvSpPr>
            <p:cNvPr id="162" name="Triangle isocèle 161">
              <a:extLst>
                <a:ext uri="{FF2B5EF4-FFF2-40B4-BE49-F238E27FC236}">
                  <a16:creationId xmlns:a16="http://schemas.microsoft.com/office/drawing/2014/main" id="{95D59A8C-A334-45D0-B0B7-BC1D92CDBCC1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F93D1EBA-FF23-40CE-9270-D2F4113D7DD5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64" name="Ellipse 163">
            <a:extLst>
              <a:ext uri="{FF2B5EF4-FFF2-40B4-BE49-F238E27FC236}">
                <a16:creationId xmlns:a16="http://schemas.microsoft.com/office/drawing/2014/main" id="{35112E7F-CAB1-458A-9A8F-E7FCD5F589C0}"/>
              </a:ext>
            </a:extLst>
          </p:cNvPr>
          <p:cNvSpPr/>
          <p:nvPr/>
        </p:nvSpPr>
        <p:spPr>
          <a:xfrm>
            <a:off x="1294262" y="3452715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>
            <a:extLst>
              <a:ext uri="{FF2B5EF4-FFF2-40B4-BE49-F238E27FC236}">
                <a16:creationId xmlns:a16="http://schemas.microsoft.com/office/drawing/2014/main" id="{4DC57950-0F97-4384-A7D3-499BAAC45357}"/>
              </a:ext>
            </a:extLst>
          </p:cNvPr>
          <p:cNvSpPr/>
          <p:nvPr/>
        </p:nvSpPr>
        <p:spPr>
          <a:xfrm>
            <a:off x="1294262" y="2013453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545042B-E957-4330-8DA1-C013E0CB7A8F}"/>
              </a:ext>
            </a:extLst>
          </p:cNvPr>
          <p:cNvGrpSpPr/>
          <p:nvPr/>
        </p:nvGrpSpPr>
        <p:grpSpPr>
          <a:xfrm>
            <a:off x="1573527" y="1892088"/>
            <a:ext cx="1282013" cy="1278000"/>
            <a:chOff x="1530327" y="1930610"/>
            <a:chExt cx="1282013" cy="1278000"/>
          </a:xfrm>
          <a:effectLst/>
        </p:grpSpPr>
        <p:sp>
          <p:nvSpPr>
            <p:cNvPr id="167" name="Triangle isocèle 166">
              <a:extLst>
                <a:ext uri="{FF2B5EF4-FFF2-40B4-BE49-F238E27FC236}">
                  <a16:creationId xmlns:a16="http://schemas.microsoft.com/office/drawing/2014/main" id="{C01B9AA9-EA39-49C0-AE9E-C2D1B2FC5BF4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4" name="Rectangle : coins arrondis 173">
              <a:extLst>
                <a:ext uri="{FF2B5EF4-FFF2-40B4-BE49-F238E27FC236}">
                  <a16:creationId xmlns:a16="http://schemas.microsoft.com/office/drawing/2014/main" id="{1E7040C7-1F32-4536-BB22-6D2DE3E895D0}"/>
                </a:ext>
              </a:extLst>
            </p:cNvPr>
            <p:cNvSpPr/>
            <p:nvPr/>
          </p:nvSpPr>
          <p:spPr>
            <a:xfrm>
              <a:off x="1624437" y="1930610"/>
              <a:ext cx="1187903" cy="127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22/02/2018</a:t>
              </a:r>
              <a:endParaRPr lang="fr-FR" sz="2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700" dirty="0">
                  <a:solidFill>
                    <a:schemeClr val="tx1"/>
                  </a:solidFill>
                </a:rPr>
                <a:t>Mise à jour suite à un oubli dans les modalités de paiement et à l’ajout d’un PDL dans IDEM à lotir au contrat depuis l’intégration du delta 53 en PROD. </a:t>
              </a:r>
            </a:p>
            <a:p>
              <a:endParaRPr lang="fr-FR" sz="5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Jean-Damien BERNARD</a:t>
              </a:r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DE37A7EF-AD39-4411-A3C2-871B7A95848A}"/>
              </a:ext>
            </a:extLst>
          </p:cNvPr>
          <p:cNvGrpSpPr/>
          <p:nvPr/>
        </p:nvGrpSpPr>
        <p:grpSpPr>
          <a:xfrm>
            <a:off x="1573527" y="4026266"/>
            <a:ext cx="1282013" cy="648000"/>
            <a:chOff x="1530327" y="1930610"/>
            <a:chExt cx="1282013" cy="648000"/>
          </a:xfrm>
        </p:grpSpPr>
        <p:sp>
          <p:nvSpPr>
            <p:cNvPr id="176" name="Triangle isocèle 175">
              <a:extLst>
                <a:ext uri="{FF2B5EF4-FFF2-40B4-BE49-F238E27FC236}">
                  <a16:creationId xmlns:a16="http://schemas.microsoft.com/office/drawing/2014/main" id="{705C3C76-0E1E-4B68-89CC-8E5BD3857CE0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77" name="Rectangle : coins arrondis 176">
              <a:extLst>
                <a:ext uri="{FF2B5EF4-FFF2-40B4-BE49-F238E27FC236}">
                  <a16:creationId xmlns:a16="http://schemas.microsoft.com/office/drawing/2014/main" id="{9D87A3BF-F63A-414D-92BC-598AA5AABEA8}"/>
                </a:ext>
              </a:extLst>
            </p:cNvPr>
            <p:cNvSpPr/>
            <p:nvPr/>
          </p:nvSpPr>
          <p:spPr>
            <a:xfrm>
              <a:off x="1624437" y="1930610"/>
              <a:ext cx="1187903" cy="6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10/02/2018</a:t>
              </a:r>
              <a:endParaRPr lang="fr-FR" sz="2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Finalisation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Jean-Yves GUESNAULT-DURAND</a:t>
              </a:r>
            </a:p>
          </p:txBody>
        </p:sp>
      </p:grpSp>
      <p:sp>
        <p:nvSpPr>
          <p:cNvPr id="178" name="Ellipse 177">
            <a:extLst>
              <a:ext uri="{FF2B5EF4-FFF2-40B4-BE49-F238E27FC236}">
                <a16:creationId xmlns:a16="http://schemas.microsoft.com/office/drawing/2014/main" id="{74ED5343-F66D-446E-A575-3F34C0E03C06}"/>
              </a:ext>
            </a:extLst>
          </p:cNvPr>
          <p:cNvSpPr/>
          <p:nvPr/>
        </p:nvSpPr>
        <p:spPr>
          <a:xfrm>
            <a:off x="1294262" y="4147631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E79212F5-556D-4AE2-A5E8-CEF36E00315A}"/>
              </a:ext>
            </a:extLst>
          </p:cNvPr>
          <p:cNvCxnSpPr>
            <a:cxnSpLocks/>
          </p:cNvCxnSpPr>
          <p:nvPr/>
        </p:nvCxnSpPr>
        <p:spPr>
          <a:xfrm flipH="1">
            <a:off x="3256253" y="668286"/>
            <a:ext cx="3464071" cy="24625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1AE53C1-6FA9-4ACB-AA08-107749A634F6}"/>
              </a:ext>
            </a:extLst>
          </p:cNvPr>
          <p:cNvCxnSpPr/>
          <p:nvPr/>
        </p:nvCxnSpPr>
        <p:spPr>
          <a:xfrm>
            <a:off x="1526320" y="3167338"/>
            <a:ext cx="144375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B344AA94-87B4-4F06-836D-B880C4EAE8CE}"/>
              </a:ext>
            </a:extLst>
          </p:cNvPr>
          <p:cNvCxnSpPr/>
          <p:nvPr/>
        </p:nvCxnSpPr>
        <p:spPr>
          <a:xfrm>
            <a:off x="1526320" y="3319738"/>
            <a:ext cx="144375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E9388BD8-3A60-442A-AB04-BE58625A860E}"/>
              </a:ext>
            </a:extLst>
          </p:cNvPr>
          <p:cNvCxnSpPr/>
          <p:nvPr/>
        </p:nvCxnSpPr>
        <p:spPr>
          <a:xfrm>
            <a:off x="1526320" y="3866863"/>
            <a:ext cx="144375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4E3A512-D5E5-4C54-8373-07310E30EEA5}"/>
              </a:ext>
            </a:extLst>
          </p:cNvPr>
          <p:cNvCxnSpPr/>
          <p:nvPr/>
        </p:nvCxnSpPr>
        <p:spPr>
          <a:xfrm>
            <a:off x="1526320" y="4019263"/>
            <a:ext cx="1443759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35280E4-2740-4B59-8F9D-18B578A6E7AB}"/>
              </a:ext>
            </a:extLst>
          </p:cNvPr>
          <p:cNvCxnSpPr/>
          <p:nvPr/>
        </p:nvCxnSpPr>
        <p:spPr>
          <a:xfrm>
            <a:off x="3035029" y="3164418"/>
            <a:ext cx="0" cy="168741"/>
          </a:xfrm>
          <a:prstGeom prst="straightConnector1">
            <a:avLst/>
          </a:prstGeom>
          <a:ln w="12700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04F36D83-5F5B-411A-9438-5411BB5BC18F}"/>
              </a:ext>
            </a:extLst>
          </p:cNvPr>
          <p:cNvCxnSpPr/>
          <p:nvPr/>
        </p:nvCxnSpPr>
        <p:spPr>
          <a:xfrm>
            <a:off x="3037411" y="3855144"/>
            <a:ext cx="0" cy="168741"/>
          </a:xfrm>
          <a:prstGeom prst="straightConnector1">
            <a:avLst/>
          </a:prstGeom>
          <a:ln w="12700">
            <a:solidFill>
              <a:srgbClr val="FF0000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7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564505" y="90520"/>
            <a:ext cx="1106299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mode the header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updated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tabs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as user can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now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section of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without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having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follow the workflow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HISTORIQUE DES MODIFICATIONS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2624FE0-7E76-4B70-9E46-D3D724336920}"/>
              </a:ext>
            </a:extLst>
          </p:cNvPr>
          <p:cNvCxnSpPr>
            <a:cxnSpLocks/>
          </p:cNvCxnSpPr>
          <p:nvPr/>
        </p:nvCxnSpPr>
        <p:spPr>
          <a:xfrm flipH="1">
            <a:off x="5751006" y="619614"/>
            <a:ext cx="1" cy="8789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D11DA72-399D-42F5-B93A-C7986ABE2BD8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au 92">
            <a:extLst>
              <a:ext uri="{FF2B5EF4-FFF2-40B4-BE49-F238E27FC236}">
                <a16:creationId xmlns:a16="http://schemas.microsoft.com/office/drawing/2014/main" id="{20FD91EF-3A30-426F-BF69-745F26DA59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94" name="ZoneTexte 93">
            <a:extLst>
              <a:ext uri="{FF2B5EF4-FFF2-40B4-BE49-F238E27FC236}">
                <a16:creationId xmlns:a16="http://schemas.microsoft.com/office/drawing/2014/main" id="{C9BA0B9C-2639-4FB7-B899-E23F4B9185E2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848F90E-5E7A-4D30-856A-9FB8912CFC46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94A2B1A-E487-4670-93C6-47213F55BEAC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838901D-5B57-40D9-9FA4-DB1109A32055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98" name="Tableau 97">
            <a:extLst>
              <a:ext uri="{FF2B5EF4-FFF2-40B4-BE49-F238E27FC236}">
                <a16:creationId xmlns:a16="http://schemas.microsoft.com/office/drawing/2014/main" id="{DC392750-33DA-4E6B-8A75-9334F7229D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99" name="ZoneTexte 98">
            <a:extLst>
              <a:ext uri="{FF2B5EF4-FFF2-40B4-BE49-F238E27FC236}">
                <a16:creationId xmlns:a16="http://schemas.microsoft.com/office/drawing/2014/main" id="{9E44659B-EF8B-4FD6-BA43-D7150D3193EB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77DA743A-FED9-4720-AC70-157D41C647A3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7B5621DF-1F38-4BAB-A97D-02A855C01510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A81DE84-B752-48C8-B7B0-E570342EF680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09" name="Tableau 108">
            <a:extLst>
              <a:ext uri="{FF2B5EF4-FFF2-40B4-BE49-F238E27FC236}">
                <a16:creationId xmlns:a16="http://schemas.microsoft.com/office/drawing/2014/main" id="{7960AC54-BCF3-4053-BDE2-0A7D237114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10" name="ZoneTexte 109">
            <a:extLst>
              <a:ext uri="{FF2B5EF4-FFF2-40B4-BE49-F238E27FC236}">
                <a16:creationId xmlns:a16="http://schemas.microsoft.com/office/drawing/2014/main" id="{8A47DE2D-0EF7-40F9-97A2-388213C7A29B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E3FED7F2-674A-4E5A-99F9-5EA5BEEA4AC9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0731844-0A4A-439F-BD9A-E151C1CC0BF1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32D11A28-048D-491E-B4A9-3E5572F4D6E0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ZoneTexte 113">
            <a:extLst>
              <a:ext uri="{FF2B5EF4-FFF2-40B4-BE49-F238E27FC236}">
                <a16:creationId xmlns:a16="http://schemas.microsoft.com/office/drawing/2014/main" id="{4D0CD5A1-3958-40CB-BAFF-047D83005E9F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B5F9EABF-4391-4A82-BA24-F59A58F0EEED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0ED9082A-EC78-4FE7-AD26-5E047662984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866E403D-7727-4F75-A718-37EA9FDC0F3C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E82E874-83EF-40D0-906F-E9041E842171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70BB7D4C-6637-4343-99F5-25B09AFC5B81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C802CD00-3B47-4A6A-9D6F-CDFF139569BE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58F9E2BC-EA7B-4A46-AD09-5015F977269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E5F29026-73B4-48DC-82FA-A67DF9FC5335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3" name="Tableau 152">
            <a:extLst>
              <a:ext uri="{FF2B5EF4-FFF2-40B4-BE49-F238E27FC236}">
                <a16:creationId xmlns:a16="http://schemas.microsoft.com/office/drawing/2014/main" id="{6F45ECB4-C10E-4BFA-AACD-B45B0E684C3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55" name="ZoneTexte 154">
            <a:extLst>
              <a:ext uri="{FF2B5EF4-FFF2-40B4-BE49-F238E27FC236}">
                <a16:creationId xmlns:a16="http://schemas.microsoft.com/office/drawing/2014/main" id="{780F63DC-5CE2-41F5-AD42-6D440D3EDE1B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179DCB6C-41D1-4FC1-BD82-6A0E98FEA721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63F5FF23-8A0F-4EAC-8528-051AC36F72C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59A2C81E-EC90-4CDC-A77A-8BFE0B5F64F7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69" name="Tableau 168">
            <a:extLst>
              <a:ext uri="{FF2B5EF4-FFF2-40B4-BE49-F238E27FC236}">
                <a16:creationId xmlns:a16="http://schemas.microsoft.com/office/drawing/2014/main" id="{33DF95E2-05CB-47F4-9414-381612DC81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70" name="ZoneTexte 169">
            <a:extLst>
              <a:ext uri="{FF2B5EF4-FFF2-40B4-BE49-F238E27FC236}">
                <a16:creationId xmlns:a16="http://schemas.microsoft.com/office/drawing/2014/main" id="{E1DBA975-65D7-49AA-9848-AC4885AF71F1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BDD6BA8-54EB-47A0-A45A-83ED3437A1FC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1F22BB05-6C17-4AE4-988F-2BCAEB534B4C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53157ACF-F509-42B7-970F-3A12CBC620B5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CE823170-7E59-4DEA-9A36-8401D2A5D6ED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DB82C16-8585-437D-91E6-D3CD72F2953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5917B7F3-B53B-4510-8320-73A20687F15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ZoneTexte 181">
            <a:extLst>
              <a:ext uri="{FF2B5EF4-FFF2-40B4-BE49-F238E27FC236}">
                <a16:creationId xmlns:a16="http://schemas.microsoft.com/office/drawing/2014/main" id="{A3FC0022-6766-4D44-8334-E91443AC87E3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183" name="Image 182">
            <a:extLst>
              <a:ext uri="{FF2B5EF4-FFF2-40B4-BE49-F238E27FC236}">
                <a16:creationId xmlns:a16="http://schemas.microsoft.com/office/drawing/2014/main" id="{71E2F3A6-E107-4C5B-AB99-95FA97E38B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184" name="Image 183">
            <a:extLst>
              <a:ext uri="{FF2B5EF4-FFF2-40B4-BE49-F238E27FC236}">
                <a16:creationId xmlns:a16="http://schemas.microsoft.com/office/drawing/2014/main" id="{6413381D-E001-42D5-92E5-AAEEF8484A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185" name="Image 184">
            <a:extLst>
              <a:ext uri="{FF2B5EF4-FFF2-40B4-BE49-F238E27FC236}">
                <a16:creationId xmlns:a16="http://schemas.microsoft.com/office/drawing/2014/main" id="{9D42AEE1-54AC-4549-9D3F-B202B452C7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BBCE1DF-3CAA-47BA-8435-EFA9F6947795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2BD3373-E310-4B29-A0C5-3CBC493BA2AA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80FEC966-298D-4349-9FB3-4C76F2598B1D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03" name="Rectangle : coins arrondis 202">
              <a:extLst>
                <a:ext uri="{FF2B5EF4-FFF2-40B4-BE49-F238E27FC236}">
                  <a16:creationId xmlns:a16="http://schemas.microsoft.com/office/drawing/2014/main" id="{5B6EEAFB-7B85-4522-9822-3375658A5EB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4" name="Rectangle : coins arrondis 203">
              <a:extLst>
                <a:ext uri="{FF2B5EF4-FFF2-40B4-BE49-F238E27FC236}">
                  <a16:creationId xmlns:a16="http://schemas.microsoft.com/office/drawing/2014/main" id="{5742E316-BBC6-4680-9324-550AEEBE6A66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267E864-1076-430C-AF59-25DEBCEFA702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6" name="Image 205">
            <a:extLst>
              <a:ext uri="{FF2B5EF4-FFF2-40B4-BE49-F238E27FC236}">
                <a16:creationId xmlns:a16="http://schemas.microsoft.com/office/drawing/2014/main" id="{6B26D07F-B289-4EBB-A19D-67DC28C21D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07" name="ZoneTexte 206">
            <a:extLst>
              <a:ext uri="{FF2B5EF4-FFF2-40B4-BE49-F238E27FC236}">
                <a16:creationId xmlns:a16="http://schemas.microsoft.com/office/drawing/2014/main" id="{D547B12C-06DC-4416-9ED6-6FC789F582E4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8" name="Rectangle : coins arrondis 207">
            <a:extLst>
              <a:ext uri="{FF2B5EF4-FFF2-40B4-BE49-F238E27FC236}">
                <a16:creationId xmlns:a16="http://schemas.microsoft.com/office/drawing/2014/main" id="{E54094BE-569C-4B2B-BD6C-81D91B80E0A8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D9A2EBBB-D29E-4A02-BC87-1EE1BDB771B4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E5EB9DCC-F148-45B6-A130-7EA49C4E9593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AD4D24C9-0259-45B8-BF13-C6ADEE7A7E30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28" name="Ellipse 127">
            <a:extLst>
              <a:ext uri="{FF2B5EF4-FFF2-40B4-BE49-F238E27FC236}">
                <a16:creationId xmlns:a16="http://schemas.microsoft.com/office/drawing/2014/main" id="{C2A0C7A1-1AFA-4CEE-87E6-134C7FA0B7CF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49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263584" y="90520"/>
            <a:ext cx="9664833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The new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left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section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timeline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track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all modifications (date, modification type and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author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displayed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user.first_name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+ user.name) and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initiated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the date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all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mandatory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fields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for the first time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18A3D0E-5183-4F46-93BB-3C41983B19E4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HISTORIQUE DES MODIFICATIONS</a:t>
            </a: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219845B-8533-49BA-AFF8-7BBD65E96E79}"/>
              </a:ext>
            </a:extLst>
          </p:cNvPr>
          <p:cNvCxnSpPr>
            <a:cxnSpLocks/>
          </p:cNvCxnSpPr>
          <p:nvPr/>
        </p:nvCxnSpPr>
        <p:spPr>
          <a:xfrm flipH="1">
            <a:off x="1664028" y="590400"/>
            <a:ext cx="1130352" cy="12956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au 89">
            <a:extLst>
              <a:ext uri="{FF2B5EF4-FFF2-40B4-BE49-F238E27FC236}">
                <a16:creationId xmlns:a16="http://schemas.microsoft.com/office/drawing/2014/main" id="{0E40B1F4-8646-4706-8A84-3BEBE588B3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91" name="ZoneTexte 90">
            <a:extLst>
              <a:ext uri="{FF2B5EF4-FFF2-40B4-BE49-F238E27FC236}">
                <a16:creationId xmlns:a16="http://schemas.microsoft.com/office/drawing/2014/main" id="{C842379B-DC50-4B95-80B2-71B64B4D717A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940D2798-EBAC-46D0-A23F-54CE29463A59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848F8E95-0DFE-4294-B3B3-27B7AB71299F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8866C0E-833F-403B-B68D-9402776173A6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96" name="Tableau 95">
            <a:extLst>
              <a:ext uri="{FF2B5EF4-FFF2-40B4-BE49-F238E27FC236}">
                <a16:creationId xmlns:a16="http://schemas.microsoft.com/office/drawing/2014/main" id="{D9720623-5ED3-4515-81F7-15565062CA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97" name="ZoneTexte 96">
            <a:extLst>
              <a:ext uri="{FF2B5EF4-FFF2-40B4-BE49-F238E27FC236}">
                <a16:creationId xmlns:a16="http://schemas.microsoft.com/office/drawing/2014/main" id="{AC66C12C-B929-4904-8A99-9EA3B9390DD2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79BFEBF-675F-4256-AF56-3DAB263D685C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ACF15B02-7B48-4ADB-AC51-2476220B981E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7B42FEB-B678-4877-981E-EE547CEC302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7368DB1E-9D70-4514-AA38-F572398C78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2AC2AB60-3E57-4346-8ECC-3F0B1C850FDF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2B062FD9-F5BA-41D5-88B3-D2AC794D18D0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8929D9BB-2CA8-47F4-BA68-DC832438EA07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5544AFAC-2874-408D-8F54-49615D86383D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ZoneTexte 111">
            <a:extLst>
              <a:ext uri="{FF2B5EF4-FFF2-40B4-BE49-F238E27FC236}">
                <a16:creationId xmlns:a16="http://schemas.microsoft.com/office/drawing/2014/main" id="{91EABAD0-4971-4D43-AC48-17000E45E4D0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AB1B7F2D-757C-4C2D-BCD9-50C13FD64FC6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06C3CEF-7EC7-4114-AA39-97112F7413F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DD3ADF73-174A-4744-A06A-929B00147E9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ZoneTexte 138">
            <a:extLst>
              <a:ext uri="{FF2B5EF4-FFF2-40B4-BE49-F238E27FC236}">
                <a16:creationId xmlns:a16="http://schemas.microsoft.com/office/drawing/2014/main" id="{7E2BF05A-9EAB-4538-A029-A25B5DD2000C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C073164-3FFE-4E3E-B353-D73E71F5F120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A241051F-1397-42B1-ABB0-FCC2998D888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42" name="Connecteur droit 141">
              <a:extLst>
                <a:ext uri="{FF2B5EF4-FFF2-40B4-BE49-F238E27FC236}">
                  <a16:creationId xmlns:a16="http://schemas.microsoft.com/office/drawing/2014/main" id="{AF6D64EA-F029-4172-931A-28E1F1DB05D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983C644B-1A1E-41C8-BD6F-2BF0CDFB2BE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51" name="Tableau 150">
            <a:extLst>
              <a:ext uri="{FF2B5EF4-FFF2-40B4-BE49-F238E27FC236}">
                <a16:creationId xmlns:a16="http://schemas.microsoft.com/office/drawing/2014/main" id="{6621ADCE-8D76-4293-93BC-306D860134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52" name="ZoneTexte 151">
            <a:extLst>
              <a:ext uri="{FF2B5EF4-FFF2-40B4-BE49-F238E27FC236}">
                <a16:creationId xmlns:a16="http://schemas.microsoft.com/office/drawing/2014/main" id="{8C9F19CE-438C-4BF5-932C-5666786813E8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BDF2AA50-5D11-4355-8B26-26A95210A30A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5E5F48A1-11D7-48D7-81CE-0FD44EA6D8F6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2195DC6B-9CD0-4DB3-8DE5-3320F08FCF2B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57" name="Tableau 156">
            <a:extLst>
              <a:ext uri="{FF2B5EF4-FFF2-40B4-BE49-F238E27FC236}">
                <a16:creationId xmlns:a16="http://schemas.microsoft.com/office/drawing/2014/main" id="{256ED3B7-7950-4A55-BF31-438E9EBB5D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68" name="ZoneTexte 167">
            <a:extLst>
              <a:ext uri="{FF2B5EF4-FFF2-40B4-BE49-F238E27FC236}">
                <a16:creationId xmlns:a16="http://schemas.microsoft.com/office/drawing/2014/main" id="{0EF9C92C-A6A8-44FB-BF59-ED3F9AB07167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3DF9442-A0C9-4E83-BDE1-140FCE559700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0043E3DB-E131-4212-934B-9770463D1EDE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48C4E72-96B5-4D50-8C5D-1AC3906BEE90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D297654A-B3CE-495A-81F8-EE41255814A1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E4F370A7-E5C7-4A01-9754-CD5589FF9C68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BB9B598B-E4B9-4C45-8C81-980F7E1E5D25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3F1BB59-621F-4303-8CE6-DEB30C2257D5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181" name="Image 180">
            <a:extLst>
              <a:ext uri="{FF2B5EF4-FFF2-40B4-BE49-F238E27FC236}">
                <a16:creationId xmlns:a16="http://schemas.microsoft.com/office/drawing/2014/main" id="{BC4FBC3C-D9A8-438E-BD01-16E943D905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182" name="Image 181">
            <a:extLst>
              <a:ext uri="{FF2B5EF4-FFF2-40B4-BE49-F238E27FC236}">
                <a16:creationId xmlns:a16="http://schemas.microsoft.com/office/drawing/2014/main" id="{AFBC4F70-242B-4B97-A157-623C0F58C2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183" name="Image 182">
            <a:extLst>
              <a:ext uri="{FF2B5EF4-FFF2-40B4-BE49-F238E27FC236}">
                <a16:creationId xmlns:a16="http://schemas.microsoft.com/office/drawing/2014/main" id="{D88811E5-AE9C-440B-B14E-B8DA2F6D0E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7CF0A66B-6628-4E94-BB20-74600B1EE18A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A815C2-7FD0-4890-8F05-AD7271502D32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1D2F5B2-E845-4910-AA33-FB2C38CD08B0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01" name="Rectangle : coins arrondis 200">
              <a:extLst>
                <a:ext uri="{FF2B5EF4-FFF2-40B4-BE49-F238E27FC236}">
                  <a16:creationId xmlns:a16="http://schemas.microsoft.com/office/drawing/2014/main" id="{7E42BCBE-34D5-4950-9926-E1A2B031FF9D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2" name="Rectangle : coins arrondis 201">
              <a:extLst>
                <a:ext uri="{FF2B5EF4-FFF2-40B4-BE49-F238E27FC236}">
                  <a16:creationId xmlns:a16="http://schemas.microsoft.com/office/drawing/2014/main" id="{5E9FD733-EC09-48C6-B118-6B8F65892901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03" name="ZoneTexte 202">
            <a:extLst>
              <a:ext uri="{FF2B5EF4-FFF2-40B4-BE49-F238E27FC236}">
                <a16:creationId xmlns:a16="http://schemas.microsoft.com/office/drawing/2014/main" id="{7B6AC807-8C8C-41E0-8EA9-C52B6AD658D6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4" name="Image 203">
            <a:extLst>
              <a:ext uri="{FF2B5EF4-FFF2-40B4-BE49-F238E27FC236}">
                <a16:creationId xmlns:a16="http://schemas.microsoft.com/office/drawing/2014/main" id="{EBC190A2-43F2-4C1F-83A2-BAFF2A53BC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05" name="ZoneTexte 204">
            <a:extLst>
              <a:ext uri="{FF2B5EF4-FFF2-40B4-BE49-F238E27FC236}">
                <a16:creationId xmlns:a16="http://schemas.microsoft.com/office/drawing/2014/main" id="{0392A606-72C7-4B8C-88D2-161FCED94850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6" name="Rectangle : coins arrondis 205">
            <a:extLst>
              <a:ext uri="{FF2B5EF4-FFF2-40B4-BE49-F238E27FC236}">
                <a16:creationId xmlns:a16="http://schemas.microsoft.com/office/drawing/2014/main" id="{16EB81EF-33B6-4005-A94A-57FAC1EB17C3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4494C7DC-275B-44B5-9184-811180B0438A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828BB6FA-29EA-4326-ADB8-836B82626C5F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27" name="Rectangle : coins arrondis 126">
              <a:extLst>
                <a:ext uri="{FF2B5EF4-FFF2-40B4-BE49-F238E27FC236}">
                  <a16:creationId xmlns:a16="http://schemas.microsoft.com/office/drawing/2014/main" id="{1416F81B-EBBD-46FF-9FA3-54EC36589C85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28" name="Ellipse 127">
            <a:extLst>
              <a:ext uri="{FF2B5EF4-FFF2-40B4-BE49-F238E27FC236}">
                <a16:creationId xmlns:a16="http://schemas.microsoft.com/office/drawing/2014/main" id="{C10806F1-3780-4B30-9319-C6503C9AFB67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10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If user clicks on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edition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icon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the UI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switch back to the workflow display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starting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1 and if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modifications a new point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added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on the timeline as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shown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here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(display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most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recent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modifications first) and all modifications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applied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start date =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now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() (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previous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values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stored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end date =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now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() 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</a:rPr>
              <a:t>HISTORIQUE DES MODIFICATIONS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219845B-8533-49BA-AFF8-7BBD65E96E79}"/>
              </a:ext>
            </a:extLst>
          </p:cNvPr>
          <p:cNvCxnSpPr>
            <a:cxnSpLocks/>
          </p:cNvCxnSpPr>
          <p:nvPr/>
        </p:nvCxnSpPr>
        <p:spPr>
          <a:xfrm flipH="1">
            <a:off x="2850452" y="689488"/>
            <a:ext cx="637183" cy="119654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114AC85-9538-4E6F-824E-C3DC7A464292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82604396-A5D7-43D5-8004-6D442D9ED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DE3B1CD8-CF7A-4DC7-A760-D6935932C778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C509EBE-7479-4B82-B49B-440DD0B62661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A9F6F3A-03DB-4EF1-9798-C230C46CB486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3F49382-773C-4F15-B4B1-36887164A08D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ADA37934-9845-42AE-80C9-0327C4BACB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SALMI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06 12 12 12 12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02037B5-8BC7-44BD-9DF0-8F103CA05990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3B45017-CF86-47BB-8BDC-A8928976E61F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59D39D7-8CBA-413B-8BF2-82946AACE1CB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260398A-019E-4600-A550-42E9EE3F535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5C31DD68-68AB-48EB-ADB1-BD6505641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300034512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2D26117A-827A-4E9B-8B63-48CEA5E89AE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9C29300-AB2B-4327-96C3-2CE54FC07D75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B46797B-640E-42E4-987C-2005372905F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02AC29A7-5D91-4763-A00C-4B739B34EB8E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4D549DD-B4F7-4CD4-97E8-B188F8687026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B9E8D84-83EF-4A1F-A0D4-5EE0893D1ADB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827A1-2E0E-4D06-99A6-C5A944C0E9D0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9164B70-ED25-48F6-9F0E-76887474AC2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D766C08-7FCD-4AAD-9C34-8A81D062BA30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7A602BC-0E5C-4510-9BB5-A8768C65A80A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76E58FE-2252-4B7F-ACCB-68168B93E37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225DE38-D4AF-407D-89BC-262D12FF6DD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327210AC-2529-48E6-8484-4D967C6953F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" name="Tableau 171">
            <a:extLst>
              <a:ext uri="{FF2B5EF4-FFF2-40B4-BE49-F238E27FC236}">
                <a16:creationId xmlns:a16="http://schemas.microsoft.com/office/drawing/2014/main" id="{E184A0F1-89B4-465A-9D25-70CB3A441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SALMI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06 12 12 12 12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73" name="ZoneTexte 172">
            <a:extLst>
              <a:ext uri="{FF2B5EF4-FFF2-40B4-BE49-F238E27FC236}">
                <a16:creationId xmlns:a16="http://schemas.microsoft.com/office/drawing/2014/main" id="{DDE6E6B2-9C4A-4FB4-9345-D6375F7339C3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9168076-AFC0-40A4-B34D-EB68A3E776E5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0CF83F5C-2688-48C9-9388-8CCAB96D9F4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E71E753-AFDE-4680-B516-26BC445BD4AF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82" name="Tableau 181">
            <a:extLst>
              <a:ext uri="{FF2B5EF4-FFF2-40B4-BE49-F238E27FC236}">
                <a16:creationId xmlns:a16="http://schemas.microsoft.com/office/drawing/2014/main" id="{9CFA6CB1-CDD2-479E-8126-1C140909F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83" name="ZoneTexte 182">
            <a:extLst>
              <a:ext uri="{FF2B5EF4-FFF2-40B4-BE49-F238E27FC236}">
                <a16:creationId xmlns:a16="http://schemas.microsoft.com/office/drawing/2014/main" id="{858A03B0-8C21-45AD-8585-5D6A4AA4D3DD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C81C7E4-A11F-466A-8198-5FEF02F35D8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37FEB96-8845-4B32-B48F-958F4031D5D8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C394E2F-F72A-4C69-ABB1-CA9D3768B558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A7C8AA9F-C0AF-478D-B669-5CDB55470D68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33D899E3-F8E2-4CC8-A40E-474CBC87008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8161ABF8-8C7E-412C-94BF-BFBD314EFE03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ZoneTexte 203">
            <a:extLst>
              <a:ext uri="{FF2B5EF4-FFF2-40B4-BE49-F238E27FC236}">
                <a16:creationId xmlns:a16="http://schemas.microsoft.com/office/drawing/2014/main" id="{ADF03D00-13C3-4F93-BFFA-56B8C84142CE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5" name="Image 204">
            <a:extLst>
              <a:ext uri="{FF2B5EF4-FFF2-40B4-BE49-F238E27FC236}">
                <a16:creationId xmlns:a16="http://schemas.microsoft.com/office/drawing/2014/main" id="{95F512DD-B943-4B41-B9E9-E008D054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D6ACCF9E-13EF-4963-A260-D167F76B7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E385D7DC-D954-4658-8A2B-4928A254A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BC887979-7201-4B26-84AF-51BA132CEF2C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FB39B3-E2DF-4EEA-A12F-76A51B385197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9CB1D94-4AE4-4951-BC6B-8A8514E3CA44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C11FEEEF-583D-4E97-8A54-2D38CB9C9B3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C26BEAFB-02A6-4694-BB83-7B07165AC32E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F1685EF-796C-48CB-B399-0F9C71684C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14" name="Image 213">
            <a:extLst>
              <a:ext uri="{FF2B5EF4-FFF2-40B4-BE49-F238E27FC236}">
                <a16:creationId xmlns:a16="http://schemas.microsoft.com/office/drawing/2014/main" id="{56A60D86-C29B-493D-BA8B-EBA43D6EA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6BFC7B21-832F-42AE-8228-77CE8DBFB1D5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D3D3E6E7-3219-4904-9EDE-081E7E27C4AA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E08DD82-4429-41D9-8D63-E080D3FA4597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98" name="Triangle isocèle 97">
              <a:extLst>
                <a:ext uri="{FF2B5EF4-FFF2-40B4-BE49-F238E27FC236}">
                  <a16:creationId xmlns:a16="http://schemas.microsoft.com/office/drawing/2014/main" id="{389C3496-57E8-4575-992E-9A6EE39D0BE7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D8A1F42F-E9BF-4E48-B541-F1AB41C0C6F1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18" name="Ellipse 117">
            <a:extLst>
              <a:ext uri="{FF2B5EF4-FFF2-40B4-BE49-F238E27FC236}">
                <a16:creationId xmlns:a16="http://schemas.microsoft.com/office/drawing/2014/main" id="{36656707-DC88-4C87-83FF-8379ABBB0A78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3C6AED2-0553-4106-B8CC-513C9E6B0EAC}"/>
              </a:ext>
            </a:extLst>
          </p:cNvPr>
          <p:cNvGrpSpPr/>
          <p:nvPr/>
        </p:nvGrpSpPr>
        <p:grpSpPr>
          <a:xfrm>
            <a:off x="1573527" y="2586086"/>
            <a:ext cx="1282013" cy="648000"/>
            <a:chOff x="1530327" y="1930610"/>
            <a:chExt cx="1282013" cy="648000"/>
          </a:xfrm>
        </p:grpSpPr>
        <p:sp>
          <p:nvSpPr>
            <p:cNvPr id="127" name="Triangle isocèle 126">
              <a:extLst>
                <a:ext uri="{FF2B5EF4-FFF2-40B4-BE49-F238E27FC236}">
                  <a16:creationId xmlns:a16="http://schemas.microsoft.com/office/drawing/2014/main" id="{85D97756-42EF-4505-965E-0452EDB1D788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28" name="Rectangle : coins arrondis 127">
              <a:extLst>
                <a:ext uri="{FF2B5EF4-FFF2-40B4-BE49-F238E27FC236}">
                  <a16:creationId xmlns:a16="http://schemas.microsoft.com/office/drawing/2014/main" id="{EFC55735-2D64-4EF1-85C0-179E98DC5E5E}"/>
                </a:ext>
              </a:extLst>
            </p:cNvPr>
            <p:cNvSpPr/>
            <p:nvPr/>
          </p:nvSpPr>
          <p:spPr>
            <a:xfrm>
              <a:off x="1624437" y="1930610"/>
              <a:ext cx="1187903" cy="6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10/02/2018</a:t>
              </a:r>
              <a:endParaRPr lang="fr-FR" sz="20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Finalisation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Jean-Yves GUESNAULT-DURAND</a:t>
              </a:r>
            </a:p>
          </p:txBody>
        </p:sp>
      </p:grpSp>
      <p:sp>
        <p:nvSpPr>
          <p:cNvPr id="129" name="Ellipse 128">
            <a:extLst>
              <a:ext uri="{FF2B5EF4-FFF2-40B4-BE49-F238E27FC236}">
                <a16:creationId xmlns:a16="http://schemas.microsoft.com/office/drawing/2014/main" id="{817B1B7A-48DD-43EE-B53A-C6A485892C52}"/>
              </a:ext>
            </a:extLst>
          </p:cNvPr>
          <p:cNvSpPr/>
          <p:nvPr/>
        </p:nvSpPr>
        <p:spPr>
          <a:xfrm>
            <a:off x="1294262" y="2707451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30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keep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1 record per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day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so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if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several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records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happen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same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day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keep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latest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one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able to click on a point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timeline…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</a:rPr>
              <a:t>HISTORIQUE DES MODIFICATIONS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114AC85-9538-4E6F-824E-C3DC7A464292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82604396-A5D7-43D5-8004-6D442D9ED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DE3B1CD8-CF7A-4DC7-A760-D6935932C778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C509EBE-7479-4B82-B49B-440DD0B62661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A9F6F3A-03DB-4EF1-9798-C230C46CB486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3F49382-773C-4F15-B4B1-36887164A08D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ADA37934-9845-42AE-80C9-0327C4BACB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02037B5-8BC7-44BD-9DF0-8F103CA05990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3B45017-CF86-47BB-8BDC-A8928976E61F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59D39D7-8CBA-413B-8BF2-82946AACE1CB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260398A-019E-4600-A550-42E9EE3F535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5C31DD68-68AB-48EB-ADB1-BD6505641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2D26117A-827A-4E9B-8B63-48CEA5E89AE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9C29300-AB2B-4327-96C3-2CE54FC07D75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B46797B-640E-42E4-987C-2005372905F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02AC29A7-5D91-4763-A00C-4B739B34EB8E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4D549DD-B4F7-4CD4-97E8-B188F8687026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B9E8D84-83EF-4A1F-A0D4-5EE0893D1ADB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827A1-2E0E-4D06-99A6-C5A944C0E9D0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9164B70-ED25-48F6-9F0E-76887474AC2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D766C08-7FCD-4AAD-9C34-8A81D062BA30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7A602BC-0E5C-4510-9BB5-A8768C65A80A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76E58FE-2252-4B7F-ACCB-68168B93E37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225DE38-D4AF-407D-89BC-262D12FF6DD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327210AC-2529-48E6-8484-4D967C6953F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" name="Tableau 171">
            <a:extLst>
              <a:ext uri="{FF2B5EF4-FFF2-40B4-BE49-F238E27FC236}">
                <a16:creationId xmlns:a16="http://schemas.microsoft.com/office/drawing/2014/main" id="{E184A0F1-89B4-465A-9D25-70CB3A441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73" name="ZoneTexte 172">
            <a:extLst>
              <a:ext uri="{FF2B5EF4-FFF2-40B4-BE49-F238E27FC236}">
                <a16:creationId xmlns:a16="http://schemas.microsoft.com/office/drawing/2014/main" id="{DDE6E6B2-9C4A-4FB4-9345-D6375F7339C3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9168076-AFC0-40A4-B34D-EB68A3E776E5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0CF83F5C-2688-48C9-9388-8CCAB96D9F4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E71E753-AFDE-4680-B516-26BC445BD4AF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82" name="Tableau 181">
            <a:extLst>
              <a:ext uri="{FF2B5EF4-FFF2-40B4-BE49-F238E27FC236}">
                <a16:creationId xmlns:a16="http://schemas.microsoft.com/office/drawing/2014/main" id="{9CFA6CB1-CDD2-479E-8126-1C140909F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83" name="ZoneTexte 182">
            <a:extLst>
              <a:ext uri="{FF2B5EF4-FFF2-40B4-BE49-F238E27FC236}">
                <a16:creationId xmlns:a16="http://schemas.microsoft.com/office/drawing/2014/main" id="{858A03B0-8C21-45AD-8585-5D6A4AA4D3DD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C81C7E4-A11F-466A-8198-5FEF02F35D8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37FEB96-8845-4B32-B48F-958F4031D5D8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C394E2F-F72A-4C69-ABB1-CA9D3768B558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A7C8AA9F-C0AF-478D-B669-5CDB55470D68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33D899E3-F8E2-4CC8-A40E-474CBC87008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8161ABF8-8C7E-412C-94BF-BFBD314EFE03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ZoneTexte 203">
            <a:extLst>
              <a:ext uri="{FF2B5EF4-FFF2-40B4-BE49-F238E27FC236}">
                <a16:creationId xmlns:a16="http://schemas.microsoft.com/office/drawing/2014/main" id="{ADF03D00-13C3-4F93-BFFA-56B8C84142CE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5" name="Image 204">
            <a:extLst>
              <a:ext uri="{FF2B5EF4-FFF2-40B4-BE49-F238E27FC236}">
                <a16:creationId xmlns:a16="http://schemas.microsoft.com/office/drawing/2014/main" id="{95F512DD-B943-4B41-B9E9-E008D054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D6ACCF9E-13EF-4963-A260-D167F76B7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E385D7DC-D954-4658-8A2B-4928A254A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BC887979-7201-4B26-84AF-51BA132CEF2C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FB39B3-E2DF-4EEA-A12F-76A51B385197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9CB1D94-4AE4-4951-BC6B-8A8514E3CA44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C11FEEEF-583D-4E97-8A54-2D38CB9C9B3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C26BEAFB-02A6-4694-BB83-7B07165AC32E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F1685EF-796C-48CB-B399-0F9C71684C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14" name="Image 213">
            <a:extLst>
              <a:ext uri="{FF2B5EF4-FFF2-40B4-BE49-F238E27FC236}">
                <a16:creationId xmlns:a16="http://schemas.microsoft.com/office/drawing/2014/main" id="{56A60D86-C29B-493D-BA8B-EBA43D6EA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6BFC7B21-832F-42AE-8228-77CE8DBFB1D5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D3D3E6E7-3219-4904-9EDE-081E7E27C4AA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8896C417-C972-4605-90A8-150D0954A0BA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145" name="Triangle isocèle 144">
              <a:extLst>
                <a:ext uri="{FF2B5EF4-FFF2-40B4-BE49-F238E27FC236}">
                  <a16:creationId xmlns:a16="http://schemas.microsoft.com/office/drawing/2014/main" id="{194E3C2B-51B0-4AC1-A4C4-DF19010AFFED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BEC552E6-E043-493E-8A20-0C7462CB7097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49" name="Ellipse 148">
            <a:extLst>
              <a:ext uri="{FF2B5EF4-FFF2-40B4-BE49-F238E27FC236}">
                <a16:creationId xmlns:a16="http://schemas.microsoft.com/office/drawing/2014/main" id="{63F9EE0C-090C-4C4B-9844-3D435575C47E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605AB211-AE2C-4BBB-9D88-AC3726CF0419}"/>
              </a:ext>
            </a:extLst>
          </p:cNvPr>
          <p:cNvGrpSpPr/>
          <p:nvPr/>
        </p:nvGrpSpPr>
        <p:grpSpPr>
          <a:xfrm>
            <a:off x="1573527" y="2586086"/>
            <a:ext cx="1282013" cy="648000"/>
            <a:chOff x="1530327" y="1930610"/>
            <a:chExt cx="1282013" cy="648000"/>
          </a:xfrm>
        </p:grpSpPr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543C1FD5-62C7-432C-AF69-B4F14B561BC5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58" name="Rectangle : coins arrondis 157">
              <a:extLst>
                <a:ext uri="{FF2B5EF4-FFF2-40B4-BE49-F238E27FC236}">
                  <a16:creationId xmlns:a16="http://schemas.microsoft.com/office/drawing/2014/main" id="{0CE1156F-6693-4A7E-88D5-EA6F1CD87776}"/>
                </a:ext>
              </a:extLst>
            </p:cNvPr>
            <p:cNvSpPr/>
            <p:nvPr/>
          </p:nvSpPr>
          <p:spPr>
            <a:xfrm>
              <a:off x="1624437" y="1930610"/>
              <a:ext cx="1187903" cy="6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10/02/2018</a:t>
              </a:r>
              <a:endParaRPr lang="fr-FR" sz="200" dirty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Finalisation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Jean-Yves GUESNAULT-DURAND</a:t>
              </a:r>
            </a:p>
          </p:txBody>
        </p:sp>
      </p:grpSp>
      <p:sp>
        <p:nvSpPr>
          <p:cNvPr id="159" name="Ellipse 158">
            <a:extLst>
              <a:ext uri="{FF2B5EF4-FFF2-40B4-BE49-F238E27FC236}">
                <a16:creationId xmlns:a16="http://schemas.microsoft.com/office/drawing/2014/main" id="{5F8A8BC6-DC30-4FA5-8D80-D34169E4D4C2}"/>
              </a:ext>
            </a:extLst>
          </p:cNvPr>
          <p:cNvSpPr/>
          <p:nvPr/>
        </p:nvSpPr>
        <p:spPr>
          <a:xfrm>
            <a:off x="1294262" y="2707451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7CA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1" name="Image 160">
            <a:extLst>
              <a:ext uri="{FF2B5EF4-FFF2-40B4-BE49-F238E27FC236}">
                <a16:creationId xmlns:a16="http://schemas.microsoft.com/office/drawing/2014/main" id="{0223C48C-02A3-4267-AC82-0CE4EFFB3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84" y="2766119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509190" y="90520"/>
            <a:ext cx="11173620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allow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load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all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corresponding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values at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time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7B966DD0-2CDC-467F-8587-82891CAD24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8905" y="1537340"/>
            <a:ext cx="216728" cy="216579"/>
          </a:xfrm>
          <a:prstGeom prst="rect">
            <a:avLst/>
          </a:prstGeom>
        </p:spPr>
      </p:pic>
      <p:grpSp>
        <p:nvGrpSpPr>
          <p:cNvPr id="100" name="Groupe 99">
            <a:extLst>
              <a:ext uri="{FF2B5EF4-FFF2-40B4-BE49-F238E27FC236}">
                <a16:creationId xmlns:a16="http://schemas.microsoft.com/office/drawing/2014/main" id="{EE218EE1-36E8-4D0F-84DE-E899562B9FB4}"/>
              </a:ext>
            </a:extLst>
          </p:cNvPr>
          <p:cNvGrpSpPr/>
          <p:nvPr/>
        </p:nvGrpSpPr>
        <p:grpSpPr>
          <a:xfrm>
            <a:off x="3275598" y="1533051"/>
            <a:ext cx="4636326" cy="215474"/>
            <a:chOff x="2838852" y="1403787"/>
            <a:chExt cx="4636326" cy="271310"/>
          </a:xfrm>
        </p:grpSpPr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9E140D32-C4E0-4977-B8D8-5A88D4A08947}"/>
                </a:ext>
              </a:extLst>
            </p:cNvPr>
            <p:cNvSpPr/>
            <p:nvPr/>
          </p:nvSpPr>
          <p:spPr>
            <a:xfrm>
              <a:off x="2838852" y="1403787"/>
              <a:ext cx="1874716" cy="27131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fr-FR" sz="8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2" name="Rectangle : coins arrondis 101">
              <a:extLst>
                <a:ext uri="{FF2B5EF4-FFF2-40B4-BE49-F238E27FC236}">
                  <a16:creationId xmlns:a16="http://schemas.microsoft.com/office/drawing/2014/main" id="{D23750D3-AF8B-455A-A863-128DC0E497DC}"/>
                </a:ext>
              </a:extLst>
            </p:cNvPr>
            <p:cNvSpPr/>
            <p:nvPr/>
          </p:nvSpPr>
          <p:spPr>
            <a:xfrm>
              <a:off x="4270332" y="1416120"/>
              <a:ext cx="114173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Points de livraison</a:t>
              </a:r>
            </a:p>
          </p:txBody>
        </p:sp>
        <p:sp>
          <p:nvSpPr>
            <p:cNvPr id="103" name="Rectangle : coins arrondis 102">
              <a:extLst>
                <a:ext uri="{FF2B5EF4-FFF2-40B4-BE49-F238E27FC236}">
                  <a16:creationId xmlns:a16="http://schemas.microsoft.com/office/drawing/2014/main" id="{DE186EA0-B909-46CA-9A28-AF5CAF9A750E}"/>
                </a:ext>
              </a:extLst>
            </p:cNvPr>
            <p:cNvSpPr/>
            <p:nvPr/>
          </p:nvSpPr>
          <p:spPr>
            <a:xfrm>
              <a:off x="2945532" y="1416120"/>
              <a:ext cx="1324799" cy="246645"/>
            </a:xfrm>
            <a:prstGeom prst="roundRect">
              <a:avLst>
                <a:gd name="adj" fmla="val 0"/>
              </a:avLst>
            </a:prstGeom>
            <a:solidFill>
              <a:srgbClr val="04945D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bg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Informations générales</a:t>
              </a:r>
            </a:p>
          </p:txBody>
        </p:sp>
        <p:sp>
          <p:nvSpPr>
            <p:cNvPr id="104" name="Rectangle : coins arrondis 103">
              <a:extLst>
                <a:ext uri="{FF2B5EF4-FFF2-40B4-BE49-F238E27FC236}">
                  <a16:creationId xmlns:a16="http://schemas.microsoft.com/office/drawing/2014/main" id="{69CF6A8A-31FD-46C4-BC32-24C5FBF36549}"/>
                </a:ext>
              </a:extLst>
            </p:cNvPr>
            <p:cNvSpPr/>
            <p:nvPr/>
          </p:nvSpPr>
          <p:spPr>
            <a:xfrm>
              <a:off x="5412062" y="1416120"/>
              <a:ext cx="572577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Prix</a:t>
              </a:r>
            </a:p>
          </p:txBody>
        </p:sp>
        <p:sp>
          <p:nvSpPr>
            <p:cNvPr id="105" name="Rectangle : coins arrondis 104">
              <a:extLst>
                <a:ext uri="{FF2B5EF4-FFF2-40B4-BE49-F238E27FC236}">
                  <a16:creationId xmlns:a16="http://schemas.microsoft.com/office/drawing/2014/main" id="{A9C100A0-BF45-4036-B3B6-68F605F98970}"/>
                </a:ext>
              </a:extLst>
            </p:cNvPr>
            <p:cNvSpPr/>
            <p:nvPr/>
          </p:nvSpPr>
          <p:spPr>
            <a:xfrm>
              <a:off x="5984640" y="1416119"/>
              <a:ext cx="732348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Options</a:t>
              </a:r>
            </a:p>
          </p:txBody>
        </p:sp>
        <p:sp>
          <p:nvSpPr>
            <p:cNvPr id="116" name="Rectangle : coins arrondis 115">
              <a:extLst>
                <a:ext uri="{FF2B5EF4-FFF2-40B4-BE49-F238E27FC236}">
                  <a16:creationId xmlns:a16="http://schemas.microsoft.com/office/drawing/2014/main" id="{6C1CC4BA-928D-4D14-BB63-898A017FB2BD}"/>
                </a:ext>
              </a:extLst>
            </p:cNvPr>
            <p:cNvSpPr/>
            <p:nvPr/>
          </p:nvSpPr>
          <p:spPr>
            <a:xfrm>
              <a:off x="6716988" y="1416120"/>
              <a:ext cx="758190" cy="246645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Facturation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BF5A3FF-6911-48D7-88BA-BD4200D7BEFB}"/>
              </a:ext>
            </a:extLst>
          </p:cNvPr>
          <p:cNvSpPr/>
          <p:nvPr/>
        </p:nvSpPr>
        <p:spPr>
          <a:xfrm>
            <a:off x="33746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7A6279CE-18E4-460F-83CE-61350686A09C}"/>
              </a:ext>
            </a:extLst>
          </p:cNvPr>
          <p:cNvSpPr txBox="1"/>
          <p:nvPr/>
        </p:nvSpPr>
        <p:spPr>
          <a:xfrm>
            <a:off x="1170228" y="1525431"/>
            <a:ext cx="1817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</a:rPr>
              <a:t>HISTORIQUE DES MODIFICATIONS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1114AC85-9538-4E6F-824E-C3DC7A464292}"/>
              </a:ext>
            </a:extLst>
          </p:cNvPr>
          <p:cNvCxnSpPr>
            <a:cxnSpLocks/>
          </p:cNvCxnSpPr>
          <p:nvPr/>
        </p:nvCxnSpPr>
        <p:spPr>
          <a:xfrm>
            <a:off x="1366722" y="2175352"/>
            <a:ext cx="1" cy="399254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au 106">
            <a:extLst>
              <a:ext uri="{FF2B5EF4-FFF2-40B4-BE49-F238E27FC236}">
                <a16:creationId xmlns:a16="http://schemas.microsoft.com/office/drawing/2014/main" id="{82604396-A5D7-43D5-8004-6D442D9ED3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523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08" name="ZoneTexte 107">
            <a:extLst>
              <a:ext uri="{FF2B5EF4-FFF2-40B4-BE49-F238E27FC236}">
                <a16:creationId xmlns:a16="http://schemas.microsoft.com/office/drawing/2014/main" id="{DE3B1CD8-CF7A-4DC7-A760-D6935932C778}"/>
              </a:ext>
            </a:extLst>
          </p:cNvPr>
          <p:cNvSpPr txBox="1"/>
          <p:nvPr/>
        </p:nvSpPr>
        <p:spPr>
          <a:xfrm>
            <a:off x="48069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C509EBE-7479-4B82-B49B-440DD0B62661}"/>
              </a:ext>
            </a:extLst>
          </p:cNvPr>
          <p:cNvSpPr txBox="1"/>
          <p:nvPr/>
        </p:nvSpPr>
        <p:spPr>
          <a:xfrm>
            <a:off x="48069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A9F6F3A-03DB-4EF1-9798-C230C46CB486}"/>
              </a:ext>
            </a:extLst>
          </p:cNvPr>
          <p:cNvSpPr txBox="1"/>
          <p:nvPr/>
        </p:nvSpPr>
        <p:spPr>
          <a:xfrm>
            <a:off x="48069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3F49382-773C-4F15-B4B1-36887164A08D}"/>
              </a:ext>
            </a:extLst>
          </p:cNvPr>
          <p:cNvSpPr txBox="1"/>
          <p:nvPr/>
        </p:nvSpPr>
        <p:spPr>
          <a:xfrm>
            <a:off x="48069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12" name="Tableau 111">
            <a:extLst>
              <a:ext uri="{FF2B5EF4-FFF2-40B4-BE49-F238E27FC236}">
                <a16:creationId xmlns:a16="http://schemas.microsoft.com/office/drawing/2014/main" id="{ADA37934-9845-42AE-80C9-0327C4BACB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81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13" name="ZoneTexte 112">
            <a:extLst>
              <a:ext uri="{FF2B5EF4-FFF2-40B4-BE49-F238E27FC236}">
                <a16:creationId xmlns:a16="http://schemas.microsoft.com/office/drawing/2014/main" id="{902037B5-8BC7-44BD-9DF0-8F103CA05990}"/>
              </a:ext>
            </a:extLst>
          </p:cNvPr>
          <p:cNvSpPr txBox="1"/>
          <p:nvPr/>
        </p:nvSpPr>
        <p:spPr>
          <a:xfrm>
            <a:off x="78127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13B45017-CF86-47BB-8BDC-A8928976E61F}"/>
              </a:ext>
            </a:extLst>
          </p:cNvPr>
          <p:cNvSpPr txBox="1"/>
          <p:nvPr/>
        </p:nvSpPr>
        <p:spPr>
          <a:xfrm>
            <a:off x="78127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E59D39D7-8CBA-413B-8BF2-82946AACE1CB}"/>
              </a:ext>
            </a:extLst>
          </p:cNvPr>
          <p:cNvSpPr txBox="1"/>
          <p:nvPr/>
        </p:nvSpPr>
        <p:spPr>
          <a:xfrm>
            <a:off x="78127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260398A-019E-4600-A550-42E9EE3F535E}"/>
              </a:ext>
            </a:extLst>
          </p:cNvPr>
          <p:cNvSpPr txBox="1"/>
          <p:nvPr/>
        </p:nvSpPr>
        <p:spPr>
          <a:xfrm>
            <a:off x="78127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5C31DD68-68AB-48EB-ADB1-BD65056411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79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2D26117A-827A-4E9B-8B63-48CEA5E89AE3}"/>
              </a:ext>
            </a:extLst>
          </p:cNvPr>
          <p:cNvSpPr txBox="1"/>
          <p:nvPr/>
        </p:nvSpPr>
        <p:spPr>
          <a:xfrm>
            <a:off x="78106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D9C29300-AB2B-4327-96C3-2CE54FC07D75}"/>
              </a:ext>
            </a:extLst>
          </p:cNvPr>
          <p:cNvGrpSpPr/>
          <p:nvPr/>
        </p:nvGrpSpPr>
        <p:grpSpPr>
          <a:xfrm>
            <a:off x="9210526" y="2710026"/>
            <a:ext cx="36777" cy="65339"/>
            <a:chOff x="4730072" y="516032"/>
            <a:chExt cx="36777" cy="65339"/>
          </a:xfrm>
        </p:grpSpPr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BB46797B-640E-42E4-987C-2005372905F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02AC29A7-5D91-4763-A00C-4B739B34EB8E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4D549DD-B4F7-4CD4-97E8-B188F8687026}"/>
              </a:ext>
            </a:extLst>
          </p:cNvPr>
          <p:cNvSpPr txBox="1"/>
          <p:nvPr/>
        </p:nvSpPr>
        <p:spPr>
          <a:xfrm>
            <a:off x="78106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BB9E8D84-83EF-4A1F-A0D4-5EE0893D1ADB}"/>
              </a:ext>
            </a:extLst>
          </p:cNvPr>
          <p:cNvGrpSpPr/>
          <p:nvPr/>
        </p:nvGrpSpPr>
        <p:grpSpPr>
          <a:xfrm>
            <a:off x="9210525" y="2920162"/>
            <a:ext cx="36777" cy="65339"/>
            <a:chOff x="4730072" y="516032"/>
            <a:chExt cx="36777" cy="65339"/>
          </a:xfrm>
        </p:grpSpPr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326827A1-2E0E-4D06-99A6-C5A944C0E9D0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C9164B70-ED25-48F6-9F0E-76887474AC24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ZoneTexte 156">
            <a:extLst>
              <a:ext uri="{FF2B5EF4-FFF2-40B4-BE49-F238E27FC236}">
                <a16:creationId xmlns:a16="http://schemas.microsoft.com/office/drawing/2014/main" id="{DD766C08-7FCD-4AAD-9C34-8A81D062BA30}"/>
              </a:ext>
            </a:extLst>
          </p:cNvPr>
          <p:cNvSpPr txBox="1"/>
          <p:nvPr/>
        </p:nvSpPr>
        <p:spPr>
          <a:xfrm>
            <a:off x="78106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68" name="ZoneTexte 167">
            <a:extLst>
              <a:ext uri="{FF2B5EF4-FFF2-40B4-BE49-F238E27FC236}">
                <a16:creationId xmlns:a16="http://schemas.microsoft.com/office/drawing/2014/main" id="{67A602BC-0E5C-4510-9BB5-A8768C65A80A}"/>
              </a:ext>
            </a:extLst>
          </p:cNvPr>
          <p:cNvSpPr txBox="1"/>
          <p:nvPr/>
        </p:nvSpPr>
        <p:spPr>
          <a:xfrm>
            <a:off x="78106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776E58FE-2252-4B7F-ACCB-68168B93E37A}"/>
              </a:ext>
            </a:extLst>
          </p:cNvPr>
          <p:cNvGrpSpPr/>
          <p:nvPr/>
        </p:nvGrpSpPr>
        <p:grpSpPr>
          <a:xfrm>
            <a:off x="9210527" y="2499890"/>
            <a:ext cx="36777" cy="65339"/>
            <a:chOff x="4730072" y="516032"/>
            <a:chExt cx="36777" cy="65339"/>
          </a:xfrm>
        </p:grpSpPr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6225DE38-D4AF-407D-89BC-262D12FF6DD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327210AC-2529-48E6-8484-4D967C6953F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2" name="Tableau 171">
            <a:extLst>
              <a:ext uri="{FF2B5EF4-FFF2-40B4-BE49-F238E27FC236}">
                <a16:creationId xmlns:a16="http://schemas.microsoft.com/office/drawing/2014/main" id="{E184A0F1-89B4-465A-9D25-70CB3A441FD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560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173" name="ZoneTexte 172">
            <a:extLst>
              <a:ext uri="{FF2B5EF4-FFF2-40B4-BE49-F238E27FC236}">
                <a16:creationId xmlns:a16="http://schemas.microsoft.com/office/drawing/2014/main" id="{DDE6E6B2-9C4A-4FB4-9345-D6375F7339C3}"/>
              </a:ext>
            </a:extLst>
          </p:cNvPr>
          <p:cNvSpPr txBox="1"/>
          <p:nvPr/>
        </p:nvSpPr>
        <p:spPr>
          <a:xfrm>
            <a:off x="78106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C9168076-AFC0-40A4-B34D-EB68A3E776E5}"/>
              </a:ext>
            </a:extLst>
          </p:cNvPr>
          <p:cNvSpPr txBox="1"/>
          <p:nvPr/>
        </p:nvSpPr>
        <p:spPr>
          <a:xfrm>
            <a:off x="78106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0CF83F5C-2688-48C9-9388-8CCAB96D9F4F}"/>
              </a:ext>
            </a:extLst>
          </p:cNvPr>
          <p:cNvSpPr txBox="1"/>
          <p:nvPr/>
        </p:nvSpPr>
        <p:spPr>
          <a:xfrm>
            <a:off x="78106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EE71E753-AFDE-4680-B516-26BC445BD4AF}"/>
              </a:ext>
            </a:extLst>
          </p:cNvPr>
          <p:cNvSpPr txBox="1"/>
          <p:nvPr/>
        </p:nvSpPr>
        <p:spPr>
          <a:xfrm>
            <a:off x="78106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182" name="Tableau 181">
            <a:extLst>
              <a:ext uri="{FF2B5EF4-FFF2-40B4-BE49-F238E27FC236}">
                <a16:creationId xmlns:a16="http://schemas.microsoft.com/office/drawing/2014/main" id="{9CFA6CB1-CDD2-479E-8126-1C140909F8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448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183" name="ZoneTexte 182">
            <a:extLst>
              <a:ext uri="{FF2B5EF4-FFF2-40B4-BE49-F238E27FC236}">
                <a16:creationId xmlns:a16="http://schemas.microsoft.com/office/drawing/2014/main" id="{858A03B0-8C21-45AD-8585-5D6A4AA4D3DD}"/>
              </a:ext>
            </a:extLst>
          </p:cNvPr>
          <p:cNvSpPr txBox="1"/>
          <p:nvPr/>
        </p:nvSpPr>
        <p:spPr>
          <a:xfrm>
            <a:off x="47989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C81C7E4-A11F-466A-8198-5FEF02F35D8D}"/>
              </a:ext>
            </a:extLst>
          </p:cNvPr>
          <p:cNvSpPr txBox="1"/>
          <p:nvPr/>
        </p:nvSpPr>
        <p:spPr>
          <a:xfrm>
            <a:off x="47989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D37FEB96-8845-4B32-B48F-958F4031D5D8}"/>
              </a:ext>
            </a:extLst>
          </p:cNvPr>
          <p:cNvSpPr txBox="1"/>
          <p:nvPr/>
        </p:nvSpPr>
        <p:spPr>
          <a:xfrm>
            <a:off x="47989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BC394E2F-F72A-4C69-ABB1-CA9D3768B558}"/>
              </a:ext>
            </a:extLst>
          </p:cNvPr>
          <p:cNvSpPr txBox="1"/>
          <p:nvPr/>
        </p:nvSpPr>
        <p:spPr>
          <a:xfrm>
            <a:off x="47989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01" name="Groupe 200">
            <a:extLst>
              <a:ext uri="{FF2B5EF4-FFF2-40B4-BE49-F238E27FC236}">
                <a16:creationId xmlns:a16="http://schemas.microsoft.com/office/drawing/2014/main" id="{A7C8AA9F-C0AF-478D-B669-5CDB55470D68}"/>
              </a:ext>
            </a:extLst>
          </p:cNvPr>
          <p:cNvGrpSpPr/>
          <p:nvPr/>
        </p:nvGrpSpPr>
        <p:grpSpPr>
          <a:xfrm>
            <a:off x="6198848" y="2703732"/>
            <a:ext cx="36777" cy="65339"/>
            <a:chOff x="4730072" y="516032"/>
            <a:chExt cx="36777" cy="65339"/>
          </a:xfrm>
        </p:grpSpPr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33D899E3-F8E2-4CC8-A40E-474CBC87008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8161ABF8-8C7E-412C-94BF-BFBD314EFE03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ZoneTexte 203">
            <a:extLst>
              <a:ext uri="{FF2B5EF4-FFF2-40B4-BE49-F238E27FC236}">
                <a16:creationId xmlns:a16="http://schemas.microsoft.com/office/drawing/2014/main" id="{ADF03D00-13C3-4F93-BFFA-56B8C84142CE}"/>
              </a:ext>
            </a:extLst>
          </p:cNvPr>
          <p:cNvSpPr txBox="1"/>
          <p:nvPr/>
        </p:nvSpPr>
        <p:spPr>
          <a:xfrm>
            <a:off x="47989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05" name="Image 204">
            <a:extLst>
              <a:ext uri="{FF2B5EF4-FFF2-40B4-BE49-F238E27FC236}">
                <a16:creationId xmlns:a16="http://schemas.microsoft.com/office/drawing/2014/main" id="{95F512DD-B943-4B41-B9E9-E008D054FC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240802"/>
            <a:ext cx="74535" cy="74535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D6ACCF9E-13EF-4963-A260-D167F76B75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453558"/>
            <a:ext cx="74535" cy="74535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E385D7DC-D954-4658-8A2B-4928A254A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3666313"/>
            <a:ext cx="74535" cy="74535"/>
          </a:xfrm>
          <a:prstGeom prst="rect">
            <a:avLst/>
          </a:prstGeom>
        </p:spPr>
      </p:pic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BC887979-7201-4B26-84AF-51BA132CEF2C}"/>
              </a:ext>
            </a:extLst>
          </p:cNvPr>
          <p:cNvGrpSpPr/>
          <p:nvPr/>
        </p:nvGrpSpPr>
        <p:grpSpPr>
          <a:xfrm>
            <a:off x="5044771" y="3938346"/>
            <a:ext cx="1053462" cy="215444"/>
            <a:chOff x="1808486" y="2176470"/>
            <a:chExt cx="1053462" cy="21544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9FB39B3-E2DF-4EEA-A12F-76A51B385197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9CB1D94-4AE4-4951-BC6B-8A8514E3CA44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11" name="Rectangle : coins arrondis 210">
              <a:extLst>
                <a:ext uri="{FF2B5EF4-FFF2-40B4-BE49-F238E27FC236}">
                  <a16:creationId xmlns:a16="http://schemas.microsoft.com/office/drawing/2014/main" id="{C11FEEEF-583D-4E97-8A54-2D38CB9C9B3B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2" name="Rectangle : coins arrondis 211">
              <a:extLst>
                <a:ext uri="{FF2B5EF4-FFF2-40B4-BE49-F238E27FC236}">
                  <a16:creationId xmlns:a16="http://schemas.microsoft.com/office/drawing/2014/main" id="{C26BEAFB-02A6-4694-BB83-7B07165AC32E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13" name="ZoneTexte 212">
            <a:extLst>
              <a:ext uri="{FF2B5EF4-FFF2-40B4-BE49-F238E27FC236}">
                <a16:creationId xmlns:a16="http://schemas.microsoft.com/office/drawing/2014/main" id="{AF1685EF-796C-48CB-B399-0F9C71684C8A}"/>
              </a:ext>
            </a:extLst>
          </p:cNvPr>
          <p:cNvSpPr txBox="1"/>
          <p:nvPr/>
        </p:nvSpPr>
        <p:spPr>
          <a:xfrm>
            <a:off x="47989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14" name="Image 213">
            <a:extLst>
              <a:ext uri="{FF2B5EF4-FFF2-40B4-BE49-F238E27FC236}">
                <a16:creationId xmlns:a16="http://schemas.microsoft.com/office/drawing/2014/main" id="{56A60D86-C29B-493D-BA8B-EBA43D6EA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683" y="4278006"/>
            <a:ext cx="74535" cy="74535"/>
          </a:xfrm>
          <a:prstGeom prst="rect">
            <a:avLst/>
          </a:prstGeom>
        </p:spPr>
      </p:pic>
      <p:sp>
        <p:nvSpPr>
          <p:cNvPr id="217" name="ZoneTexte 216">
            <a:extLst>
              <a:ext uri="{FF2B5EF4-FFF2-40B4-BE49-F238E27FC236}">
                <a16:creationId xmlns:a16="http://schemas.microsoft.com/office/drawing/2014/main" id="{6BFC7B21-832F-42AE-8228-77CE8DBFB1D5}"/>
              </a:ext>
            </a:extLst>
          </p:cNvPr>
          <p:cNvSpPr txBox="1"/>
          <p:nvPr/>
        </p:nvSpPr>
        <p:spPr>
          <a:xfrm>
            <a:off x="47989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Rectangle : coins arrondis 223">
            <a:extLst>
              <a:ext uri="{FF2B5EF4-FFF2-40B4-BE49-F238E27FC236}">
                <a16:creationId xmlns:a16="http://schemas.microsoft.com/office/drawing/2014/main" id="{D3D3E6E7-3219-4904-9EDE-081E7E27C4AA}"/>
              </a:ext>
            </a:extLst>
          </p:cNvPr>
          <p:cNvSpPr/>
          <p:nvPr/>
        </p:nvSpPr>
        <p:spPr>
          <a:xfrm>
            <a:off x="96331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8896C417-C972-4605-90A8-150D0954A0BA}"/>
              </a:ext>
            </a:extLst>
          </p:cNvPr>
          <p:cNvGrpSpPr/>
          <p:nvPr/>
        </p:nvGrpSpPr>
        <p:grpSpPr>
          <a:xfrm>
            <a:off x="1573527" y="1891170"/>
            <a:ext cx="1282013" cy="540000"/>
            <a:chOff x="1530327" y="1930610"/>
            <a:chExt cx="1282013" cy="540000"/>
          </a:xfrm>
        </p:grpSpPr>
        <p:sp>
          <p:nvSpPr>
            <p:cNvPr id="145" name="Triangle isocèle 144">
              <a:extLst>
                <a:ext uri="{FF2B5EF4-FFF2-40B4-BE49-F238E27FC236}">
                  <a16:creationId xmlns:a16="http://schemas.microsoft.com/office/drawing/2014/main" id="{194E3C2B-51B0-4AC1-A4C4-DF19010AFFED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BEC552E6-E043-493E-8A20-0C7462CB7097}"/>
                </a:ext>
              </a:extLst>
            </p:cNvPr>
            <p:cNvSpPr/>
            <p:nvPr/>
          </p:nvSpPr>
          <p:spPr>
            <a:xfrm>
              <a:off x="1624437" y="1930610"/>
              <a:ext cx="1187903" cy="54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14/02/2018</a:t>
              </a:r>
              <a:endParaRPr lang="fr-FR" sz="1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Modification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Driss SALMI</a:t>
              </a:r>
            </a:p>
          </p:txBody>
        </p:sp>
      </p:grpSp>
      <p:sp>
        <p:nvSpPr>
          <p:cNvPr id="149" name="Ellipse 148">
            <a:extLst>
              <a:ext uri="{FF2B5EF4-FFF2-40B4-BE49-F238E27FC236}">
                <a16:creationId xmlns:a16="http://schemas.microsoft.com/office/drawing/2014/main" id="{63F9EE0C-090C-4C4B-9844-3D435575C47E}"/>
              </a:ext>
            </a:extLst>
          </p:cNvPr>
          <p:cNvSpPr/>
          <p:nvPr/>
        </p:nvSpPr>
        <p:spPr>
          <a:xfrm>
            <a:off x="1294262" y="2012535"/>
            <a:ext cx="144920" cy="1449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605AB211-AE2C-4BBB-9D88-AC3726CF0419}"/>
              </a:ext>
            </a:extLst>
          </p:cNvPr>
          <p:cNvGrpSpPr/>
          <p:nvPr/>
        </p:nvGrpSpPr>
        <p:grpSpPr>
          <a:xfrm>
            <a:off x="1573527" y="2586086"/>
            <a:ext cx="1282013" cy="648000"/>
            <a:chOff x="1530327" y="1930610"/>
            <a:chExt cx="1282013" cy="648000"/>
          </a:xfrm>
        </p:grpSpPr>
        <p:sp>
          <p:nvSpPr>
            <p:cNvPr id="154" name="Triangle isocèle 153">
              <a:extLst>
                <a:ext uri="{FF2B5EF4-FFF2-40B4-BE49-F238E27FC236}">
                  <a16:creationId xmlns:a16="http://schemas.microsoft.com/office/drawing/2014/main" id="{543C1FD5-62C7-432C-AF69-B4F14B561BC5}"/>
                </a:ext>
              </a:extLst>
            </p:cNvPr>
            <p:cNvSpPr/>
            <p:nvPr/>
          </p:nvSpPr>
          <p:spPr>
            <a:xfrm rot="16200000">
              <a:off x="1520725" y="2069777"/>
              <a:ext cx="122595" cy="10339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fr-FR"/>
            </a:p>
          </p:txBody>
        </p:sp>
        <p:sp>
          <p:nvSpPr>
            <p:cNvPr id="158" name="Rectangle : coins arrondis 157">
              <a:extLst>
                <a:ext uri="{FF2B5EF4-FFF2-40B4-BE49-F238E27FC236}">
                  <a16:creationId xmlns:a16="http://schemas.microsoft.com/office/drawing/2014/main" id="{0CE1156F-6693-4A7E-88D5-EA6F1CD87776}"/>
                </a:ext>
              </a:extLst>
            </p:cNvPr>
            <p:cNvSpPr/>
            <p:nvPr/>
          </p:nvSpPr>
          <p:spPr>
            <a:xfrm>
              <a:off x="1624437" y="1930610"/>
              <a:ext cx="1187903" cy="6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800" dirty="0">
                  <a:solidFill>
                    <a:srgbClr val="007CA4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10/02/2018</a:t>
              </a:r>
              <a:endParaRPr lang="fr-FR" sz="200" dirty="0">
                <a:solidFill>
                  <a:srgbClr val="007CA4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fr-FR" sz="800" dirty="0">
                  <a:solidFill>
                    <a:schemeClr val="tx1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Finalisation du contrat</a:t>
              </a:r>
            </a:p>
            <a:p>
              <a:endParaRPr lang="fr-FR" sz="500" dirty="0">
                <a:solidFill>
                  <a:schemeClr val="tx1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fr-FR" sz="700" dirty="0">
                  <a:solidFill>
                    <a:schemeClr val="bg1">
                      <a:lumMod val="65000"/>
                    </a:scheme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Par Jean-Yves GUESNAULT-DURAND</a:t>
              </a:r>
            </a:p>
          </p:txBody>
        </p:sp>
      </p:grpSp>
      <p:sp>
        <p:nvSpPr>
          <p:cNvPr id="159" name="Ellipse 158">
            <a:extLst>
              <a:ext uri="{FF2B5EF4-FFF2-40B4-BE49-F238E27FC236}">
                <a16:creationId xmlns:a16="http://schemas.microsoft.com/office/drawing/2014/main" id="{5F8A8BC6-DC30-4FA5-8D80-D34169E4D4C2}"/>
              </a:ext>
            </a:extLst>
          </p:cNvPr>
          <p:cNvSpPr/>
          <p:nvPr/>
        </p:nvSpPr>
        <p:spPr>
          <a:xfrm>
            <a:off x="1294262" y="2707451"/>
            <a:ext cx="144920" cy="144920"/>
          </a:xfrm>
          <a:prstGeom prst="ellipse">
            <a:avLst/>
          </a:prstGeom>
          <a:solidFill>
            <a:srgbClr val="007CA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8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Last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wants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modify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had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been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finalised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status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= « Finalisé »), system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load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again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fields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(line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end date =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) and user has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complete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all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of the workflow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able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changes (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button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not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clickable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until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reaches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5)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If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hovers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button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reaching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completing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step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5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display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information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tooltip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147" name="Tableau 146">
            <a:extLst>
              <a:ext uri="{FF2B5EF4-FFF2-40B4-BE49-F238E27FC236}">
                <a16:creationId xmlns:a16="http://schemas.microsoft.com/office/drawing/2014/main" id="{F322B25E-0015-430F-BFAD-914C69E9BCE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148" name="Ellipse 147">
            <a:extLst>
              <a:ext uri="{FF2B5EF4-FFF2-40B4-BE49-F238E27FC236}">
                <a16:creationId xmlns:a16="http://schemas.microsoft.com/office/drawing/2014/main" id="{80AB1BB9-6E94-490A-AF62-ECD2D91AE60C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rgbClr val="007CA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26ADC328-E06D-4580-BD7D-44CA1E4C104F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280D1097-E642-42B4-822B-9F61D105AC34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961F5038-DB0C-4335-9F2D-E4C88FA8EAED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Ellipse 151">
            <a:extLst>
              <a:ext uri="{FF2B5EF4-FFF2-40B4-BE49-F238E27FC236}">
                <a16:creationId xmlns:a16="http://schemas.microsoft.com/office/drawing/2014/main" id="{0FD39023-FC18-4AE5-8006-7365B9D99033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2</a:t>
            </a: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400BEDBF-93BF-44D0-8513-1611AC49BE95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3</a:t>
            </a: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0E5E3CA2-AB78-4499-B790-07ED85B4A6BF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198" name="Image 197">
            <a:extLst>
              <a:ext uri="{FF2B5EF4-FFF2-40B4-BE49-F238E27FC236}">
                <a16:creationId xmlns:a16="http://schemas.microsoft.com/office/drawing/2014/main" id="{885DFFAB-7C7A-4C22-9F32-969B01787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199" name="Image 198">
            <a:extLst>
              <a:ext uri="{FF2B5EF4-FFF2-40B4-BE49-F238E27FC236}">
                <a16:creationId xmlns:a16="http://schemas.microsoft.com/office/drawing/2014/main" id="{F24C7232-980B-4BDF-B22D-6C18655F81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67" name="Ellipse 66">
            <a:extLst>
              <a:ext uri="{FF2B5EF4-FFF2-40B4-BE49-F238E27FC236}">
                <a16:creationId xmlns:a16="http://schemas.microsoft.com/office/drawing/2014/main" id="{96801022-4C10-49E5-A917-E58D8755A3B8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4</a:t>
            </a: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CB577997-208B-466B-81F0-54B9E5F05221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4" y="1013497"/>
            <a:ext cx="206580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DA99ACE-980C-4A29-B0BD-922442296E64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88" name="Image 87">
            <a:extLst>
              <a:ext uri="{FF2B5EF4-FFF2-40B4-BE49-F238E27FC236}">
                <a16:creationId xmlns:a16="http://schemas.microsoft.com/office/drawing/2014/main" id="{A786F92D-C2E2-4F09-88DE-E36B2202D3B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:a16="http://schemas.microsoft.com/office/drawing/2014/main" id="{5EC02F76-18E1-4126-88EB-B3ECBD8A4F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15865" y="3904306"/>
            <a:ext cx="216728" cy="216728"/>
          </a:xfrm>
          <a:prstGeom prst="rect">
            <a:avLst/>
          </a:prstGeom>
        </p:spPr>
      </p:pic>
      <p:graphicFrame>
        <p:nvGraphicFramePr>
          <p:cNvPr id="209" name="Tableau 208">
            <a:extLst>
              <a:ext uri="{FF2B5EF4-FFF2-40B4-BE49-F238E27FC236}">
                <a16:creationId xmlns:a16="http://schemas.microsoft.com/office/drawing/2014/main" id="{F61E69A9-F4C0-455F-9321-8ECB85FEAF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1830" y="465629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COMMERCIAL 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DURAND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01 45 63 78 99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michel.durand@edf-entreprise.fr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10" name="ZoneTexte 209">
            <a:extLst>
              <a:ext uri="{FF2B5EF4-FFF2-40B4-BE49-F238E27FC236}">
                <a16:creationId xmlns:a16="http://schemas.microsoft.com/office/drawing/2014/main" id="{9B54E7C9-698A-4645-94C1-7CE8CBDF2DB3}"/>
              </a:ext>
            </a:extLst>
          </p:cNvPr>
          <p:cNvSpPr txBox="1"/>
          <p:nvPr/>
        </p:nvSpPr>
        <p:spPr>
          <a:xfrm>
            <a:off x="4616429" y="500728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CBEA85DC-4303-43C4-A4C8-3416CE5F1C5E}"/>
              </a:ext>
            </a:extLst>
          </p:cNvPr>
          <p:cNvSpPr txBox="1"/>
          <p:nvPr/>
        </p:nvSpPr>
        <p:spPr>
          <a:xfrm>
            <a:off x="4616429" y="522352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A5598D8F-8CCE-4D75-A1AC-483967D2420A}"/>
              </a:ext>
            </a:extLst>
          </p:cNvPr>
          <p:cNvSpPr txBox="1"/>
          <p:nvPr/>
        </p:nvSpPr>
        <p:spPr>
          <a:xfrm>
            <a:off x="4616429" y="543977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FDA0AE13-2C43-4305-9183-BB3EA41A524D}"/>
              </a:ext>
            </a:extLst>
          </p:cNvPr>
          <p:cNvSpPr txBox="1"/>
          <p:nvPr/>
        </p:nvSpPr>
        <p:spPr>
          <a:xfrm>
            <a:off x="4616429" y="565601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14" name="Tableau 213">
            <a:extLst>
              <a:ext uri="{FF2B5EF4-FFF2-40B4-BE49-F238E27FC236}">
                <a16:creationId xmlns:a16="http://schemas.microsoft.com/office/drawing/2014/main" id="{7C276C8A-F5B9-4445-815E-F39E26F3F4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3457916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FACTURATION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SALMI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06 12 12 12 12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17" name="ZoneTexte 216">
            <a:extLst>
              <a:ext uri="{FF2B5EF4-FFF2-40B4-BE49-F238E27FC236}">
                <a16:creationId xmlns:a16="http://schemas.microsoft.com/office/drawing/2014/main" id="{526976A0-666D-4DC3-B69B-AE7FD6F611CD}"/>
              </a:ext>
            </a:extLst>
          </p:cNvPr>
          <p:cNvSpPr txBox="1"/>
          <p:nvPr/>
        </p:nvSpPr>
        <p:spPr>
          <a:xfrm>
            <a:off x="7622292" y="380890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4A4A4B6D-D3E4-4AAE-8CB7-21D2A0EE3CF8}"/>
              </a:ext>
            </a:extLst>
          </p:cNvPr>
          <p:cNvSpPr txBox="1"/>
          <p:nvPr/>
        </p:nvSpPr>
        <p:spPr>
          <a:xfrm>
            <a:off x="7622292" y="402515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192038C7-AB1E-4863-8C2F-7C69E066B3C3}"/>
              </a:ext>
            </a:extLst>
          </p:cNvPr>
          <p:cNvSpPr txBox="1"/>
          <p:nvPr/>
        </p:nvSpPr>
        <p:spPr>
          <a:xfrm>
            <a:off x="7622292" y="424139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29" name="ZoneTexte 228">
            <a:extLst>
              <a:ext uri="{FF2B5EF4-FFF2-40B4-BE49-F238E27FC236}">
                <a16:creationId xmlns:a16="http://schemas.microsoft.com/office/drawing/2014/main" id="{E6B80DDC-B1AC-4BB4-AD19-F64D161E18E9}"/>
              </a:ext>
            </a:extLst>
          </p:cNvPr>
          <p:cNvSpPr txBox="1"/>
          <p:nvPr/>
        </p:nvSpPr>
        <p:spPr>
          <a:xfrm>
            <a:off x="7622292" y="445764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30" name="Tableau 229">
            <a:extLst>
              <a:ext uri="{FF2B5EF4-FFF2-40B4-BE49-F238E27FC236}">
                <a16:creationId xmlns:a16="http://schemas.microsoft.com/office/drawing/2014/main" id="{3EE308DB-B5A1-4422-BC3A-A69382B6093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418" y="2069381"/>
          <a:ext cx="2724317" cy="120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CONTREPARTIE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Entité juridique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 Autre :</a:t>
                      </a:r>
                      <a:r>
                        <a:rPr lang="fr-FR" sz="800" dirty="0"/>
                        <a:t> Entité inconnue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Direction Régionale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Secteur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SIRET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300034512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618804"/>
                  </a:ext>
                </a:extLst>
              </a:tr>
            </a:tbl>
          </a:graphicData>
        </a:graphic>
      </p:graphicFrame>
      <p:sp>
        <p:nvSpPr>
          <p:cNvPr id="231" name="ZoneTexte 230">
            <a:extLst>
              <a:ext uri="{FF2B5EF4-FFF2-40B4-BE49-F238E27FC236}">
                <a16:creationId xmlns:a16="http://schemas.microsoft.com/office/drawing/2014/main" id="{841CF30A-0FAF-45B6-8F23-9689D5C04969}"/>
              </a:ext>
            </a:extLst>
          </p:cNvPr>
          <p:cNvSpPr txBox="1"/>
          <p:nvPr/>
        </p:nvSpPr>
        <p:spPr>
          <a:xfrm>
            <a:off x="7620117" y="2648517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7FF108B2-D79C-4350-B011-37FA28670AB1}"/>
              </a:ext>
            </a:extLst>
          </p:cNvPr>
          <p:cNvGrpSpPr/>
          <p:nvPr/>
        </p:nvGrpSpPr>
        <p:grpSpPr>
          <a:xfrm>
            <a:off x="9020026" y="2710026"/>
            <a:ext cx="36777" cy="65339"/>
            <a:chOff x="4730072" y="516032"/>
            <a:chExt cx="36777" cy="65339"/>
          </a:xfrm>
        </p:grpSpPr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ED1210CF-9A21-4284-946E-89AE63B96BB6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eur droit 233">
              <a:extLst>
                <a:ext uri="{FF2B5EF4-FFF2-40B4-BE49-F238E27FC236}">
                  <a16:creationId xmlns:a16="http://schemas.microsoft.com/office/drawing/2014/main" id="{4A4BDB39-0299-4CF9-9E87-8559612410C2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5" name="ZoneTexte 234">
            <a:extLst>
              <a:ext uri="{FF2B5EF4-FFF2-40B4-BE49-F238E27FC236}">
                <a16:creationId xmlns:a16="http://schemas.microsoft.com/office/drawing/2014/main" id="{E2D3E474-F3DE-4826-9B81-84017DB52111}"/>
              </a:ext>
            </a:extLst>
          </p:cNvPr>
          <p:cNvSpPr txBox="1"/>
          <p:nvPr/>
        </p:nvSpPr>
        <p:spPr>
          <a:xfrm>
            <a:off x="7620116" y="2858653"/>
            <a:ext cx="1511557" cy="18000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36" name="Groupe 235">
            <a:extLst>
              <a:ext uri="{FF2B5EF4-FFF2-40B4-BE49-F238E27FC236}">
                <a16:creationId xmlns:a16="http://schemas.microsoft.com/office/drawing/2014/main" id="{3E84294F-6E82-444E-8BD4-4752C34EE7F4}"/>
              </a:ext>
            </a:extLst>
          </p:cNvPr>
          <p:cNvGrpSpPr/>
          <p:nvPr/>
        </p:nvGrpSpPr>
        <p:grpSpPr>
          <a:xfrm>
            <a:off x="9020025" y="2920162"/>
            <a:ext cx="36777" cy="65339"/>
            <a:chOff x="4730072" y="516032"/>
            <a:chExt cx="36777" cy="65339"/>
          </a:xfrm>
        </p:grpSpPr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752B67F0-9B22-459D-B51A-0B4ABD00EF48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C776E854-1DD8-45B0-BA02-5D29E0A0B55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ZoneTexte 238">
            <a:extLst>
              <a:ext uri="{FF2B5EF4-FFF2-40B4-BE49-F238E27FC236}">
                <a16:creationId xmlns:a16="http://schemas.microsoft.com/office/drawing/2014/main" id="{860FBD87-90F5-40B1-B0A4-9593C657FCC0}"/>
              </a:ext>
            </a:extLst>
          </p:cNvPr>
          <p:cNvSpPr txBox="1"/>
          <p:nvPr/>
        </p:nvSpPr>
        <p:spPr>
          <a:xfrm>
            <a:off x="7620115" y="306878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40" name="ZoneTexte 239">
            <a:extLst>
              <a:ext uri="{FF2B5EF4-FFF2-40B4-BE49-F238E27FC236}">
                <a16:creationId xmlns:a16="http://schemas.microsoft.com/office/drawing/2014/main" id="{2B5A0E39-A5C7-4EF9-9DC6-073DE84F1122}"/>
              </a:ext>
            </a:extLst>
          </p:cNvPr>
          <p:cNvSpPr txBox="1"/>
          <p:nvPr/>
        </p:nvSpPr>
        <p:spPr>
          <a:xfrm>
            <a:off x="7620118" y="243838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C4DE77E0-2166-412F-9E45-8AC9E76B4CC2}"/>
              </a:ext>
            </a:extLst>
          </p:cNvPr>
          <p:cNvGrpSpPr/>
          <p:nvPr/>
        </p:nvGrpSpPr>
        <p:grpSpPr>
          <a:xfrm>
            <a:off x="9020027" y="2499890"/>
            <a:ext cx="36777" cy="65339"/>
            <a:chOff x="4730072" y="516032"/>
            <a:chExt cx="36777" cy="65339"/>
          </a:xfrm>
        </p:grpSpPr>
        <p:cxnSp>
          <p:nvCxnSpPr>
            <p:cNvPr id="242" name="Connecteur droit 241">
              <a:extLst>
                <a:ext uri="{FF2B5EF4-FFF2-40B4-BE49-F238E27FC236}">
                  <a16:creationId xmlns:a16="http://schemas.microsoft.com/office/drawing/2014/main" id="{9C06C07E-6F53-4041-AF20-20F6EABA5C9E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242">
              <a:extLst>
                <a:ext uri="{FF2B5EF4-FFF2-40B4-BE49-F238E27FC236}">
                  <a16:creationId xmlns:a16="http://schemas.microsoft.com/office/drawing/2014/main" id="{D88D0397-7175-45AF-A7B2-8B40D87E27A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4" name="Tableau 243">
            <a:extLst>
              <a:ext uri="{FF2B5EF4-FFF2-40B4-BE49-F238E27FC236}">
                <a16:creationId xmlns:a16="http://schemas.microsoft.com/office/drawing/2014/main" id="{1344EA89-D18E-46F8-939F-FD0FDBAAA3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5516" y="4821522"/>
          <a:ext cx="273955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392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CONTACT TECHNIQUE ACHETEUR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Prénom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Driss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Nom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SALMI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646666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Téléphone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06 12 12 12 12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12825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Adresse mail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/>
                        <a:t>driss.salmi@idex.fr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317598"/>
                  </a:ext>
                </a:extLst>
              </a:tr>
            </a:tbl>
          </a:graphicData>
        </a:graphic>
      </p:graphicFrame>
      <p:sp>
        <p:nvSpPr>
          <p:cNvPr id="245" name="ZoneTexte 244">
            <a:extLst>
              <a:ext uri="{FF2B5EF4-FFF2-40B4-BE49-F238E27FC236}">
                <a16:creationId xmlns:a16="http://schemas.microsoft.com/office/drawing/2014/main" id="{B657F8D8-FF49-456C-ADB7-9F8F5CA0FB71}"/>
              </a:ext>
            </a:extLst>
          </p:cNvPr>
          <p:cNvSpPr txBox="1"/>
          <p:nvPr/>
        </p:nvSpPr>
        <p:spPr>
          <a:xfrm>
            <a:off x="7620115" y="5172514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55D244F8-1A5C-4033-BB56-B3E864F6313A}"/>
              </a:ext>
            </a:extLst>
          </p:cNvPr>
          <p:cNvSpPr txBox="1"/>
          <p:nvPr/>
        </p:nvSpPr>
        <p:spPr>
          <a:xfrm>
            <a:off x="7620115" y="5388758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76F7186A-3519-4443-8AAF-7A2D2AC80470}"/>
              </a:ext>
            </a:extLst>
          </p:cNvPr>
          <p:cNvSpPr txBox="1"/>
          <p:nvPr/>
        </p:nvSpPr>
        <p:spPr>
          <a:xfrm>
            <a:off x="7620115" y="5605002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BAFF84DF-6E57-4254-8027-DC03F966E288}"/>
              </a:ext>
            </a:extLst>
          </p:cNvPr>
          <p:cNvSpPr txBox="1"/>
          <p:nvPr/>
        </p:nvSpPr>
        <p:spPr>
          <a:xfrm>
            <a:off x="7620115" y="582124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249" name="Tableau 248">
            <a:extLst>
              <a:ext uri="{FF2B5EF4-FFF2-40B4-BE49-F238E27FC236}">
                <a16:creationId xmlns:a16="http://schemas.microsoft.com/office/drawing/2014/main" id="{3BF47595-72BE-478E-A9F4-37707C7761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24317" cy="241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9677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MON CONTRAT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Référence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GP12345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Fournisseur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EDF Entreprise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Lien GED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https://mycompany.contracts/…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43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Début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01/01/2017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6223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Fin de fourniture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31/12/2018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551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Date de signature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15/11/2017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652110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Tacite reconduction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851074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Date limite de résiliation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30/11/2018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887050"/>
                  </a:ext>
                </a:extLst>
              </a:tr>
            </a:tbl>
          </a:graphicData>
        </a:graphic>
      </p:graphicFrame>
      <p:sp>
        <p:nvSpPr>
          <p:cNvPr id="250" name="ZoneTexte 249">
            <a:extLst>
              <a:ext uri="{FF2B5EF4-FFF2-40B4-BE49-F238E27FC236}">
                <a16:creationId xmlns:a16="http://schemas.microsoft.com/office/drawing/2014/main" id="{B598F00B-D9E6-42B0-A4E8-78A98724B1C4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873242D2-DE05-4DA5-88C2-8B40B98E180F}"/>
              </a:ext>
            </a:extLst>
          </p:cNvPr>
          <p:cNvSpPr txBox="1"/>
          <p:nvPr/>
        </p:nvSpPr>
        <p:spPr>
          <a:xfrm>
            <a:off x="4608439" y="26429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9D1975A7-9CC1-4CA9-8503-4C6B41BA7963}"/>
              </a:ext>
            </a:extLst>
          </p:cNvPr>
          <p:cNvSpPr txBox="1"/>
          <p:nvPr/>
        </p:nvSpPr>
        <p:spPr>
          <a:xfrm>
            <a:off x="4608439" y="3188611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A330A3AD-0530-4876-9D3A-AC89AA520F7A}"/>
              </a:ext>
            </a:extLst>
          </p:cNvPr>
          <p:cNvSpPr txBox="1"/>
          <p:nvPr/>
        </p:nvSpPr>
        <p:spPr>
          <a:xfrm>
            <a:off x="4608439" y="340303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869C77B6-53DB-4F39-AD8E-227ED006AD6F}"/>
              </a:ext>
            </a:extLst>
          </p:cNvPr>
          <p:cNvGrpSpPr/>
          <p:nvPr/>
        </p:nvGrpSpPr>
        <p:grpSpPr>
          <a:xfrm>
            <a:off x="6008348" y="2703732"/>
            <a:ext cx="36777" cy="65339"/>
            <a:chOff x="4730072" y="516032"/>
            <a:chExt cx="36777" cy="65339"/>
          </a:xfrm>
        </p:grpSpPr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A24FD8C4-DA7C-433D-9342-E77333F033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F6C2CF96-FE85-40C0-BAAA-483756E88829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" name="ZoneTexte 256">
            <a:extLst>
              <a:ext uri="{FF2B5EF4-FFF2-40B4-BE49-F238E27FC236}">
                <a16:creationId xmlns:a16="http://schemas.microsoft.com/office/drawing/2014/main" id="{7EFA3CAA-3767-4840-AB5E-BE7BEEA4ACAA}"/>
              </a:ext>
            </a:extLst>
          </p:cNvPr>
          <p:cNvSpPr txBox="1"/>
          <p:nvPr/>
        </p:nvSpPr>
        <p:spPr>
          <a:xfrm>
            <a:off x="4608438" y="3616377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58" name="Image 257">
            <a:extLst>
              <a:ext uri="{FF2B5EF4-FFF2-40B4-BE49-F238E27FC236}">
                <a16:creationId xmlns:a16="http://schemas.microsoft.com/office/drawing/2014/main" id="{11FE5330-ECEB-4C29-97AB-34B88DA66C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83" y="3240802"/>
            <a:ext cx="74535" cy="74535"/>
          </a:xfrm>
          <a:prstGeom prst="rect">
            <a:avLst/>
          </a:prstGeom>
        </p:spPr>
      </p:pic>
      <p:pic>
        <p:nvPicPr>
          <p:cNvPr id="259" name="Image 258">
            <a:extLst>
              <a:ext uri="{FF2B5EF4-FFF2-40B4-BE49-F238E27FC236}">
                <a16:creationId xmlns:a16="http://schemas.microsoft.com/office/drawing/2014/main" id="{15856C9D-2CC2-46AC-8BBD-40A9DF4AE8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83" y="3453558"/>
            <a:ext cx="74535" cy="74535"/>
          </a:xfrm>
          <a:prstGeom prst="rect">
            <a:avLst/>
          </a:prstGeom>
        </p:spPr>
      </p:pic>
      <p:pic>
        <p:nvPicPr>
          <p:cNvPr id="260" name="Image 259">
            <a:extLst>
              <a:ext uri="{FF2B5EF4-FFF2-40B4-BE49-F238E27FC236}">
                <a16:creationId xmlns:a16="http://schemas.microsoft.com/office/drawing/2014/main" id="{88A7F404-7733-4674-A46D-F9EA108D67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83" y="3666313"/>
            <a:ext cx="74535" cy="74535"/>
          </a:xfrm>
          <a:prstGeom prst="rect">
            <a:avLst/>
          </a:prstGeom>
        </p:spPr>
      </p:pic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6030FF7D-87E8-410E-8631-FE14AA0A414D}"/>
              </a:ext>
            </a:extLst>
          </p:cNvPr>
          <p:cNvGrpSpPr/>
          <p:nvPr/>
        </p:nvGrpSpPr>
        <p:grpSpPr>
          <a:xfrm>
            <a:off x="4854271" y="3938346"/>
            <a:ext cx="1053462" cy="215444"/>
            <a:chOff x="1808486" y="2176470"/>
            <a:chExt cx="1053462" cy="215444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8C32C134-79C2-4EEA-B6C8-09083A3FDA43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42B62E89-5992-4DED-AFCE-049D6FD4A13B}"/>
                </a:ext>
              </a:extLst>
            </p:cNvPr>
            <p:cNvSpPr/>
            <p:nvPr/>
          </p:nvSpPr>
          <p:spPr>
            <a:xfrm>
              <a:off x="1808486" y="2176470"/>
              <a:ext cx="375424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264" name="Rectangle : coins arrondis 263">
              <a:extLst>
                <a:ext uri="{FF2B5EF4-FFF2-40B4-BE49-F238E27FC236}">
                  <a16:creationId xmlns:a16="http://schemas.microsoft.com/office/drawing/2014/main" id="{80BE48A1-14B5-4F28-8F3B-1529BD596545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5" name="Rectangle : coins arrondis 264">
              <a:extLst>
                <a:ext uri="{FF2B5EF4-FFF2-40B4-BE49-F238E27FC236}">
                  <a16:creationId xmlns:a16="http://schemas.microsoft.com/office/drawing/2014/main" id="{FD0CF0D5-DBCF-4096-AB3F-22A48D55A3C3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6" name="ZoneTexte 265">
            <a:extLst>
              <a:ext uri="{FF2B5EF4-FFF2-40B4-BE49-F238E27FC236}">
                <a16:creationId xmlns:a16="http://schemas.microsoft.com/office/drawing/2014/main" id="{1C0C5082-D1E1-4680-AA85-857276B35A80}"/>
              </a:ext>
            </a:extLst>
          </p:cNvPr>
          <p:cNvSpPr txBox="1"/>
          <p:nvPr/>
        </p:nvSpPr>
        <p:spPr>
          <a:xfrm>
            <a:off x="4608438" y="422807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pic>
        <p:nvPicPr>
          <p:cNvPr id="267" name="Image 266">
            <a:extLst>
              <a:ext uri="{FF2B5EF4-FFF2-40B4-BE49-F238E27FC236}">
                <a16:creationId xmlns:a16="http://schemas.microsoft.com/office/drawing/2014/main" id="{A22D42AF-1412-4020-80B3-24CFCC8919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83" y="4278006"/>
            <a:ext cx="74535" cy="74535"/>
          </a:xfrm>
          <a:prstGeom prst="rect">
            <a:avLst/>
          </a:prstGeom>
        </p:spPr>
      </p:pic>
      <p:sp>
        <p:nvSpPr>
          <p:cNvPr id="268" name="ZoneTexte 267">
            <a:extLst>
              <a:ext uri="{FF2B5EF4-FFF2-40B4-BE49-F238E27FC236}">
                <a16:creationId xmlns:a16="http://schemas.microsoft.com/office/drawing/2014/main" id="{7D1AE36F-8E3E-44E9-BDA0-556E604D37B7}"/>
              </a:ext>
            </a:extLst>
          </p:cNvPr>
          <p:cNvSpPr txBox="1"/>
          <p:nvPr/>
        </p:nvSpPr>
        <p:spPr>
          <a:xfrm>
            <a:off x="4608436" y="2854819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269" name="Rectangle : coins arrondis 268">
            <a:extLst>
              <a:ext uri="{FF2B5EF4-FFF2-40B4-BE49-F238E27FC236}">
                <a16:creationId xmlns:a16="http://schemas.microsoft.com/office/drawing/2014/main" id="{6A0908F3-43FC-40F6-8879-7A59FA1C8498}"/>
              </a:ext>
            </a:extLst>
          </p:cNvPr>
          <p:cNvSpPr/>
          <p:nvPr/>
        </p:nvSpPr>
        <p:spPr>
          <a:xfrm>
            <a:off x="9442662" y="2072201"/>
            <a:ext cx="24911" cy="2294809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0" name="Groupe 269">
            <a:extLst>
              <a:ext uri="{FF2B5EF4-FFF2-40B4-BE49-F238E27FC236}">
                <a16:creationId xmlns:a16="http://schemas.microsoft.com/office/drawing/2014/main" id="{53CBA9B8-6FE3-4FED-9DEE-D89AF68F808B}"/>
              </a:ext>
            </a:extLst>
          </p:cNvPr>
          <p:cNvGrpSpPr/>
          <p:nvPr/>
        </p:nvGrpSpPr>
        <p:grpSpPr>
          <a:xfrm>
            <a:off x="10128250" y="953690"/>
            <a:ext cx="1478974" cy="571386"/>
            <a:chOff x="2208412" y="1439267"/>
            <a:chExt cx="1183694" cy="571386"/>
          </a:xfrm>
        </p:grpSpPr>
        <p:sp>
          <p:nvSpPr>
            <p:cNvPr id="271" name="Rectangle à coins arrondis 3">
              <a:extLst>
                <a:ext uri="{FF2B5EF4-FFF2-40B4-BE49-F238E27FC236}">
                  <a16:creationId xmlns:a16="http://schemas.microsoft.com/office/drawing/2014/main" id="{328F10F7-2653-45C9-98B0-0DD9237A1C4B}"/>
                </a:ext>
              </a:extLst>
            </p:cNvPr>
            <p:cNvSpPr/>
            <p:nvPr/>
          </p:nvSpPr>
          <p:spPr>
            <a:xfrm>
              <a:off x="2208412" y="1439267"/>
              <a:ext cx="1183694" cy="487368"/>
            </a:xfrm>
            <a:prstGeom prst="roundRect">
              <a:avLst>
                <a:gd name="adj" fmla="val 4455"/>
              </a:avLst>
            </a:prstGeom>
            <a:solidFill>
              <a:srgbClr val="4040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chemeClr val="bg1"/>
                  </a:solidFill>
                </a:rPr>
                <a:t>Vous devez compléter toutes les étapes avant de pouvoir enregistrer les modifications</a:t>
              </a:r>
            </a:p>
          </p:txBody>
        </p:sp>
        <p:sp>
          <p:nvSpPr>
            <p:cNvPr id="272" name="Triangle isocèle 271">
              <a:extLst>
                <a:ext uri="{FF2B5EF4-FFF2-40B4-BE49-F238E27FC236}">
                  <a16:creationId xmlns:a16="http://schemas.microsoft.com/office/drawing/2014/main" id="{D76A82E2-5DAC-4424-8CAF-29872DFC9D32}"/>
                </a:ext>
              </a:extLst>
            </p:cNvPr>
            <p:cNvSpPr/>
            <p:nvPr/>
          </p:nvSpPr>
          <p:spPr>
            <a:xfrm flipV="1">
              <a:off x="3174721" y="1925057"/>
              <a:ext cx="81565" cy="85596"/>
            </a:xfrm>
            <a:prstGeom prst="triangle">
              <a:avLst/>
            </a:prstGeom>
            <a:solidFill>
              <a:srgbClr val="40404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73" name="Image 272">
            <a:extLst>
              <a:ext uri="{FF2B5EF4-FFF2-40B4-BE49-F238E27FC236}">
                <a16:creationId xmlns:a16="http://schemas.microsoft.com/office/drawing/2014/main" id="{850CA99B-61CC-4936-B97E-4CB861238B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28" y="1653386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3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Finally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wants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save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the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contract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Virement automatique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4D6DDBAF-8B81-483A-9C5C-41801940E5BD}"/>
              </a:ext>
            </a:extLst>
          </p:cNvPr>
          <p:cNvGrpSpPr/>
          <p:nvPr/>
        </p:nvGrpSpPr>
        <p:grpSpPr>
          <a:xfrm>
            <a:off x="10946594" y="1224330"/>
            <a:ext cx="660630" cy="300746"/>
            <a:chOff x="2863372" y="1709907"/>
            <a:chExt cx="528734" cy="300746"/>
          </a:xfrm>
        </p:grpSpPr>
        <p:sp>
          <p:nvSpPr>
            <p:cNvPr id="82" name="Rectangle à coins arrondis 3">
              <a:extLst>
                <a:ext uri="{FF2B5EF4-FFF2-40B4-BE49-F238E27FC236}">
                  <a16:creationId xmlns:a16="http://schemas.microsoft.com/office/drawing/2014/main" id="{FB03577A-31BA-4717-9F33-BA737D477E1F}"/>
                </a:ext>
              </a:extLst>
            </p:cNvPr>
            <p:cNvSpPr/>
            <p:nvPr/>
          </p:nvSpPr>
          <p:spPr>
            <a:xfrm>
              <a:off x="2863372" y="1709907"/>
              <a:ext cx="528734" cy="216728"/>
            </a:xfrm>
            <a:prstGeom prst="roundRect">
              <a:avLst>
                <a:gd name="adj" fmla="val 4455"/>
              </a:avLst>
            </a:prstGeom>
            <a:solidFill>
              <a:srgbClr val="40404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b="1" dirty="0">
                  <a:solidFill>
                    <a:schemeClr val="bg1"/>
                  </a:solidFill>
                </a:rPr>
                <a:t>Enregistrer</a:t>
              </a:r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448DA722-A0E3-4385-A442-79C5EA705C11}"/>
                </a:ext>
              </a:extLst>
            </p:cNvPr>
            <p:cNvSpPr/>
            <p:nvPr/>
          </p:nvSpPr>
          <p:spPr>
            <a:xfrm flipV="1">
              <a:off x="3174721" y="1925057"/>
              <a:ext cx="81565" cy="85596"/>
            </a:xfrm>
            <a:prstGeom prst="triangle">
              <a:avLst/>
            </a:prstGeom>
            <a:solidFill>
              <a:srgbClr val="404040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84" name="Image 83">
            <a:extLst>
              <a:ext uri="{FF2B5EF4-FFF2-40B4-BE49-F238E27FC236}">
                <a16:creationId xmlns:a16="http://schemas.microsoft.com/office/drawing/2014/main" id="{2EC76E2F-8C1D-4FD0-A33E-436842B3BD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28" y="1653386"/>
            <a:ext cx="203105" cy="26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57B81353-A50A-4ACC-98F1-998C02A527CF}"/>
              </a:ext>
            </a:extLst>
          </p:cNvPr>
          <p:cNvSpPr/>
          <p:nvPr/>
        </p:nvSpPr>
        <p:spPr>
          <a:xfrm>
            <a:off x="510945" y="931433"/>
            <a:ext cx="11163752" cy="5406095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2AFC62D4-74AA-4998-9148-2FADC8D67F72}"/>
              </a:ext>
            </a:extLst>
          </p:cNvPr>
          <p:cNvSpPr/>
          <p:nvPr/>
        </p:nvSpPr>
        <p:spPr>
          <a:xfrm>
            <a:off x="1017082" y="90520"/>
            <a:ext cx="10157836" cy="780905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… action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to open a confirmation message in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which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user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able to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a comment if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he</a:t>
            </a:r>
            <a:r>
              <a:rPr lang="fr-FR" sz="1200" dirty="0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200" dirty="0" err="1">
                <a:solidFill>
                  <a:schemeClr val="tx1"/>
                </a:solidFill>
                <a:latin typeface="Yantramanav Light" panose="02000000000000000000"/>
                <a:ea typeface="Verdana" panose="020B0604030504040204" pitchFamily="34" charset="0"/>
                <a:cs typeface="Verdana" panose="020B0604030504040204" pitchFamily="34" charset="0"/>
              </a:rPr>
              <a:t>wishes</a:t>
            </a:r>
            <a:endParaRPr lang="fr-FR" sz="1200" dirty="0">
              <a:solidFill>
                <a:schemeClr val="tx1"/>
              </a:solidFill>
              <a:latin typeface="Yantramanav Light" panose="0200000000000000000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26FCE28-0E29-44DF-9B0C-571E91209CA2}"/>
              </a:ext>
            </a:extLst>
          </p:cNvPr>
          <p:cNvSpPr/>
          <p:nvPr/>
        </p:nvSpPr>
        <p:spPr>
          <a:xfrm>
            <a:off x="513481" y="932415"/>
            <a:ext cx="11174401" cy="424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F29477EE-7C1B-481E-A490-52D7440AB1FB}"/>
              </a:ext>
            </a:extLst>
          </p:cNvPr>
          <p:cNvSpPr/>
          <p:nvPr/>
        </p:nvSpPr>
        <p:spPr>
          <a:xfrm>
            <a:off x="513481" y="961565"/>
            <a:ext cx="426086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8" name="Rectangle : coins arrondis 217">
            <a:extLst>
              <a:ext uri="{FF2B5EF4-FFF2-40B4-BE49-F238E27FC236}">
                <a16:creationId xmlns:a16="http://schemas.microsoft.com/office/drawing/2014/main" id="{BC2B684F-296A-46EA-8A05-F0B5E8E4E314}"/>
              </a:ext>
            </a:extLst>
          </p:cNvPr>
          <p:cNvSpPr/>
          <p:nvPr/>
        </p:nvSpPr>
        <p:spPr>
          <a:xfrm>
            <a:off x="1196485" y="1013497"/>
            <a:ext cx="1332614" cy="248820"/>
          </a:xfrm>
          <a:prstGeom prst="roundRect">
            <a:avLst>
              <a:gd name="adj" fmla="val 0"/>
            </a:avLst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>
                <a:solidFill>
                  <a:schemeClr val="tx1"/>
                </a:solidFill>
                <a:ea typeface="Roboto" pitchFamily="2" charset="0"/>
                <a:cs typeface="Verdana" panose="020B0604030504040204" pitchFamily="34" charset="0"/>
              </a:rPr>
              <a:t>CONTRAT GP12345</a:t>
            </a:r>
          </a:p>
        </p:txBody>
      </p: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1B06FD82-BE8A-481F-809E-8A5DB569F076}"/>
              </a:ext>
            </a:extLst>
          </p:cNvPr>
          <p:cNvCxnSpPr/>
          <p:nvPr/>
        </p:nvCxnSpPr>
        <p:spPr>
          <a:xfrm flipV="1">
            <a:off x="3387001" y="1018815"/>
            <a:ext cx="0" cy="252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D3C989B5-66B8-4AC3-B1F9-5B0E716EBAD9}"/>
              </a:ext>
            </a:extLst>
          </p:cNvPr>
          <p:cNvCxnSpPr>
            <a:cxnSpLocks/>
          </p:cNvCxnSpPr>
          <p:nvPr/>
        </p:nvCxnSpPr>
        <p:spPr>
          <a:xfrm flipH="1">
            <a:off x="3498865" y="1357215"/>
            <a:ext cx="1193037" cy="0"/>
          </a:xfrm>
          <a:prstGeom prst="line">
            <a:avLst/>
          </a:prstGeom>
          <a:ln w="25400">
            <a:solidFill>
              <a:srgbClr val="0494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ZoneTexte 220">
            <a:extLst>
              <a:ext uri="{FF2B5EF4-FFF2-40B4-BE49-F238E27FC236}">
                <a16:creationId xmlns:a16="http://schemas.microsoft.com/office/drawing/2014/main" id="{1197EAC3-2FA2-4B5D-BEFD-972B2D189780}"/>
              </a:ext>
            </a:extLst>
          </p:cNvPr>
          <p:cNvSpPr txBox="1"/>
          <p:nvPr/>
        </p:nvSpPr>
        <p:spPr>
          <a:xfrm>
            <a:off x="4779798" y="1029325"/>
            <a:ext cx="10447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/>
              <a:t>Analyse financière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6E7F08E7-3811-4D5C-894B-18415EAB48E8}"/>
              </a:ext>
            </a:extLst>
          </p:cNvPr>
          <p:cNvSpPr txBox="1"/>
          <p:nvPr/>
        </p:nvSpPr>
        <p:spPr>
          <a:xfrm>
            <a:off x="3606574" y="1029324"/>
            <a:ext cx="977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rgbClr val="0F4C58"/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Détail du contrat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5A8C383A-EF93-4EE5-A8BC-F017EE493B95}"/>
              </a:ext>
            </a:extLst>
          </p:cNvPr>
          <p:cNvSpPr txBox="1"/>
          <p:nvPr/>
        </p:nvSpPr>
        <p:spPr>
          <a:xfrm>
            <a:off x="6020115" y="1029324"/>
            <a:ext cx="58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Factures</a:t>
            </a:r>
          </a:p>
        </p:txBody>
      </p:sp>
      <p:grpSp>
        <p:nvGrpSpPr>
          <p:cNvPr id="225" name="Groupe 224">
            <a:extLst>
              <a:ext uri="{FF2B5EF4-FFF2-40B4-BE49-F238E27FC236}">
                <a16:creationId xmlns:a16="http://schemas.microsoft.com/office/drawing/2014/main" id="{7C716D27-8BDB-4F74-AB57-7D0919A6C472}"/>
              </a:ext>
            </a:extLst>
          </p:cNvPr>
          <p:cNvGrpSpPr/>
          <p:nvPr/>
        </p:nvGrpSpPr>
        <p:grpSpPr>
          <a:xfrm rot="16200000" flipH="1">
            <a:off x="1142552" y="1100015"/>
            <a:ext cx="53846" cy="95664"/>
            <a:chOff x="7193826" y="2988262"/>
            <a:chExt cx="36776" cy="65341"/>
          </a:xfrm>
        </p:grpSpPr>
        <p:cxnSp>
          <p:nvCxnSpPr>
            <p:cNvPr id="226" name="Connecteur droit 225">
              <a:extLst>
                <a:ext uri="{FF2B5EF4-FFF2-40B4-BE49-F238E27FC236}">
                  <a16:creationId xmlns:a16="http://schemas.microsoft.com/office/drawing/2014/main" id="{ACD26659-7761-43A8-A2EC-036A619DB41D}"/>
                </a:ext>
              </a:extLst>
            </p:cNvPr>
            <p:cNvCxnSpPr/>
            <p:nvPr/>
          </p:nvCxnSpPr>
          <p:spPr>
            <a:xfrm rot="3000000" flipH="1" flipV="1">
              <a:off x="7198565" y="3020299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594955C7-25E2-456D-B186-CABEF80381F6}"/>
                </a:ext>
              </a:extLst>
            </p:cNvPr>
            <p:cNvCxnSpPr/>
            <p:nvPr/>
          </p:nvCxnSpPr>
          <p:spPr>
            <a:xfrm rot="7800000" flipV="1">
              <a:off x="7161789" y="3021566"/>
              <a:ext cx="64074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08D89F5-B1B6-4031-AF73-64CE5A3851BD}"/>
              </a:ext>
            </a:extLst>
          </p:cNvPr>
          <p:cNvGrpSpPr/>
          <p:nvPr/>
        </p:nvGrpSpPr>
        <p:grpSpPr>
          <a:xfrm>
            <a:off x="510945" y="937529"/>
            <a:ext cx="426086" cy="5393938"/>
            <a:chOff x="510945" y="937529"/>
            <a:chExt cx="426086" cy="539393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D83ADB3-807E-4B56-BB69-77729B6820C0}"/>
                </a:ext>
              </a:extLst>
            </p:cNvPr>
            <p:cNvSpPr/>
            <p:nvPr/>
          </p:nvSpPr>
          <p:spPr>
            <a:xfrm>
              <a:off x="510945" y="937529"/>
              <a:ext cx="426086" cy="5393938"/>
            </a:xfrm>
            <a:prstGeom prst="rect">
              <a:avLst/>
            </a:prstGeom>
            <a:solidFill>
              <a:srgbClr val="505E68"/>
            </a:solidFill>
            <a:ln>
              <a:noFill/>
            </a:ln>
            <a:effectLst>
              <a:outerShdw blurRad="127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AED659C-4013-4B47-AC05-9A04EB5871FD}"/>
                </a:ext>
              </a:extLst>
            </p:cNvPr>
            <p:cNvSpPr/>
            <p:nvPr/>
          </p:nvSpPr>
          <p:spPr>
            <a:xfrm>
              <a:off x="510945" y="937529"/>
              <a:ext cx="426086" cy="42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6BF78A1-E238-4EA1-8112-2F83A9DEA26C}"/>
                </a:ext>
              </a:extLst>
            </p:cNvPr>
            <p:cNvSpPr/>
            <p:nvPr/>
          </p:nvSpPr>
          <p:spPr>
            <a:xfrm>
              <a:off x="512231" y="2548581"/>
              <a:ext cx="424800" cy="424800"/>
            </a:xfrm>
            <a:prstGeom prst="rect">
              <a:avLst/>
            </a:prstGeom>
            <a:solidFill>
              <a:srgbClr val="0494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1F1E2415-6918-4E20-97C0-0B926B8AA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159" y="1089206"/>
              <a:ext cx="145658" cy="121446"/>
            </a:xfrm>
            <a:prstGeom prst="rect">
              <a:avLst/>
            </a:prstGeom>
          </p:spPr>
        </p:pic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B7F3190A-FC7A-45DA-B220-F69840B0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896" y="4261307"/>
              <a:ext cx="194564" cy="194564"/>
            </a:xfrm>
            <a:prstGeom prst="rect">
              <a:avLst/>
            </a:prstGeom>
          </p:spPr>
        </p:pic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9B7E92AB-453F-4A46-8E3C-934CEDF8E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33" b="4176"/>
            <a:stretch/>
          </p:blipFill>
          <p:spPr>
            <a:xfrm>
              <a:off x="611979" y="3722499"/>
              <a:ext cx="216298" cy="179944"/>
            </a:xfrm>
            <a:prstGeom prst="rect">
              <a:avLst/>
            </a:prstGeom>
          </p:spPr>
        </p:pic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F9DD52C4-0F15-4D79-8DB3-905EA0849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8" y="3193282"/>
              <a:ext cx="188738" cy="186256"/>
            </a:xfrm>
            <a:prstGeom prst="rect">
              <a:avLst/>
            </a:prstGeom>
          </p:spPr>
        </p:pic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0C6CB222-56AC-4E97-9827-A0B1397D2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784" y="2658044"/>
              <a:ext cx="208053" cy="208053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44843C19-B1B7-47DC-9F77-7D0A5C1D7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1666" y="2140588"/>
              <a:ext cx="178173" cy="176260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6125281B-602B-4DC5-90E1-56978368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18" y="1584330"/>
              <a:ext cx="214021" cy="214021"/>
            </a:xfrm>
            <a:prstGeom prst="rect">
              <a:avLst/>
            </a:prstGeom>
          </p:spPr>
        </p:pic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490B174-45AC-4BA4-AF89-6AD93C66F7FE}"/>
              </a:ext>
            </a:extLst>
          </p:cNvPr>
          <p:cNvSpPr/>
          <p:nvPr/>
        </p:nvSpPr>
        <p:spPr>
          <a:xfrm>
            <a:off x="506654" y="931467"/>
            <a:ext cx="11174400" cy="5400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99B525F-060D-41A2-AEE9-B17232B89C5C}"/>
              </a:ext>
            </a:extLst>
          </p:cNvPr>
          <p:cNvSpPr/>
          <p:nvPr/>
        </p:nvSpPr>
        <p:spPr>
          <a:xfrm>
            <a:off x="3180285" y="1892089"/>
            <a:ext cx="6336025" cy="43113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92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fr-FR" sz="900" dirty="0">
              <a:solidFill>
                <a:schemeClr val="tx1"/>
              </a:solidFill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435F91E0-9D20-4D33-94C9-7E19F5BD07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283" y="3904306"/>
            <a:ext cx="216728" cy="216728"/>
          </a:xfrm>
          <a:prstGeom prst="rect">
            <a:avLst/>
          </a:prstGeom>
        </p:spPr>
      </p:pic>
      <p:graphicFrame>
        <p:nvGraphicFramePr>
          <p:cNvPr id="139" name="Tableau 138">
            <a:extLst>
              <a:ext uri="{FF2B5EF4-FFF2-40B4-BE49-F238E27FC236}">
                <a16:creationId xmlns:a16="http://schemas.microsoft.com/office/drawing/2014/main" id="{3513BCF8-9399-4D4C-9C11-232CC48270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54351" y="2069034"/>
          <a:ext cx="2733724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99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741798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  <a:gridCol w="791727">
                  <a:extLst>
                    <a:ext uri="{9D8B030D-6E8A-4147-A177-3AD203B41FA5}">
                      <a16:colId xmlns:a16="http://schemas.microsoft.com/office/drawing/2014/main" val="259486869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MODALITÉS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3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fr-FR" sz="3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Mode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Virement automatique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23775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Délai de paiement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13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7593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Ristourne en cas de paiement anticipé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724263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Délai d’anticipation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30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jours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73168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/>
                        <a:t>Valeur de la ristourne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        10                             </a:t>
                      </a:r>
                      <a:r>
                        <a:rPr lang="fr-FR" sz="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52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2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27772"/>
                  </a:ext>
                </a:extLst>
              </a:tr>
            </a:tbl>
          </a:graphicData>
        </a:graphic>
      </p:graphicFrame>
      <p:graphicFrame>
        <p:nvGraphicFramePr>
          <p:cNvPr id="140" name="Tableau 139">
            <a:extLst>
              <a:ext uri="{FF2B5EF4-FFF2-40B4-BE49-F238E27FC236}">
                <a16:creationId xmlns:a16="http://schemas.microsoft.com/office/drawing/2014/main" id="{4A03C601-4F02-471E-BB7B-F404F8106D0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67693" y="2069034"/>
          <a:ext cx="2795485" cy="878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318">
                  <a:extLst>
                    <a:ext uri="{9D8B030D-6E8A-4147-A177-3AD203B41FA5}">
                      <a16:colId xmlns:a16="http://schemas.microsoft.com/office/drawing/2014/main" val="3064154089"/>
                    </a:ext>
                  </a:extLst>
                </a:gridCol>
                <a:gridCol w="1652167">
                  <a:extLst>
                    <a:ext uri="{9D8B030D-6E8A-4147-A177-3AD203B41FA5}">
                      <a16:colId xmlns:a16="http://schemas.microsoft.com/office/drawing/2014/main" val="31012614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rgbClr val="007CA4"/>
                          </a:solidFill>
                        </a:rPr>
                        <a:t>COMPTE DÉBITEUR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fr-FR" sz="8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69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fr-FR" sz="200" b="1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2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90851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Contrat multi-débiteur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8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957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fr-FR" sz="100" b="0" dirty="0"/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00" dirty="0"/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9569"/>
                  </a:ext>
                </a:extLst>
              </a:tr>
              <a:tr h="172682"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/>
                        <a:t>IBAN</a:t>
                      </a: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/>
                        <a:t>FR76 - 3000 0000 0000 0000 000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149244"/>
                  </a:ext>
                </a:extLst>
              </a:tr>
            </a:tbl>
          </a:graphicData>
        </a:graphic>
      </p:graphicFrame>
      <p:sp>
        <p:nvSpPr>
          <p:cNvPr id="141" name="ZoneTexte 140">
            <a:extLst>
              <a:ext uri="{FF2B5EF4-FFF2-40B4-BE49-F238E27FC236}">
                <a16:creationId xmlns:a16="http://schemas.microsoft.com/office/drawing/2014/main" id="{664E23F9-B032-4A87-AA42-30B06B110A2F}"/>
              </a:ext>
            </a:extLst>
          </p:cNvPr>
          <p:cNvSpPr txBox="1"/>
          <p:nvPr/>
        </p:nvSpPr>
        <p:spPr>
          <a:xfrm>
            <a:off x="4608439" y="2432560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B3937D9C-94D9-4BF4-9069-2CA4988B88A3}"/>
              </a:ext>
            </a:extLst>
          </p:cNvPr>
          <p:cNvSpPr txBox="1"/>
          <p:nvPr/>
        </p:nvSpPr>
        <p:spPr>
          <a:xfrm>
            <a:off x="5362575" y="2646985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56E90B71-0952-4C06-82B2-C8EA8F9D2EBF}"/>
              </a:ext>
            </a:extLst>
          </p:cNvPr>
          <p:cNvSpPr txBox="1"/>
          <p:nvPr/>
        </p:nvSpPr>
        <p:spPr>
          <a:xfrm>
            <a:off x="7622292" y="2756576"/>
            <a:ext cx="1511557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E8B2B027-B290-4ACE-B3D8-AF490F601934}"/>
              </a:ext>
            </a:extLst>
          </p:cNvPr>
          <p:cNvGrpSpPr/>
          <p:nvPr/>
        </p:nvGrpSpPr>
        <p:grpSpPr>
          <a:xfrm>
            <a:off x="6008348" y="2493545"/>
            <a:ext cx="36777" cy="65339"/>
            <a:chOff x="4730072" y="516032"/>
            <a:chExt cx="36777" cy="65339"/>
          </a:xfrm>
        </p:grpSpPr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171B9176-7BF5-462B-A21E-A6C4DFF222B3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F1EACA77-7CFA-4D95-B72D-33FE6C4D4E3A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rgbClr val="005F9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BFD5EEDC-303D-4957-BD27-8CBDF3D34690}"/>
              </a:ext>
            </a:extLst>
          </p:cNvPr>
          <p:cNvGrpSpPr/>
          <p:nvPr/>
        </p:nvGrpSpPr>
        <p:grpSpPr>
          <a:xfrm>
            <a:off x="6008348" y="2708812"/>
            <a:ext cx="36777" cy="65339"/>
            <a:chOff x="4730072" y="516032"/>
            <a:chExt cx="36777" cy="65339"/>
          </a:xfrm>
        </p:grpSpPr>
        <p:cxnSp>
          <p:nvCxnSpPr>
            <p:cNvPr id="156" name="Connecteur droit 155">
              <a:extLst>
                <a:ext uri="{FF2B5EF4-FFF2-40B4-BE49-F238E27FC236}">
                  <a16:creationId xmlns:a16="http://schemas.microsoft.com/office/drawing/2014/main" id="{46EB9623-8B24-4127-A4A7-0C0C64CA97C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0CF192DF-CEA0-4258-9C78-0D251D0D6D91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ZoneTexte 167">
            <a:extLst>
              <a:ext uri="{FF2B5EF4-FFF2-40B4-BE49-F238E27FC236}">
                <a16:creationId xmlns:a16="http://schemas.microsoft.com/office/drawing/2014/main" id="{A31E6CC4-7CBC-4B36-B7C7-ED29C3EEA323}"/>
              </a:ext>
            </a:extLst>
          </p:cNvPr>
          <p:cNvSpPr txBox="1"/>
          <p:nvPr/>
        </p:nvSpPr>
        <p:spPr>
          <a:xfrm>
            <a:off x="4608439" y="2646985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69" name="Groupe 168">
            <a:extLst>
              <a:ext uri="{FF2B5EF4-FFF2-40B4-BE49-F238E27FC236}">
                <a16:creationId xmlns:a16="http://schemas.microsoft.com/office/drawing/2014/main" id="{B69D3562-700F-4E06-952D-3A0E3DD2ED57}"/>
              </a:ext>
            </a:extLst>
          </p:cNvPr>
          <p:cNvGrpSpPr/>
          <p:nvPr/>
        </p:nvGrpSpPr>
        <p:grpSpPr>
          <a:xfrm>
            <a:off x="4842940" y="3158497"/>
            <a:ext cx="1058271" cy="215444"/>
            <a:chOff x="1803677" y="2176470"/>
            <a:chExt cx="1058271" cy="215444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7720C29-1A04-4C87-95A6-48A9BED015D9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b="1" dirty="0">
                  <a:solidFill>
                    <a:srgbClr val="04945D"/>
                  </a:solidFill>
                </a:rPr>
                <a:t>Avec</a:t>
              </a:r>
              <a:endParaRPr lang="fr-FR" sz="600" b="1" dirty="0">
                <a:solidFill>
                  <a:srgbClr val="04945D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808F95C-CE01-4689-B0C2-AE0069CED06D}"/>
                </a:ext>
              </a:extLst>
            </p:cNvPr>
            <p:cNvSpPr/>
            <p:nvPr/>
          </p:nvSpPr>
          <p:spPr>
            <a:xfrm>
              <a:off x="1803677" y="2176470"/>
              <a:ext cx="380233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Sans</a:t>
              </a:r>
            </a:p>
          </p:txBody>
        </p:sp>
        <p:sp>
          <p:nvSpPr>
            <p:cNvPr id="172" name="Rectangle : coins arrondis 171">
              <a:extLst>
                <a:ext uri="{FF2B5EF4-FFF2-40B4-BE49-F238E27FC236}">
                  <a16:creationId xmlns:a16="http://schemas.microsoft.com/office/drawing/2014/main" id="{8E4EF89D-6437-41FE-AEE9-127A580405F8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rgbClr val="04945D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3" name="Rectangle : coins arrondis 172">
              <a:extLst>
                <a:ext uri="{FF2B5EF4-FFF2-40B4-BE49-F238E27FC236}">
                  <a16:creationId xmlns:a16="http://schemas.microsoft.com/office/drawing/2014/main" id="{6845D790-00F4-46DA-983D-DA5D637DD67B}"/>
                </a:ext>
              </a:extLst>
            </p:cNvPr>
            <p:cNvSpPr/>
            <p:nvPr/>
          </p:nvSpPr>
          <p:spPr>
            <a:xfrm>
              <a:off x="2289032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4945D"/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19C771F7-F173-4DFA-8BB6-2517718BE91C}"/>
              </a:ext>
            </a:extLst>
          </p:cNvPr>
          <p:cNvGrpSpPr/>
          <p:nvPr/>
        </p:nvGrpSpPr>
        <p:grpSpPr>
          <a:xfrm>
            <a:off x="7922771" y="2408071"/>
            <a:ext cx="1039035" cy="215444"/>
            <a:chOff x="1822913" y="2176470"/>
            <a:chExt cx="1039035" cy="215444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48ECFAF-8945-465E-9981-12E7CC901CF5}"/>
                </a:ext>
              </a:extLst>
            </p:cNvPr>
            <p:cNvSpPr/>
            <p:nvPr/>
          </p:nvSpPr>
          <p:spPr>
            <a:xfrm>
              <a:off x="2397769" y="2176470"/>
              <a:ext cx="464179" cy="2154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Oui</a:t>
              </a:r>
              <a:endParaRPr lang="fr-FR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03D96DDF-0C9F-49D9-B257-F45FD28C8B81}"/>
                </a:ext>
              </a:extLst>
            </p:cNvPr>
            <p:cNvSpPr/>
            <p:nvPr/>
          </p:nvSpPr>
          <p:spPr>
            <a:xfrm>
              <a:off x="1822913" y="2176470"/>
              <a:ext cx="360997" cy="21544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r"/>
              <a:r>
                <a:rPr lang="fr-FR" sz="800" b="1" dirty="0">
                  <a:solidFill>
                    <a:schemeClr val="bg1">
                      <a:lumMod val="65000"/>
                    </a:schemeClr>
                  </a:solidFill>
                </a:rPr>
                <a:t>Non</a:t>
              </a:r>
            </a:p>
          </p:txBody>
        </p:sp>
        <p:sp>
          <p:nvSpPr>
            <p:cNvPr id="182" name="Rectangle : coins arrondis 181">
              <a:extLst>
                <a:ext uri="{FF2B5EF4-FFF2-40B4-BE49-F238E27FC236}">
                  <a16:creationId xmlns:a16="http://schemas.microsoft.com/office/drawing/2014/main" id="{5F09FDCE-2784-4BAC-A3A1-73183AE5B814}"/>
                </a:ext>
              </a:extLst>
            </p:cNvPr>
            <p:cNvSpPr/>
            <p:nvPr/>
          </p:nvSpPr>
          <p:spPr>
            <a:xfrm>
              <a:off x="2166348" y="2236259"/>
              <a:ext cx="252000" cy="9787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3" name="Rectangle : coins arrondis 182">
              <a:extLst>
                <a:ext uri="{FF2B5EF4-FFF2-40B4-BE49-F238E27FC236}">
                  <a16:creationId xmlns:a16="http://schemas.microsoft.com/office/drawing/2014/main" id="{3E478FF8-E828-4428-9DD7-F22CB231B36C}"/>
                </a:ext>
              </a:extLst>
            </p:cNvPr>
            <p:cNvSpPr/>
            <p:nvPr/>
          </p:nvSpPr>
          <p:spPr>
            <a:xfrm>
              <a:off x="2166348" y="2220537"/>
              <a:ext cx="129316" cy="12931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glow rad="381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54231C37-239D-4D9A-9056-464AFF797F17}"/>
              </a:ext>
            </a:extLst>
          </p:cNvPr>
          <p:cNvCxnSpPr>
            <a:cxnSpLocks/>
          </p:cNvCxnSpPr>
          <p:nvPr/>
        </p:nvCxnSpPr>
        <p:spPr>
          <a:xfrm>
            <a:off x="3534346" y="3038176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3D5B7690-F1AB-4662-85E4-883DBF9AE7B6}"/>
              </a:ext>
            </a:extLst>
          </p:cNvPr>
          <p:cNvCxnSpPr>
            <a:cxnSpLocks/>
          </p:cNvCxnSpPr>
          <p:nvPr/>
        </p:nvCxnSpPr>
        <p:spPr>
          <a:xfrm>
            <a:off x="3534346" y="4138363"/>
            <a:ext cx="25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ZoneTexte 105">
            <a:extLst>
              <a:ext uri="{FF2B5EF4-FFF2-40B4-BE49-F238E27FC236}">
                <a16:creationId xmlns:a16="http://schemas.microsoft.com/office/drawing/2014/main" id="{AE95A648-77BA-4FEB-8977-CB668BBB2F05}"/>
              </a:ext>
            </a:extLst>
          </p:cNvPr>
          <p:cNvSpPr txBox="1"/>
          <p:nvPr/>
        </p:nvSpPr>
        <p:spPr>
          <a:xfrm>
            <a:off x="5364163" y="3557741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87463E9C-A5D7-4D14-B6BE-7D4DAAC56DA2}"/>
              </a:ext>
            </a:extLst>
          </p:cNvPr>
          <p:cNvGrpSpPr/>
          <p:nvPr/>
        </p:nvGrpSpPr>
        <p:grpSpPr>
          <a:xfrm>
            <a:off x="6009936" y="3619568"/>
            <a:ext cx="36777" cy="65339"/>
            <a:chOff x="4730072" y="516032"/>
            <a:chExt cx="36777" cy="65339"/>
          </a:xfrm>
        </p:grpSpPr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9DD5C4B0-7D27-41F9-806A-40D198E76F1F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D8DF479E-2CA1-421E-8B82-F12DF1F73448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ZoneTexte 109">
            <a:extLst>
              <a:ext uri="{FF2B5EF4-FFF2-40B4-BE49-F238E27FC236}">
                <a16:creationId xmlns:a16="http://schemas.microsoft.com/office/drawing/2014/main" id="{632D93CD-7A7D-44EA-92F7-7424A6461566}"/>
              </a:ext>
            </a:extLst>
          </p:cNvPr>
          <p:cNvSpPr txBox="1"/>
          <p:nvPr/>
        </p:nvSpPr>
        <p:spPr>
          <a:xfrm>
            <a:off x="4610027" y="3557741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E28B729D-30D4-41DD-A960-470D48792C3B}"/>
              </a:ext>
            </a:extLst>
          </p:cNvPr>
          <p:cNvSpPr txBox="1"/>
          <p:nvPr/>
        </p:nvSpPr>
        <p:spPr>
          <a:xfrm>
            <a:off x="5365751" y="3771267"/>
            <a:ext cx="757421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FD237846-9865-478E-92A6-D9D59E66A7DC}"/>
              </a:ext>
            </a:extLst>
          </p:cNvPr>
          <p:cNvGrpSpPr/>
          <p:nvPr/>
        </p:nvGrpSpPr>
        <p:grpSpPr>
          <a:xfrm>
            <a:off x="6011524" y="3833094"/>
            <a:ext cx="36777" cy="65339"/>
            <a:chOff x="4730072" y="516032"/>
            <a:chExt cx="36777" cy="65339"/>
          </a:xfrm>
        </p:grpSpPr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AC346F80-E308-4308-B65A-3ABBB26CD6FC}"/>
                </a:ext>
              </a:extLst>
            </p:cNvPr>
            <p:cNvCxnSpPr/>
            <p:nvPr/>
          </p:nvCxnSpPr>
          <p:spPr>
            <a:xfrm rot="7800000" flipV="1">
              <a:off x="4734812" y="549335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63F2887E-934F-400C-9098-F2D195C36806}"/>
                </a:ext>
              </a:extLst>
            </p:cNvPr>
            <p:cNvCxnSpPr/>
            <p:nvPr/>
          </p:nvCxnSpPr>
          <p:spPr>
            <a:xfrm rot="3000000" flipH="1" flipV="1">
              <a:off x="4698035" y="548069"/>
              <a:ext cx="64073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ZoneTexte 114">
            <a:extLst>
              <a:ext uri="{FF2B5EF4-FFF2-40B4-BE49-F238E27FC236}">
                <a16:creationId xmlns:a16="http://schemas.microsoft.com/office/drawing/2014/main" id="{422983EB-26EA-4735-BAF7-43C610E0787E}"/>
              </a:ext>
            </a:extLst>
          </p:cNvPr>
          <p:cNvSpPr txBox="1"/>
          <p:nvPr/>
        </p:nvSpPr>
        <p:spPr>
          <a:xfrm>
            <a:off x="4611615" y="3771267"/>
            <a:ext cx="717360" cy="180000"/>
          </a:xfrm>
          <a:prstGeom prst="roundRect">
            <a:avLst>
              <a:gd name="adj" fmla="val 8142"/>
            </a:avLst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900" b="0">
                <a:solidFill>
                  <a:schemeClr val="bg1">
                    <a:lumMod val="65000"/>
                  </a:schemeClr>
                </a:solidFill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l"/>
            <a:endParaRPr lang="fr-FR" sz="800" dirty="0">
              <a:solidFill>
                <a:schemeClr val="tx1"/>
              </a:solidFill>
              <a:ea typeface="Roboto" pitchFamily="2" charset="0"/>
            </a:endParaRPr>
          </a:p>
        </p:txBody>
      </p:sp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4FE7A52C-F9BA-4B99-BF0F-D89E8B5CFCF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70928" y="1529487"/>
          <a:ext cx="6254431" cy="228600"/>
        </p:xfrm>
        <a:graphic>
          <a:graphicData uri="http://schemas.openxmlformats.org/drawingml/2006/table">
            <a:tbl>
              <a:tblPr/>
              <a:tblGrid>
                <a:gridCol w="1892602">
                  <a:extLst>
                    <a:ext uri="{9D8B030D-6E8A-4147-A177-3AD203B41FA5}">
                      <a16:colId xmlns:a16="http://schemas.microsoft.com/office/drawing/2014/main" val="2359022502"/>
                    </a:ext>
                  </a:extLst>
                </a:gridCol>
                <a:gridCol w="1644324">
                  <a:extLst>
                    <a:ext uri="{9D8B030D-6E8A-4147-A177-3AD203B41FA5}">
                      <a16:colId xmlns:a16="http://schemas.microsoft.com/office/drawing/2014/main" val="211961393"/>
                    </a:ext>
                  </a:extLst>
                </a:gridCol>
                <a:gridCol w="855021">
                  <a:extLst>
                    <a:ext uri="{9D8B030D-6E8A-4147-A177-3AD203B41FA5}">
                      <a16:colId xmlns:a16="http://schemas.microsoft.com/office/drawing/2014/main" val="1370308244"/>
                    </a:ext>
                  </a:extLst>
                </a:gridCol>
                <a:gridCol w="1045845">
                  <a:extLst>
                    <a:ext uri="{9D8B030D-6E8A-4147-A177-3AD203B41FA5}">
                      <a16:colId xmlns:a16="http://schemas.microsoft.com/office/drawing/2014/main" val="1529404437"/>
                    </a:ext>
                  </a:extLst>
                </a:gridCol>
                <a:gridCol w="816639">
                  <a:extLst>
                    <a:ext uri="{9D8B030D-6E8A-4147-A177-3AD203B41FA5}">
                      <a16:colId xmlns:a16="http://schemas.microsoft.com/office/drawing/2014/main" val="425103148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INFORMATIONS GÉNÉRALES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POINTS DE LIVRAISON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PRIX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chemeClr val="tx1"/>
                          </a:solidFill>
                        </a:rPr>
                        <a:t>OPTIONS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fr-FR" sz="900" b="0" dirty="0">
                          <a:solidFill>
                            <a:srgbClr val="007CA4"/>
                          </a:solidFill>
                        </a:rPr>
                        <a:t>FACTURATION</a:t>
                      </a:r>
                    </a:p>
                  </a:txBody>
                  <a:tcPr marL="45720" marR="45720" anchor="ctr" horzOverflow="overflow">
                    <a:lnL w="12700" cap="flat">
                      <a:noFill/>
                      <a:miter lim="400000"/>
                    </a:lnL>
                    <a:lnR w="12700" cap="flat">
                      <a:noFill/>
                      <a:miter lim="400000"/>
                    </a:lnR>
                    <a:lnT w="12700" cap="flat">
                      <a:noFill/>
                      <a:miter lim="400000"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4806"/>
                  </a:ext>
                </a:extLst>
              </a:tr>
            </a:tbl>
          </a:graphicData>
        </a:graphic>
      </p:graphicFrame>
      <p:sp>
        <p:nvSpPr>
          <p:cNvPr id="86" name="Ellipse 85">
            <a:extLst>
              <a:ext uri="{FF2B5EF4-FFF2-40B4-BE49-F238E27FC236}">
                <a16:creationId xmlns:a16="http://schemas.microsoft.com/office/drawing/2014/main" id="{14F43606-D411-43EC-8AD6-30ECEF93A6C6}"/>
              </a:ext>
            </a:extLst>
          </p:cNvPr>
          <p:cNvSpPr/>
          <p:nvPr/>
        </p:nvSpPr>
        <p:spPr>
          <a:xfrm>
            <a:off x="3171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1</a:t>
            </a: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9EF6A3B-27B4-4958-B43B-5DD71D119015}"/>
              </a:ext>
            </a:extLst>
          </p:cNvPr>
          <p:cNvCxnSpPr/>
          <p:nvPr/>
        </p:nvCxnSpPr>
        <p:spPr>
          <a:xfrm>
            <a:off x="4787931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C47832FB-C824-4444-BD07-204BDD143F26}"/>
              </a:ext>
            </a:extLst>
          </p:cNvPr>
          <p:cNvCxnSpPr/>
          <p:nvPr/>
        </p:nvCxnSpPr>
        <p:spPr>
          <a:xfrm>
            <a:off x="640378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A2204D0-74EC-4239-965E-76C82CBDC5C1}"/>
              </a:ext>
            </a:extLst>
          </p:cNvPr>
          <p:cNvCxnSpPr/>
          <p:nvPr/>
        </p:nvCxnSpPr>
        <p:spPr>
          <a:xfrm>
            <a:off x="8305244" y="1639100"/>
            <a:ext cx="216000" cy="0"/>
          </a:xfrm>
          <a:prstGeom prst="line">
            <a:avLst/>
          </a:prstGeom>
          <a:ln w="12700">
            <a:solidFill>
              <a:srgbClr val="007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Ellipse 89">
            <a:extLst>
              <a:ext uri="{FF2B5EF4-FFF2-40B4-BE49-F238E27FC236}">
                <a16:creationId xmlns:a16="http://schemas.microsoft.com/office/drawing/2014/main" id="{72F4DC4F-F4F0-4CA4-9CD4-330D6929890B}"/>
              </a:ext>
            </a:extLst>
          </p:cNvPr>
          <p:cNvSpPr/>
          <p:nvPr/>
        </p:nvSpPr>
        <p:spPr>
          <a:xfrm>
            <a:off x="5076320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27985921-3A27-4ED2-B7FC-04731FE92B5B}"/>
              </a:ext>
            </a:extLst>
          </p:cNvPr>
          <p:cNvSpPr/>
          <p:nvPr/>
        </p:nvSpPr>
        <p:spPr>
          <a:xfrm>
            <a:off x="6694279" y="1557685"/>
            <a:ext cx="162831" cy="162831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3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69E0CC9-DB2B-4A94-A751-CC624BB625B2}"/>
              </a:ext>
            </a:extLst>
          </p:cNvPr>
          <p:cNvSpPr/>
          <p:nvPr/>
        </p:nvSpPr>
        <p:spPr>
          <a:xfrm>
            <a:off x="8603872" y="1557685"/>
            <a:ext cx="162831" cy="162831"/>
          </a:xfrm>
          <a:prstGeom prst="ellipse">
            <a:avLst/>
          </a:prstGeom>
          <a:solidFill>
            <a:srgbClr val="007C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/>
              <a:t>5</a:t>
            </a:r>
          </a:p>
        </p:txBody>
      </p:sp>
      <p:pic>
        <p:nvPicPr>
          <p:cNvPr id="96" name="Image 95">
            <a:extLst>
              <a:ext uri="{FF2B5EF4-FFF2-40B4-BE49-F238E27FC236}">
                <a16:creationId xmlns:a16="http://schemas.microsoft.com/office/drawing/2014/main" id="{6F04ABA7-50B7-4EF2-9BF5-A03E34A7A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962" y="1537340"/>
            <a:ext cx="216728" cy="21672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77ED1B80-C166-487F-B582-F4CD6ECDDA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78905" y="1537340"/>
            <a:ext cx="216728" cy="216728"/>
          </a:xfrm>
          <a:prstGeom prst="rect">
            <a:avLst/>
          </a:prstGeom>
        </p:spPr>
      </p:pic>
      <p:sp>
        <p:nvSpPr>
          <p:cNvPr id="98" name="Ellipse 97">
            <a:extLst>
              <a:ext uri="{FF2B5EF4-FFF2-40B4-BE49-F238E27FC236}">
                <a16:creationId xmlns:a16="http://schemas.microsoft.com/office/drawing/2014/main" id="{0D6405C2-29AF-491F-AE1D-79A3B9305BCB}"/>
              </a:ext>
            </a:extLst>
          </p:cNvPr>
          <p:cNvSpPr/>
          <p:nvPr/>
        </p:nvSpPr>
        <p:spPr>
          <a:xfrm>
            <a:off x="7561799" y="1557685"/>
            <a:ext cx="162831" cy="162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800" dirty="0">
                <a:solidFill>
                  <a:srgbClr val="007CA4"/>
                </a:solidFill>
              </a:rPr>
              <a:t>4</a:t>
            </a:r>
          </a:p>
        </p:txBody>
      </p: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EC0B0E2-62D2-4522-8E0F-AAC01B1503A7}"/>
              </a:ext>
            </a:extLst>
          </p:cNvPr>
          <p:cNvCxnSpPr/>
          <p:nvPr/>
        </p:nvCxnSpPr>
        <p:spPr>
          <a:xfrm>
            <a:off x="7243305" y="1639100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34434B5-2DEA-44FA-94CF-BBA2EAE97A45}"/>
              </a:ext>
            </a:extLst>
          </p:cNvPr>
          <p:cNvSpPr/>
          <p:nvPr/>
        </p:nvSpPr>
        <p:spPr>
          <a:xfrm>
            <a:off x="517303" y="932415"/>
            <a:ext cx="11163752" cy="5405113"/>
          </a:xfrm>
          <a:prstGeom prst="roundRect">
            <a:avLst>
              <a:gd name="adj" fmla="val 0"/>
            </a:avLst>
          </a:prstGeom>
          <a:solidFill>
            <a:srgbClr val="000000">
              <a:alpha val="20000"/>
            </a:srgb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endParaRPr lang="fr-FR" sz="800" dirty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EC011B0-3DEA-4B0F-82B7-DAB7FBA66598}"/>
              </a:ext>
            </a:extLst>
          </p:cNvPr>
          <p:cNvGrpSpPr/>
          <p:nvPr/>
        </p:nvGrpSpPr>
        <p:grpSpPr>
          <a:xfrm>
            <a:off x="4268314" y="2428971"/>
            <a:ext cx="3661731" cy="2412000"/>
            <a:chOff x="4268314" y="2594329"/>
            <a:chExt cx="3661731" cy="241200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6E261AE5-FCBB-4580-873F-56BDB2CEC5DD}"/>
                </a:ext>
              </a:extLst>
            </p:cNvPr>
            <p:cNvGrpSpPr/>
            <p:nvPr/>
          </p:nvGrpSpPr>
          <p:grpSpPr>
            <a:xfrm>
              <a:off x="4268314" y="2594329"/>
              <a:ext cx="3661731" cy="2412000"/>
              <a:chOff x="4076275" y="1751996"/>
              <a:chExt cx="3661731" cy="2412000"/>
            </a:xfrm>
          </p:grpSpPr>
          <p:sp>
            <p:nvSpPr>
              <p:cNvPr id="100" name="Rectangle : coins arrondis 99">
                <a:extLst>
                  <a:ext uri="{FF2B5EF4-FFF2-40B4-BE49-F238E27FC236}">
                    <a16:creationId xmlns:a16="http://schemas.microsoft.com/office/drawing/2014/main" id="{0E0DDD43-18E5-4FD4-93DF-6DA51CA7C868}"/>
                  </a:ext>
                </a:extLst>
              </p:cNvPr>
              <p:cNvSpPr/>
              <p:nvPr/>
            </p:nvSpPr>
            <p:spPr>
              <a:xfrm>
                <a:off x="4085085" y="1751996"/>
                <a:ext cx="3652921" cy="2412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noFill/>
              </a:ln>
              <a:effectLst>
                <a:outerShdw blurRad="254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90000" rtlCol="0" anchor="t"/>
              <a:lstStyle/>
              <a:p>
                <a:pPr lvl="0"/>
                <a:r>
                  <a:rPr lang="fr-FR" sz="800" b="1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CONFIRMATION</a:t>
                </a: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/>
                <a:endParaRPr lang="fr-FR" sz="800" b="1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r>
                  <a:rPr lang="fr-FR" sz="800" dirty="0">
                    <a:solidFill>
                      <a:prstClr val="black"/>
                    </a:solidFill>
                    <a:ea typeface="Verdana" panose="020B0604030504040204" pitchFamily="34" charset="0"/>
                    <a:cs typeface="Verdana" panose="020B0604030504040204" pitchFamily="34" charset="0"/>
                  </a:rPr>
                  <a:t>Vous êtes sur le point d’enregistrer vos modifications sur ce contrat.</a:t>
                </a: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lvl="0" algn="ctr"/>
                <a:endParaRPr lang="fr-FR" sz="800" dirty="0">
                  <a:solidFill>
                    <a:prstClr val="black"/>
                  </a:solidFill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101" name="Connecteur droit 100">
                <a:extLst>
                  <a:ext uri="{FF2B5EF4-FFF2-40B4-BE49-F238E27FC236}">
                    <a16:creationId xmlns:a16="http://schemas.microsoft.com/office/drawing/2014/main" id="{75EE59F1-CB1C-4634-9B82-97479FD81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76275" y="3719878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" name="Image 101">
                <a:extLst>
                  <a:ext uri="{FF2B5EF4-FFF2-40B4-BE49-F238E27FC236}">
                    <a16:creationId xmlns:a16="http://schemas.microsoft.com/office/drawing/2014/main" id="{8F410891-ED25-4413-B0B5-63E17C710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6139" y="3827934"/>
                <a:ext cx="216728" cy="216728"/>
              </a:xfrm>
              <a:prstGeom prst="rect">
                <a:avLst/>
              </a:prstGeom>
            </p:spPr>
          </p:pic>
          <p:pic>
            <p:nvPicPr>
              <p:cNvPr id="103" name="Image 102">
                <a:extLst>
                  <a:ext uri="{FF2B5EF4-FFF2-40B4-BE49-F238E27FC236}">
                    <a16:creationId xmlns:a16="http://schemas.microsoft.com/office/drawing/2014/main" id="{E0E3890D-3066-48A1-A859-3C082D1349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6791" y="3827934"/>
                <a:ext cx="216728" cy="216728"/>
              </a:xfrm>
              <a:prstGeom prst="rect">
                <a:avLst/>
              </a:prstGeom>
            </p:spPr>
          </p:pic>
          <p:sp>
            <p:nvSpPr>
              <p:cNvPr id="104" name="Signe de multiplication 103">
                <a:extLst>
                  <a:ext uri="{FF2B5EF4-FFF2-40B4-BE49-F238E27FC236}">
                    <a16:creationId xmlns:a16="http://schemas.microsoft.com/office/drawing/2014/main" id="{99F17B0B-70DA-4048-94F0-82A3EE1A5F0D}"/>
                  </a:ext>
                </a:extLst>
              </p:cNvPr>
              <p:cNvSpPr/>
              <p:nvPr/>
            </p:nvSpPr>
            <p:spPr>
              <a:xfrm>
                <a:off x="7500514" y="1814480"/>
                <a:ext cx="180000" cy="180000"/>
              </a:xfrm>
              <a:prstGeom prst="mathMultiply">
                <a:avLst>
                  <a:gd name="adj1" fmla="val 6735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33426CDD-FE8C-49A3-A4CD-1ECB4CB11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085" y="2053831"/>
                <a:ext cx="3652921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D35613-8400-4E38-BB6A-8EF4AFD8E113}"/>
                </a:ext>
              </a:extLst>
            </p:cNvPr>
            <p:cNvSpPr/>
            <p:nvPr/>
          </p:nvSpPr>
          <p:spPr>
            <a:xfrm>
              <a:off x="4727628" y="3732617"/>
              <a:ext cx="2743102" cy="4958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ZoneTexte 115">
              <a:extLst>
                <a:ext uri="{FF2B5EF4-FFF2-40B4-BE49-F238E27FC236}">
                  <a16:creationId xmlns:a16="http://schemas.microsoft.com/office/drawing/2014/main" id="{F2918571-20B4-4D94-9F2A-365795D4EE77}"/>
                </a:ext>
              </a:extLst>
            </p:cNvPr>
            <p:cNvSpPr txBox="1"/>
            <p:nvPr/>
          </p:nvSpPr>
          <p:spPr>
            <a:xfrm>
              <a:off x="4632669" y="3489997"/>
              <a:ext cx="16466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 algn="ctr">
                <a:defRPr sz="900" b="0">
                  <a:solidFill>
                    <a:srgbClr val="0F4C58"/>
                  </a:solidFill>
                  <a:ea typeface="Verdana" panose="020B0604030504040204" pitchFamily="34" charset="0"/>
                  <a:cs typeface="Verdana" panose="020B0604030504040204" pitchFamily="34" charset="0"/>
                </a:defRPr>
              </a:lvl1pPr>
            </a:lstStyle>
            <a:p>
              <a:pPr algn="l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Ajouter un commentaire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8494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1751</Words>
  <Application>Microsoft Office PowerPoint</Application>
  <PresentationFormat>Grand écran</PresentationFormat>
  <Paragraphs>647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Roboto</vt:lpstr>
      <vt:lpstr>Roboto Condensed</vt:lpstr>
      <vt:lpstr>Verdana</vt:lpstr>
      <vt:lpstr>Yantramanav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Jérémie Uhlrich Meunier</dc:creator>
  <cp:lastModifiedBy>Jérémie Uhlrich Meunier</cp:lastModifiedBy>
  <cp:revision>5</cp:revision>
  <dcterms:created xsi:type="dcterms:W3CDTF">2018-02-21T18:22:18Z</dcterms:created>
  <dcterms:modified xsi:type="dcterms:W3CDTF">2018-02-23T18:54:32Z</dcterms:modified>
</cp:coreProperties>
</file>