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3"/>
  </p:notesMasterIdLst>
  <p:handoutMasterIdLst>
    <p:handoutMasterId r:id="rId24"/>
  </p:handoutMasterIdLst>
  <p:sldIdLst>
    <p:sldId id="256" r:id="rId5"/>
    <p:sldId id="257" r:id="rId6"/>
    <p:sldId id="262" r:id="rId7"/>
    <p:sldId id="263" r:id="rId8"/>
    <p:sldId id="264" r:id="rId9"/>
    <p:sldId id="259" r:id="rId10"/>
    <p:sldId id="266" r:id="rId11"/>
    <p:sldId id="265" r:id="rId12"/>
    <p:sldId id="268" r:id="rId13"/>
    <p:sldId id="269" r:id="rId14"/>
    <p:sldId id="270" r:id="rId15"/>
    <p:sldId id="271" r:id="rId16"/>
    <p:sldId id="274" r:id="rId17"/>
    <p:sldId id="272" r:id="rId18"/>
    <p:sldId id="275" r:id="rId19"/>
    <p:sldId id="273"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iconchunking_colorful2">
  <dgm:title val="iconchunking_colorful2"/>
  <dgm:desc val="iconchunking_colorful2"/>
  <dgm:catLst>
    <dgm:cat type="Other" pri="2"/>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bg1"/>
    </dgm:fillClrLst>
    <dgm:linClrLst meth="repeat">
      <a:schemeClr val="lt1">
        <a:alpha val="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lstStyle/>
        <a:p>
          <a:pPr>
            <a:lnSpc>
              <a:spcPct val="100000"/>
            </a:lnSpc>
          </a:pPr>
          <a:r>
            <a:rPr lang="en-US" dirty="0" smtClean="0"/>
            <a:t>HÀ XUÂN NGUYÊN</a:t>
          </a:r>
          <a:endParaRPr lang="en-US" dirty="0"/>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r>
            <a:rPr lang="en-US" dirty="0" smtClean="0"/>
            <a:t>NGUYỄN VĨNH KHIÊM</a:t>
          </a:r>
          <a:endParaRPr lang="en-US" dirty="0"/>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r>
            <a:rPr lang="en-US" dirty="0" smtClean="0"/>
            <a:t>VƯƠNG THỊ HÀ NHI</a:t>
          </a:r>
          <a:endParaRPr lang="en-US" dirty="0"/>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dgm:spPr/>
      <dgm:t>
        <a:bodyPr/>
        <a:lstStyle/>
        <a:p>
          <a:pPr>
            <a:lnSpc>
              <a:spcPct val="100000"/>
            </a:lnSpc>
          </a:pPr>
          <a:r>
            <a:rPr lang="en-US" dirty="0" smtClean="0"/>
            <a:t>TRƯƠNG THỊ HUYỀN TRANG</a:t>
          </a:r>
          <a:endParaRPr lang="en-US" dirty="0"/>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62F8266B-222B-4ACF-8613-2C8D6376E5BD}" type="pres">
      <dgm:prSet presAssocID="{D4503D04-C97E-4622-AE07-D0307CB3B4CA}" presName="root" presStyleCnt="0">
        <dgm:presLayoutVars>
          <dgm:dir/>
          <dgm:resizeHandles val="exact"/>
        </dgm:presLayoutVars>
      </dgm:prSet>
      <dgm:spPr/>
      <dgm:t>
        <a:bodyPr/>
        <a:lstStyle/>
        <a:p>
          <a:endParaRPr lang="en-US"/>
        </a:p>
      </dgm:t>
    </dgm:pt>
    <dgm:pt modelId="{34FD8F56-D6B7-417A-923A-010E4B5FF0CD}" type="pres">
      <dgm:prSet presAssocID="{AAC263CB-8256-4B03-92FE-1622698FB3E9}" presName="compNode" presStyleCnt="0"/>
      <dgm:spPr/>
    </dgm:pt>
    <dgm:pt modelId="{08450877-B8C0-4FE2-B6DB-B88F20C8574C}" type="pres">
      <dgm:prSet presAssocID="{AAC263CB-8256-4B03-92FE-1622698FB3E9}" presName="bgRect" presStyleLbl="bgShp" presStyleIdx="0" presStyleCnt="4" custLinFactNeighborX="-8650" custLinFactNeighborY="6060"/>
      <dgm:spPr/>
    </dgm:pt>
    <dgm:pt modelId="{BB7E5F84-64F2-4718-BACC-301BBCDC9D3A}"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Computer"/>
        </a:ext>
      </dgm:extLst>
    </dgm:pt>
    <dgm:pt modelId="{D7E1920B-5F09-4283-BAA8-B0012E66F14A}" type="pres">
      <dgm:prSet presAssocID="{AAC263CB-8256-4B03-92FE-1622698FB3E9}" presName="spaceRect" presStyleCnt="0"/>
      <dgm:spPr/>
    </dgm:pt>
    <dgm:pt modelId="{30E9CA6C-A0F7-4BE8-9B77-EE5C9EF005B7}" type="pres">
      <dgm:prSet presAssocID="{AAC263CB-8256-4B03-92FE-1622698FB3E9}" presName="parTx" presStyleLbl="revTx" presStyleIdx="0" presStyleCnt="4">
        <dgm:presLayoutVars>
          <dgm:chMax val="0"/>
          <dgm:chPref val="0"/>
        </dgm:presLayoutVars>
      </dgm:prSet>
      <dgm:spPr/>
      <dgm:t>
        <a:bodyPr/>
        <a:lstStyle/>
        <a:p>
          <a:endParaRPr lang="en-US"/>
        </a:p>
      </dgm:t>
    </dgm:pt>
    <dgm:pt modelId="{75497209-36D8-474C-9F50-43B26DAE367B}" type="pres">
      <dgm:prSet presAssocID="{808B76D0-8EC7-469A-93AC-7A6017188A9D}" presName="sibTrans" presStyleCnt="0"/>
      <dgm:spPr/>
    </dgm:pt>
    <dgm:pt modelId="{FB1D870E-AB7C-40E3-AA7F-3EC612E6F71C}" type="pres">
      <dgm:prSet presAssocID="{4E8D2E69-0173-4BD3-B96A-7A9C5DD12B47}" presName="compNode" presStyleCnt="0"/>
      <dgm:spPr/>
    </dgm:pt>
    <dgm:pt modelId="{B9A40EDB-694E-464C-8356-AEE8787842F2}" type="pres">
      <dgm:prSet presAssocID="{4E8D2E69-0173-4BD3-B96A-7A9C5DD12B47}" presName="bgRect" presStyleLbl="bgShp" presStyleIdx="1" presStyleCnt="4"/>
      <dgm:spPr/>
    </dgm:pt>
    <dgm:pt modelId="{8B8D9FA1-74BB-4EA5-B65F-49B870DCE4EB}" type="pres">
      <dgm:prSet presAssocID="{4E8D2E69-0173-4BD3-B96A-7A9C5DD12B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rocessor"/>
        </a:ext>
      </dgm:extLst>
    </dgm:pt>
    <dgm:pt modelId="{FE35795C-E288-448C-BF98-006011EF35C1}" type="pres">
      <dgm:prSet presAssocID="{4E8D2E69-0173-4BD3-B96A-7A9C5DD12B47}" presName="spaceRect" presStyleCnt="0"/>
      <dgm:spPr/>
    </dgm:pt>
    <dgm:pt modelId="{4258831D-960B-4D2D-A65E-513B92084C01}" type="pres">
      <dgm:prSet presAssocID="{4E8D2E69-0173-4BD3-B96A-7A9C5DD12B47}" presName="parTx" presStyleLbl="revTx" presStyleIdx="1" presStyleCnt="4">
        <dgm:presLayoutVars>
          <dgm:chMax val="0"/>
          <dgm:chPref val="0"/>
        </dgm:presLayoutVars>
      </dgm:prSet>
      <dgm:spPr/>
      <dgm:t>
        <a:bodyPr/>
        <a:lstStyle/>
        <a:p>
          <a:endParaRPr lang="en-US"/>
        </a:p>
      </dgm:t>
    </dgm:pt>
    <dgm:pt modelId="{4849AED6-7C24-47EC-B39A-6EC2169AAAEC}" type="pres">
      <dgm:prSet presAssocID="{FEF1E80E-8A9E-4B0A-817C-2A4CFDCF3FB2}" presName="sibTrans" presStyleCnt="0"/>
      <dgm:spPr/>
    </dgm:pt>
    <dgm:pt modelId="{344EF6F7-386A-468B-9D66-8046D158DFC8}" type="pres">
      <dgm:prSet presAssocID="{93A6A030-ABAB-4EFA-B539-0FDB3E07C1EF}" presName="compNode" presStyleCnt="0"/>
      <dgm:spPr/>
    </dgm:pt>
    <dgm:pt modelId="{9DD6C5DE-B838-492F-B4A8-49E4DE8C5CF5}" type="pres">
      <dgm:prSet presAssocID="{93A6A030-ABAB-4EFA-B539-0FDB3E07C1EF}" presName="bgRect" presStyleLbl="bgShp" presStyleIdx="2" presStyleCnt="4"/>
      <dgm:spPr/>
    </dgm:pt>
    <dgm:pt modelId="{3CD2D8A7-CAF8-4A2F-A324-BDF8CFA66908}" type="pres">
      <dgm:prSet presAssocID="{93A6A030-ABAB-4EFA-B539-0FDB3E07C1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Cloud Computing"/>
        </a:ext>
      </dgm:extLst>
    </dgm:pt>
    <dgm:pt modelId="{343D945D-C209-4E7A-8D9B-BCF7127718D8}" type="pres">
      <dgm:prSet presAssocID="{93A6A030-ABAB-4EFA-B539-0FDB3E07C1EF}" presName="spaceRect" presStyleCnt="0"/>
      <dgm:spPr/>
    </dgm:pt>
    <dgm:pt modelId="{ECA97BE5-E798-4AEE-9404-4E43192F5136}" type="pres">
      <dgm:prSet presAssocID="{93A6A030-ABAB-4EFA-B539-0FDB3E07C1EF}" presName="parTx" presStyleLbl="revTx" presStyleIdx="2" presStyleCnt="4">
        <dgm:presLayoutVars>
          <dgm:chMax val="0"/>
          <dgm:chPref val="0"/>
        </dgm:presLayoutVars>
      </dgm:prSet>
      <dgm:spPr/>
      <dgm:t>
        <a:bodyPr/>
        <a:lstStyle/>
        <a:p>
          <a:endParaRPr lang="en-US"/>
        </a:p>
      </dgm:t>
    </dgm:pt>
    <dgm:pt modelId="{C890CB11-26D0-4233-A3B2-FE616B33A810}" type="pres">
      <dgm:prSet presAssocID="{BFE0749E-E343-4A6F-BD09-2810EE6B4BD7}" presName="sibTrans" presStyleCnt="0"/>
      <dgm:spPr/>
    </dgm:pt>
    <dgm:pt modelId="{25E7A08B-6A02-49D1-8C9D-FCE9C92A1AC5}" type="pres">
      <dgm:prSet presAssocID="{76D56F19-2708-49DB-8F92-D8AC45F23A9A}" presName="compNode" presStyleCnt="0"/>
      <dgm:spPr/>
    </dgm:pt>
    <dgm:pt modelId="{984F7435-4B4C-47D4-B03E-CC8917BDBDBB}" type="pres">
      <dgm:prSet presAssocID="{76D56F19-2708-49DB-8F92-D8AC45F23A9A}" presName="bgRect" presStyleLbl="bgShp" presStyleIdx="3" presStyleCnt="4"/>
      <dgm:spPr/>
    </dgm:pt>
    <dgm:pt modelId="{D3271400-E9D7-4481-8E98-7952ACC542C2}" type="pres">
      <dgm:prSet presAssocID="{76D56F19-2708-49DB-8F92-D8AC45F23A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Server"/>
        </a:ext>
      </dgm:extLst>
    </dgm:pt>
    <dgm:pt modelId="{3EB25EBA-A880-4DC7-908E-0568144BFBD1}" type="pres">
      <dgm:prSet presAssocID="{76D56F19-2708-49DB-8F92-D8AC45F23A9A}" presName="spaceRect" presStyleCnt="0"/>
      <dgm:spPr/>
    </dgm:pt>
    <dgm:pt modelId="{F2EA86B5-8AF6-40E0-BDDB-512587036C8B}" type="pres">
      <dgm:prSet presAssocID="{76D56F19-2708-49DB-8F92-D8AC45F23A9A}" presName="parTx" presStyleLbl="revTx" presStyleIdx="3" presStyleCnt="4">
        <dgm:presLayoutVars>
          <dgm:chMax val="0"/>
          <dgm:chPref val="0"/>
        </dgm:presLayoutVars>
      </dgm:prSet>
      <dgm:spPr/>
      <dgm:t>
        <a:bodyPr/>
        <a:lstStyle/>
        <a:p>
          <a:endParaRPr lang="en-US"/>
        </a:p>
      </dgm:t>
    </dgm:pt>
  </dgm:ptLst>
  <dgm:cxnLst>
    <dgm:cxn modelId="{C5E94186-9CB6-4C42-92B3-C546CC53A7B9}" srcId="{D4503D04-C97E-4622-AE07-D0307CB3B4CA}" destId="{AAC263CB-8256-4B03-92FE-1622698FB3E9}" srcOrd="0" destOrd="0" parTransId="{0BEED663-FC38-4EAD-940F-4C475D2C87DB}" sibTransId="{808B76D0-8EC7-469A-93AC-7A6017188A9D}"/>
    <dgm:cxn modelId="{AFE0042D-F8CA-4F9C-B780-65750DC87CEC}" type="presOf" srcId="{76D56F19-2708-49DB-8F92-D8AC45F23A9A}" destId="{F2EA86B5-8AF6-40E0-BDDB-512587036C8B}"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9DACE70A-4FEB-433A-900C-46A1377C5716}" type="presOf" srcId="{AAC263CB-8256-4B03-92FE-1622698FB3E9}" destId="{30E9CA6C-A0F7-4BE8-9B77-EE5C9EF005B7}" srcOrd="0" destOrd="0" presId="urn:microsoft.com/office/officeart/2018/2/layout/IconVerticalSolidList"/>
    <dgm:cxn modelId="{F248DBAE-9D9B-462B-998C-1322E596929F}" type="presOf" srcId="{93A6A030-ABAB-4EFA-B539-0FDB3E07C1EF}" destId="{ECA97BE5-E798-4AEE-9404-4E43192F5136}" srcOrd="0" destOrd="0" presId="urn:microsoft.com/office/officeart/2018/2/layout/IconVerticalSolidList"/>
    <dgm:cxn modelId="{F236B04A-0845-45D6-B99A-98DBB252074F}" type="presOf" srcId="{4E8D2E69-0173-4BD3-B96A-7A9C5DD12B47}" destId="{4258831D-960B-4D2D-A65E-513B92084C01}" srcOrd="0" destOrd="0" presId="urn:microsoft.com/office/officeart/2018/2/layout/IconVerticalSolidList"/>
    <dgm:cxn modelId="{66D0D100-FB07-44A7-8ACC-C79CE174D2D7}" type="presOf" srcId="{D4503D04-C97E-4622-AE07-D0307CB3B4CA}" destId="{62F8266B-222B-4ACF-8613-2C8D6376E5BD}"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4B40C8DC-6B57-4F5B-8440-7241C649700B}" srcId="{D4503D04-C97E-4622-AE07-D0307CB3B4CA}" destId="{93A6A030-ABAB-4EFA-B539-0FDB3E07C1EF}" srcOrd="2" destOrd="0" parTransId="{3D674B97-6DC6-4A12-85BA-0976D3064237}" sibTransId="{BFE0749E-E343-4A6F-BD09-2810EE6B4BD7}"/>
    <dgm:cxn modelId="{8CA5002F-95FA-436B-966F-7B8BA099F8C0}" type="presParOf" srcId="{62F8266B-222B-4ACF-8613-2C8D6376E5BD}" destId="{34FD8F56-D6B7-417A-923A-010E4B5FF0CD}" srcOrd="0" destOrd="0" presId="urn:microsoft.com/office/officeart/2018/2/layout/IconVerticalSolidList"/>
    <dgm:cxn modelId="{3E84FCFB-F2E6-496C-9124-8BCCBAF7581E}" type="presParOf" srcId="{34FD8F56-D6B7-417A-923A-010E4B5FF0CD}" destId="{08450877-B8C0-4FE2-B6DB-B88F20C8574C}" srcOrd="0" destOrd="0" presId="urn:microsoft.com/office/officeart/2018/2/layout/IconVerticalSolidList"/>
    <dgm:cxn modelId="{5AAB9D67-2058-4B02-ACAE-9010504CFA8D}" type="presParOf" srcId="{34FD8F56-D6B7-417A-923A-010E4B5FF0CD}" destId="{BB7E5F84-64F2-4718-BACC-301BBCDC9D3A}" srcOrd="1" destOrd="0" presId="urn:microsoft.com/office/officeart/2018/2/layout/IconVerticalSolidList"/>
    <dgm:cxn modelId="{60640685-0CF7-48C8-A8EF-553779FD445D}" type="presParOf" srcId="{34FD8F56-D6B7-417A-923A-010E4B5FF0CD}" destId="{D7E1920B-5F09-4283-BAA8-B0012E66F14A}" srcOrd="2" destOrd="0" presId="urn:microsoft.com/office/officeart/2018/2/layout/IconVerticalSolidList"/>
    <dgm:cxn modelId="{6FE12CDB-D070-4C97-8AE1-997533C4A8AB}" type="presParOf" srcId="{34FD8F56-D6B7-417A-923A-010E4B5FF0CD}" destId="{30E9CA6C-A0F7-4BE8-9B77-EE5C9EF005B7}" srcOrd="3" destOrd="0" presId="urn:microsoft.com/office/officeart/2018/2/layout/IconVerticalSolidList"/>
    <dgm:cxn modelId="{89F45104-A3AE-4AA5-8376-E3E54E87635B}" type="presParOf" srcId="{62F8266B-222B-4ACF-8613-2C8D6376E5BD}" destId="{75497209-36D8-474C-9F50-43B26DAE367B}" srcOrd="1" destOrd="0" presId="urn:microsoft.com/office/officeart/2018/2/layout/IconVerticalSolidList"/>
    <dgm:cxn modelId="{F53E1E41-AFBD-4F42-B954-620893A507D2}" type="presParOf" srcId="{62F8266B-222B-4ACF-8613-2C8D6376E5BD}" destId="{FB1D870E-AB7C-40E3-AA7F-3EC612E6F71C}" srcOrd="2" destOrd="0" presId="urn:microsoft.com/office/officeart/2018/2/layout/IconVerticalSolidList"/>
    <dgm:cxn modelId="{ECA76847-5AC0-4769-B961-BD6FBFA2D2F3}" type="presParOf" srcId="{FB1D870E-AB7C-40E3-AA7F-3EC612E6F71C}" destId="{B9A40EDB-694E-464C-8356-AEE8787842F2}" srcOrd="0" destOrd="0" presId="urn:microsoft.com/office/officeart/2018/2/layout/IconVerticalSolidList"/>
    <dgm:cxn modelId="{E9875D05-A2CA-4949-A0EC-E659F0F81F59}" type="presParOf" srcId="{FB1D870E-AB7C-40E3-AA7F-3EC612E6F71C}" destId="{8B8D9FA1-74BB-4EA5-B65F-49B870DCE4EB}" srcOrd="1" destOrd="0" presId="urn:microsoft.com/office/officeart/2018/2/layout/IconVerticalSolidList"/>
    <dgm:cxn modelId="{F5076418-1870-49C0-A665-417CB498B6D1}" type="presParOf" srcId="{FB1D870E-AB7C-40E3-AA7F-3EC612E6F71C}" destId="{FE35795C-E288-448C-BF98-006011EF35C1}" srcOrd="2" destOrd="0" presId="urn:microsoft.com/office/officeart/2018/2/layout/IconVerticalSolidList"/>
    <dgm:cxn modelId="{8B6CAA02-B9CA-4F7C-A2C4-A376BC49C448}" type="presParOf" srcId="{FB1D870E-AB7C-40E3-AA7F-3EC612E6F71C}" destId="{4258831D-960B-4D2D-A65E-513B92084C01}" srcOrd="3" destOrd="0" presId="urn:microsoft.com/office/officeart/2018/2/layout/IconVerticalSolidList"/>
    <dgm:cxn modelId="{E0C19E8F-4424-498D-BF7E-0A0F0C17D704}" type="presParOf" srcId="{62F8266B-222B-4ACF-8613-2C8D6376E5BD}" destId="{4849AED6-7C24-47EC-B39A-6EC2169AAAEC}" srcOrd="3" destOrd="0" presId="urn:microsoft.com/office/officeart/2018/2/layout/IconVerticalSolidList"/>
    <dgm:cxn modelId="{ACAF17C3-08FB-4404-A101-25BA91958FE3}" type="presParOf" srcId="{62F8266B-222B-4ACF-8613-2C8D6376E5BD}" destId="{344EF6F7-386A-468B-9D66-8046D158DFC8}" srcOrd="4" destOrd="0" presId="urn:microsoft.com/office/officeart/2018/2/layout/IconVerticalSolidList"/>
    <dgm:cxn modelId="{AE175CB6-3E51-4A45-BD69-A7AF096E3CD2}" type="presParOf" srcId="{344EF6F7-386A-468B-9D66-8046D158DFC8}" destId="{9DD6C5DE-B838-492F-B4A8-49E4DE8C5CF5}" srcOrd="0" destOrd="0" presId="urn:microsoft.com/office/officeart/2018/2/layout/IconVerticalSolidList"/>
    <dgm:cxn modelId="{C47334AD-33FF-468C-A41A-E7D0A23484A4}" type="presParOf" srcId="{344EF6F7-386A-468B-9D66-8046D158DFC8}" destId="{3CD2D8A7-CAF8-4A2F-A324-BDF8CFA66908}" srcOrd="1" destOrd="0" presId="urn:microsoft.com/office/officeart/2018/2/layout/IconVerticalSolidList"/>
    <dgm:cxn modelId="{37DF411B-B4A0-44B4-B176-F8958F165CB2}" type="presParOf" srcId="{344EF6F7-386A-468B-9D66-8046D158DFC8}" destId="{343D945D-C209-4E7A-8D9B-BCF7127718D8}" srcOrd="2" destOrd="0" presId="urn:microsoft.com/office/officeart/2018/2/layout/IconVerticalSolidList"/>
    <dgm:cxn modelId="{43DACBA9-774B-4E88-8510-9265E34E50FA}" type="presParOf" srcId="{344EF6F7-386A-468B-9D66-8046D158DFC8}" destId="{ECA97BE5-E798-4AEE-9404-4E43192F5136}" srcOrd="3" destOrd="0" presId="urn:microsoft.com/office/officeart/2018/2/layout/IconVerticalSolidList"/>
    <dgm:cxn modelId="{0C339883-B66B-4487-B66D-1AA832FF598B}" type="presParOf" srcId="{62F8266B-222B-4ACF-8613-2C8D6376E5BD}" destId="{C890CB11-26D0-4233-A3B2-FE616B33A810}" srcOrd="5" destOrd="0" presId="urn:microsoft.com/office/officeart/2018/2/layout/IconVerticalSolidList"/>
    <dgm:cxn modelId="{0616937D-6FCD-4AA3-A503-BCBE4DCE75B1}" type="presParOf" srcId="{62F8266B-222B-4ACF-8613-2C8D6376E5BD}" destId="{25E7A08B-6A02-49D1-8C9D-FCE9C92A1AC5}" srcOrd="6" destOrd="0" presId="urn:microsoft.com/office/officeart/2018/2/layout/IconVerticalSolidList"/>
    <dgm:cxn modelId="{B186621D-A046-462B-BB0C-6236267E563B}" type="presParOf" srcId="{25E7A08B-6A02-49D1-8C9D-FCE9C92A1AC5}" destId="{984F7435-4B4C-47D4-B03E-CC8917BDBDBB}" srcOrd="0" destOrd="0" presId="urn:microsoft.com/office/officeart/2018/2/layout/IconVerticalSolidList"/>
    <dgm:cxn modelId="{F52693A5-0CDF-426A-86AB-E12EC26F0A8F}" type="presParOf" srcId="{25E7A08B-6A02-49D1-8C9D-FCE9C92A1AC5}" destId="{D3271400-E9D7-4481-8E98-7952ACC542C2}" srcOrd="1" destOrd="0" presId="urn:microsoft.com/office/officeart/2018/2/layout/IconVerticalSolidList"/>
    <dgm:cxn modelId="{A0E86A54-FEE6-445C-A5D8-E1BEB46BF402}" type="presParOf" srcId="{25E7A08B-6A02-49D1-8C9D-FCE9C92A1AC5}" destId="{3EB25EBA-A880-4DC7-908E-0568144BFBD1}" srcOrd="2" destOrd="0" presId="urn:microsoft.com/office/officeart/2018/2/layout/IconVerticalSolidList"/>
    <dgm:cxn modelId="{249C530D-BDAF-40DC-B153-C1C13BE8F861}" type="presParOf" srcId="{25E7A08B-6A02-49D1-8C9D-FCE9C92A1AC5}" destId="{F2EA86B5-8AF6-40E0-BDDB-512587036C8B}"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lstStyle/>
        <a:p>
          <a:pPr>
            <a:lnSpc>
              <a:spcPct val="100000"/>
            </a:lnSpc>
          </a:pPr>
          <a:r>
            <a:rPr lang="en-US" dirty="0" smtClean="0"/>
            <a:t>1. GIỚI THIỆU VỀ BUG TRACKING SYSTEM</a:t>
          </a:r>
          <a:endParaRPr lang="en-US" dirty="0"/>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r>
            <a:rPr lang="en-US" dirty="0" smtClean="0"/>
            <a:t>2. GIỚI THIỆU MỘT SỐ HỆ THỐNG QUẢN LÝ LỖI</a:t>
          </a:r>
          <a:endParaRPr lang="en-US" dirty="0"/>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r>
            <a:rPr lang="en-US" dirty="0" smtClean="0"/>
            <a:t>3. GIỚI THIỆU MANTIS BUG TRACKGER</a:t>
          </a:r>
          <a:endParaRPr lang="en-US" dirty="0"/>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dgm:spPr/>
      <dgm:t>
        <a:bodyPr/>
        <a:lstStyle/>
        <a:p>
          <a:pPr>
            <a:lnSpc>
              <a:spcPct val="100000"/>
            </a:lnSpc>
          </a:pPr>
          <a:r>
            <a:rPr lang="en-US" dirty="0" smtClean="0"/>
            <a:t>4. HƯỚNG DẪN SỬ DỤNG MANTIS BUG TRACKGER</a:t>
          </a:r>
          <a:endParaRPr lang="en-US" dirty="0"/>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62F8266B-222B-4ACF-8613-2C8D6376E5BD}" type="pres">
      <dgm:prSet presAssocID="{D4503D04-C97E-4622-AE07-D0307CB3B4CA}" presName="root" presStyleCnt="0">
        <dgm:presLayoutVars>
          <dgm:dir/>
          <dgm:resizeHandles val="exact"/>
        </dgm:presLayoutVars>
      </dgm:prSet>
      <dgm:spPr/>
      <dgm:t>
        <a:bodyPr/>
        <a:lstStyle/>
        <a:p>
          <a:endParaRPr lang="en-US"/>
        </a:p>
      </dgm:t>
    </dgm:pt>
    <dgm:pt modelId="{34FD8F56-D6B7-417A-923A-010E4B5FF0CD}" type="pres">
      <dgm:prSet presAssocID="{AAC263CB-8256-4B03-92FE-1622698FB3E9}" presName="compNode" presStyleCnt="0"/>
      <dgm:spPr/>
    </dgm:pt>
    <dgm:pt modelId="{08450877-B8C0-4FE2-B6DB-B88F20C8574C}" type="pres">
      <dgm:prSet presAssocID="{AAC263CB-8256-4B03-92FE-1622698FB3E9}" presName="bgRect" presStyleLbl="bgShp" presStyleIdx="0" presStyleCnt="4" custLinFactNeighborX="8609" custLinFactNeighborY="-197"/>
      <dgm:spPr/>
    </dgm:pt>
    <dgm:pt modelId="{BB7E5F84-64F2-4718-BACC-301BBCDC9D3A}"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Computer"/>
        </a:ext>
      </dgm:extLst>
    </dgm:pt>
    <dgm:pt modelId="{D7E1920B-5F09-4283-BAA8-B0012E66F14A}" type="pres">
      <dgm:prSet presAssocID="{AAC263CB-8256-4B03-92FE-1622698FB3E9}" presName="spaceRect" presStyleCnt="0"/>
      <dgm:spPr/>
    </dgm:pt>
    <dgm:pt modelId="{30E9CA6C-A0F7-4BE8-9B77-EE5C9EF005B7}" type="pres">
      <dgm:prSet presAssocID="{AAC263CB-8256-4B03-92FE-1622698FB3E9}" presName="parTx" presStyleLbl="revTx" presStyleIdx="0" presStyleCnt="4" custLinFactNeighborX="6251" custLinFactNeighborY="-197">
        <dgm:presLayoutVars>
          <dgm:chMax val="0"/>
          <dgm:chPref val="0"/>
        </dgm:presLayoutVars>
      </dgm:prSet>
      <dgm:spPr/>
      <dgm:t>
        <a:bodyPr/>
        <a:lstStyle/>
        <a:p>
          <a:endParaRPr lang="en-US"/>
        </a:p>
      </dgm:t>
    </dgm:pt>
    <dgm:pt modelId="{75497209-36D8-474C-9F50-43B26DAE367B}" type="pres">
      <dgm:prSet presAssocID="{808B76D0-8EC7-469A-93AC-7A6017188A9D}" presName="sibTrans" presStyleCnt="0"/>
      <dgm:spPr/>
    </dgm:pt>
    <dgm:pt modelId="{FB1D870E-AB7C-40E3-AA7F-3EC612E6F71C}" type="pres">
      <dgm:prSet presAssocID="{4E8D2E69-0173-4BD3-B96A-7A9C5DD12B47}" presName="compNode" presStyleCnt="0"/>
      <dgm:spPr/>
    </dgm:pt>
    <dgm:pt modelId="{B9A40EDB-694E-464C-8356-AEE8787842F2}" type="pres">
      <dgm:prSet presAssocID="{4E8D2E69-0173-4BD3-B96A-7A9C5DD12B47}" presName="bgRect" presStyleLbl="bgShp" presStyleIdx="1" presStyleCnt="4"/>
      <dgm:spPr/>
    </dgm:pt>
    <dgm:pt modelId="{8B8D9FA1-74BB-4EA5-B65F-49B870DCE4EB}" type="pres">
      <dgm:prSet presAssocID="{4E8D2E69-0173-4BD3-B96A-7A9C5DD12B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Processor"/>
        </a:ext>
      </dgm:extLst>
    </dgm:pt>
    <dgm:pt modelId="{FE35795C-E288-448C-BF98-006011EF35C1}" type="pres">
      <dgm:prSet presAssocID="{4E8D2E69-0173-4BD3-B96A-7A9C5DD12B47}" presName="spaceRect" presStyleCnt="0"/>
      <dgm:spPr/>
    </dgm:pt>
    <dgm:pt modelId="{4258831D-960B-4D2D-A65E-513B92084C01}" type="pres">
      <dgm:prSet presAssocID="{4E8D2E69-0173-4BD3-B96A-7A9C5DD12B47}" presName="parTx" presStyleLbl="revTx" presStyleIdx="1" presStyleCnt="4">
        <dgm:presLayoutVars>
          <dgm:chMax val="0"/>
          <dgm:chPref val="0"/>
        </dgm:presLayoutVars>
      </dgm:prSet>
      <dgm:spPr/>
      <dgm:t>
        <a:bodyPr/>
        <a:lstStyle/>
        <a:p>
          <a:endParaRPr lang="en-US"/>
        </a:p>
      </dgm:t>
    </dgm:pt>
    <dgm:pt modelId="{4849AED6-7C24-47EC-B39A-6EC2169AAAEC}" type="pres">
      <dgm:prSet presAssocID="{FEF1E80E-8A9E-4B0A-817C-2A4CFDCF3FB2}" presName="sibTrans" presStyleCnt="0"/>
      <dgm:spPr/>
    </dgm:pt>
    <dgm:pt modelId="{344EF6F7-386A-468B-9D66-8046D158DFC8}" type="pres">
      <dgm:prSet presAssocID="{93A6A030-ABAB-4EFA-B539-0FDB3E07C1EF}" presName="compNode" presStyleCnt="0"/>
      <dgm:spPr/>
    </dgm:pt>
    <dgm:pt modelId="{9DD6C5DE-B838-492F-B4A8-49E4DE8C5CF5}" type="pres">
      <dgm:prSet presAssocID="{93A6A030-ABAB-4EFA-B539-0FDB3E07C1EF}" presName="bgRect" presStyleLbl="bgShp" presStyleIdx="2" presStyleCnt="4"/>
      <dgm:spPr/>
    </dgm:pt>
    <dgm:pt modelId="{3CD2D8A7-CAF8-4A2F-A324-BDF8CFA66908}" type="pres">
      <dgm:prSet presAssocID="{93A6A030-ABAB-4EFA-B539-0FDB3E07C1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Cloud Computing"/>
        </a:ext>
      </dgm:extLst>
    </dgm:pt>
    <dgm:pt modelId="{343D945D-C209-4E7A-8D9B-BCF7127718D8}" type="pres">
      <dgm:prSet presAssocID="{93A6A030-ABAB-4EFA-B539-0FDB3E07C1EF}" presName="spaceRect" presStyleCnt="0"/>
      <dgm:spPr/>
    </dgm:pt>
    <dgm:pt modelId="{ECA97BE5-E798-4AEE-9404-4E43192F5136}" type="pres">
      <dgm:prSet presAssocID="{93A6A030-ABAB-4EFA-B539-0FDB3E07C1EF}" presName="parTx" presStyleLbl="revTx" presStyleIdx="2" presStyleCnt="4">
        <dgm:presLayoutVars>
          <dgm:chMax val="0"/>
          <dgm:chPref val="0"/>
        </dgm:presLayoutVars>
      </dgm:prSet>
      <dgm:spPr/>
      <dgm:t>
        <a:bodyPr/>
        <a:lstStyle/>
        <a:p>
          <a:endParaRPr lang="en-US"/>
        </a:p>
      </dgm:t>
    </dgm:pt>
    <dgm:pt modelId="{C890CB11-26D0-4233-A3B2-FE616B33A810}" type="pres">
      <dgm:prSet presAssocID="{BFE0749E-E343-4A6F-BD09-2810EE6B4BD7}" presName="sibTrans" presStyleCnt="0"/>
      <dgm:spPr/>
    </dgm:pt>
    <dgm:pt modelId="{25E7A08B-6A02-49D1-8C9D-FCE9C92A1AC5}" type="pres">
      <dgm:prSet presAssocID="{76D56F19-2708-49DB-8F92-D8AC45F23A9A}" presName="compNode" presStyleCnt="0"/>
      <dgm:spPr/>
    </dgm:pt>
    <dgm:pt modelId="{984F7435-4B4C-47D4-B03E-CC8917BDBDBB}" type="pres">
      <dgm:prSet presAssocID="{76D56F19-2708-49DB-8F92-D8AC45F23A9A}" presName="bgRect" presStyleLbl="bgShp" presStyleIdx="3" presStyleCnt="4"/>
      <dgm:spPr/>
    </dgm:pt>
    <dgm:pt modelId="{D3271400-E9D7-4481-8E98-7952ACC542C2}" type="pres">
      <dgm:prSet presAssocID="{76D56F19-2708-49DB-8F92-D8AC45F23A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id="0" name="" descr="Server"/>
        </a:ext>
      </dgm:extLst>
    </dgm:pt>
    <dgm:pt modelId="{3EB25EBA-A880-4DC7-908E-0568144BFBD1}" type="pres">
      <dgm:prSet presAssocID="{76D56F19-2708-49DB-8F92-D8AC45F23A9A}" presName="spaceRect" presStyleCnt="0"/>
      <dgm:spPr/>
    </dgm:pt>
    <dgm:pt modelId="{F2EA86B5-8AF6-40E0-BDDB-512587036C8B}" type="pres">
      <dgm:prSet presAssocID="{76D56F19-2708-49DB-8F92-D8AC45F23A9A}" presName="parTx" presStyleLbl="revTx" presStyleIdx="3" presStyleCnt="4">
        <dgm:presLayoutVars>
          <dgm:chMax val="0"/>
          <dgm:chPref val="0"/>
        </dgm:presLayoutVars>
      </dgm:prSet>
      <dgm:spPr/>
      <dgm:t>
        <a:bodyPr/>
        <a:lstStyle/>
        <a:p>
          <a:endParaRPr lang="en-US"/>
        </a:p>
      </dgm:t>
    </dgm:pt>
  </dgm:ptLst>
  <dgm:cxnLst>
    <dgm:cxn modelId="{C5E94186-9CB6-4C42-92B3-C546CC53A7B9}" srcId="{D4503D04-C97E-4622-AE07-D0307CB3B4CA}" destId="{AAC263CB-8256-4B03-92FE-1622698FB3E9}" srcOrd="0" destOrd="0" parTransId="{0BEED663-FC38-4EAD-940F-4C475D2C87DB}" sibTransId="{808B76D0-8EC7-469A-93AC-7A6017188A9D}"/>
    <dgm:cxn modelId="{AFE0042D-F8CA-4F9C-B780-65750DC87CEC}" type="presOf" srcId="{76D56F19-2708-49DB-8F92-D8AC45F23A9A}" destId="{F2EA86B5-8AF6-40E0-BDDB-512587036C8B}"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9DACE70A-4FEB-433A-900C-46A1377C5716}" type="presOf" srcId="{AAC263CB-8256-4B03-92FE-1622698FB3E9}" destId="{30E9CA6C-A0F7-4BE8-9B77-EE5C9EF005B7}" srcOrd="0" destOrd="0" presId="urn:microsoft.com/office/officeart/2018/2/layout/IconVerticalSolidList"/>
    <dgm:cxn modelId="{F248DBAE-9D9B-462B-998C-1322E596929F}" type="presOf" srcId="{93A6A030-ABAB-4EFA-B539-0FDB3E07C1EF}" destId="{ECA97BE5-E798-4AEE-9404-4E43192F5136}" srcOrd="0" destOrd="0" presId="urn:microsoft.com/office/officeart/2018/2/layout/IconVerticalSolidList"/>
    <dgm:cxn modelId="{F236B04A-0845-45D6-B99A-98DBB252074F}" type="presOf" srcId="{4E8D2E69-0173-4BD3-B96A-7A9C5DD12B47}" destId="{4258831D-960B-4D2D-A65E-513B92084C01}" srcOrd="0" destOrd="0" presId="urn:microsoft.com/office/officeart/2018/2/layout/IconVerticalSolidList"/>
    <dgm:cxn modelId="{66D0D100-FB07-44A7-8ACC-C79CE174D2D7}" type="presOf" srcId="{D4503D04-C97E-4622-AE07-D0307CB3B4CA}" destId="{62F8266B-222B-4ACF-8613-2C8D6376E5BD}"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4B40C8DC-6B57-4F5B-8440-7241C649700B}" srcId="{D4503D04-C97E-4622-AE07-D0307CB3B4CA}" destId="{93A6A030-ABAB-4EFA-B539-0FDB3E07C1EF}" srcOrd="2" destOrd="0" parTransId="{3D674B97-6DC6-4A12-85BA-0976D3064237}" sibTransId="{BFE0749E-E343-4A6F-BD09-2810EE6B4BD7}"/>
    <dgm:cxn modelId="{8CA5002F-95FA-436B-966F-7B8BA099F8C0}" type="presParOf" srcId="{62F8266B-222B-4ACF-8613-2C8D6376E5BD}" destId="{34FD8F56-D6B7-417A-923A-010E4B5FF0CD}" srcOrd="0" destOrd="0" presId="urn:microsoft.com/office/officeart/2018/2/layout/IconVerticalSolidList"/>
    <dgm:cxn modelId="{3E84FCFB-F2E6-496C-9124-8BCCBAF7581E}" type="presParOf" srcId="{34FD8F56-D6B7-417A-923A-010E4B5FF0CD}" destId="{08450877-B8C0-4FE2-B6DB-B88F20C8574C}" srcOrd="0" destOrd="0" presId="urn:microsoft.com/office/officeart/2018/2/layout/IconVerticalSolidList"/>
    <dgm:cxn modelId="{5AAB9D67-2058-4B02-ACAE-9010504CFA8D}" type="presParOf" srcId="{34FD8F56-D6B7-417A-923A-010E4B5FF0CD}" destId="{BB7E5F84-64F2-4718-BACC-301BBCDC9D3A}" srcOrd="1" destOrd="0" presId="urn:microsoft.com/office/officeart/2018/2/layout/IconVerticalSolidList"/>
    <dgm:cxn modelId="{60640685-0CF7-48C8-A8EF-553779FD445D}" type="presParOf" srcId="{34FD8F56-D6B7-417A-923A-010E4B5FF0CD}" destId="{D7E1920B-5F09-4283-BAA8-B0012E66F14A}" srcOrd="2" destOrd="0" presId="urn:microsoft.com/office/officeart/2018/2/layout/IconVerticalSolidList"/>
    <dgm:cxn modelId="{6FE12CDB-D070-4C97-8AE1-997533C4A8AB}" type="presParOf" srcId="{34FD8F56-D6B7-417A-923A-010E4B5FF0CD}" destId="{30E9CA6C-A0F7-4BE8-9B77-EE5C9EF005B7}" srcOrd="3" destOrd="0" presId="urn:microsoft.com/office/officeart/2018/2/layout/IconVerticalSolidList"/>
    <dgm:cxn modelId="{89F45104-A3AE-4AA5-8376-E3E54E87635B}" type="presParOf" srcId="{62F8266B-222B-4ACF-8613-2C8D6376E5BD}" destId="{75497209-36D8-474C-9F50-43B26DAE367B}" srcOrd="1" destOrd="0" presId="urn:microsoft.com/office/officeart/2018/2/layout/IconVerticalSolidList"/>
    <dgm:cxn modelId="{F53E1E41-AFBD-4F42-B954-620893A507D2}" type="presParOf" srcId="{62F8266B-222B-4ACF-8613-2C8D6376E5BD}" destId="{FB1D870E-AB7C-40E3-AA7F-3EC612E6F71C}" srcOrd="2" destOrd="0" presId="urn:microsoft.com/office/officeart/2018/2/layout/IconVerticalSolidList"/>
    <dgm:cxn modelId="{ECA76847-5AC0-4769-B961-BD6FBFA2D2F3}" type="presParOf" srcId="{FB1D870E-AB7C-40E3-AA7F-3EC612E6F71C}" destId="{B9A40EDB-694E-464C-8356-AEE8787842F2}" srcOrd="0" destOrd="0" presId="urn:microsoft.com/office/officeart/2018/2/layout/IconVerticalSolidList"/>
    <dgm:cxn modelId="{E9875D05-A2CA-4949-A0EC-E659F0F81F59}" type="presParOf" srcId="{FB1D870E-AB7C-40E3-AA7F-3EC612E6F71C}" destId="{8B8D9FA1-74BB-4EA5-B65F-49B870DCE4EB}" srcOrd="1" destOrd="0" presId="urn:microsoft.com/office/officeart/2018/2/layout/IconVerticalSolidList"/>
    <dgm:cxn modelId="{F5076418-1870-49C0-A665-417CB498B6D1}" type="presParOf" srcId="{FB1D870E-AB7C-40E3-AA7F-3EC612E6F71C}" destId="{FE35795C-E288-448C-BF98-006011EF35C1}" srcOrd="2" destOrd="0" presId="urn:microsoft.com/office/officeart/2018/2/layout/IconVerticalSolidList"/>
    <dgm:cxn modelId="{8B6CAA02-B9CA-4F7C-A2C4-A376BC49C448}" type="presParOf" srcId="{FB1D870E-AB7C-40E3-AA7F-3EC612E6F71C}" destId="{4258831D-960B-4D2D-A65E-513B92084C01}" srcOrd="3" destOrd="0" presId="urn:microsoft.com/office/officeart/2018/2/layout/IconVerticalSolidList"/>
    <dgm:cxn modelId="{E0C19E8F-4424-498D-BF7E-0A0F0C17D704}" type="presParOf" srcId="{62F8266B-222B-4ACF-8613-2C8D6376E5BD}" destId="{4849AED6-7C24-47EC-B39A-6EC2169AAAEC}" srcOrd="3" destOrd="0" presId="urn:microsoft.com/office/officeart/2018/2/layout/IconVerticalSolidList"/>
    <dgm:cxn modelId="{ACAF17C3-08FB-4404-A101-25BA91958FE3}" type="presParOf" srcId="{62F8266B-222B-4ACF-8613-2C8D6376E5BD}" destId="{344EF6F7-386A-468B-9D66-8046D158DFC8}" srcOrd="4" destOrd="0" presId="urn:microsoft.com/office/officeart/2018/2/layout/IconVerticalSolidList"/>
    <dgm:cxn modelId="{AE175CB6-3E51-4A45-BD69-A7AF096E3CD2}" type="presParOf" srcId="{344EF6F7-386A-468B-9D66-8046D158DFC8}" destId="{9DD6C5DE-B838-492F-B4A8-49E4DE8C5CF5}" srcOrd="0" destOrd="0" presId="urn:microsoft.com/office/officeart/2018/2/layout/IconVerticalSolidList"/>
    <dgm:cxn modelId="{C47334AD-33FF-468C-A41A-E7D0A23484A4}" type="presParOf" srcId="{344EF6F7-386A-468B-9D66-8046D158DFC8}" destId="{3CD2D8A7-CAF8-4A2F-A324-BDF8CFA66908}" srcOrd="1" destOrd="0" presId="urn:microsoft.com/office/officeart/2018/2/layout/IconVerticalSolidList"/>
    <dgm:cxn modelId="{37DF411B-B4A0-44B4-B176-F8958F165CB2}" type="presParOf" srcId="{344EF6F7-386A-468B-9D66-8046D158DFC8}" destId="{343D945D-C209-4E7A-8D9B-BCF7127718D8}" srcOrd="2" destOrd="0" presId="urn:microsoft.com/office/officeart/2018/2/layout/IconVerticalSolidList"/>
    <dgm:cxn modelId="{43DACBA9-774B-4E88-8510-9265E34E50FA}" type="presParOf" srcId="{344EF6F7-386A-468B-9D66-8046D158DFC8}" destId="{ECA97BE5-E798-4AEE-9404-4E43192F5136}" srcOrd="3" destOrd="0" presId="urn:microsoft.com/office/officeart/2018/2/layout/IconVerticalSolidList"/>
    <dgm:cxn modelId="{0C339883-B66B-4487-B66D-1AA832FF598B}" type="presParOf" srcId="{62F8266B-222B-4ACF-8613-2C8D6376E5BD}" destId="{C890CB11-26D0-4233-A3B2-FE616B33A810}" srcOrd="5" destOrd="0" presId="urn:microsoft.com/office/officeart/2018/2/layout/IconVerticalSolidList"/>
    <dgm:cxn modelId="{0616937D-6FCD-4AA3-A503-BCBE4DCE75B1}" type="presParOf" srcId="{62F8266B-222B-4ACF-8613-2C8D6376E5BD}" destId="{25E7A08B-6A02-49D1-8C9D-FCE9C92A1AC5}" srcOrd="6" destOrd="0" presId="urn:microsoft.com/office/officeart/2018/2/layout/IconVerticalSolidList"/>
    <dgm:cxn modelId="{B186621D-A046-462B-BB0C-6236267E563B}" type="presParOf" srcId="{25E7A08B-6A02-49D1-8C9D-FCE9C92A1AC5}" destId="{984F7435-4B4C-47D4-B03E-CC8917BDBDBB}" srcOrd="0" destOrd="0" presId="urn:microsoft.com/office/officeart/2018/2/layout/IconVerticalSolidList"/>
    <dgm:cxn modelId="{F52693A5-0CDF-426A-86AB-E12EC26F0A8F}" type="presParOf" srcId="{25E7A08B-6A02-49D1-8C9D-FCE9C92A1AC5}" destId="{D3271400-E9D7-4481-8E98-7952ACC542C2}" srcOrd="1" destOrd="0" presId="urn:microsoft.com/office/officeart/2018/2/layout/IconVerticalSolidList"/>
    <dgm:cxn modelId="{A0E86A54-FEE6-445C-A5D8-E1BEB46BF402}" type="presParOf" srcId="{25E7A08B-6A02-49D1-8C9D-FCE9C92A1AC5}" destId="{3EB25EBA-A880-4DC7-908E-0568144BFBD1}" srcOrd="2" destOrd="0" presId="urn:microsoft.com/office/officeart/2018/2/layout/IconVerticalSolidList"/>
    <dgm:cxn modelId="{249C530D-BDAF-40DC-B153-C1C13BE8F861}" type="presParOf" srcId="{25E7A08B-6A02-49D1-8C9D-FCE9C92A1AC5}" destId="{F2EA86B5-8AF6-40E0-BDDB-512587036C8B}"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91A50-C686-4934-BF7B-05A6134A6AB8}" type="doc">
      <dgm:prSet loTypeId="urn:microsoft.com/office/officeart/2005/8/layout/equation2" loCatId="relationship" qsTypeId="urn:microsoft.com/office/officeart/2005/8/quickstyle/3d1" qsCatId="3D" csTypeId="urn:microsoft.com/office/officeart/2005/8/colors/iconchunking_colorful2" csCatId="other" phldr="1"/>
      <dgm:spPr/>
      <dgm:t>
        <a:bodyPr/>
        <a:lstStyle/>
        <a:p>
          <a:endParaRPr lang="en-US"/>
        </a:p>
      </dgm:t>
    </dgm:pt>
    <dgm:pt modelId="{0C130901-E9D4-4EAF-B424-4F88CE27500B}">
      <dgm:prSet phldrT="[Text]"/>
      <dgm:spPr/>
      <dgm:t>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bug</a:t>
          </a:r>
          <a:endParaRPr lang="en-US" dirty="0">
            <a:latin typeface="Arial" panose="020B0604020202020204" pitchFamily="34" charset="0"/>
            <a:cs typeface="Arial" panose="020B0604020202020204" pitchFamily="34" charset="0"/>
          </a:endParaRPr>
        </a:p>
      </dgm:t>
    </dgm:pt>
    <dgm:pt modelId="{593FFE93-A6C0-4E50-9AE4-94E9836CCF10}" type="parTrans" cxnId="{83E578BD-C52D-4669-9624-AAD6B200213D}">
      <dgm:prSet/>
      <dgm:spPr/>
      <dgm:t>
        <a:bodyPr/>
        <a:lstStyle/>
        <a:p>
          <a:endParaRPr lang="en-US"/>
        </a:p>
      </dgm:t>
    </dgm:pt>
    <dgm:pt modelId="{1B4F2771-3339-49BF-913A-037BBE81F3E9}" type="sibTrans" cxnId="{83E578BD-C52D-4669-9624-AAD6B200213D}">
      <dgm:prSet/>
      <dgm:spPr/>
      <dgm:t>
        <a:bodyPr/>
        <a:lstStyle/>
        <a:p>
          <a:endParaRPr lang="en-US" dirty="0"/>
        </a:p>
      </dgm:t>
    </dgm:pt>
    <dgm:pt modelId="{1E4A4BA3-DA3A-4B8A-9915-6411C96BC20F}">
      <dgm:prSet phldrT="[Text]"/>
      <dgm:spPr/>
      <dgm:t>
        <a:bodyPr/>
        <a:lstStyle/>
        <a:p>
          <a:r>
            <a:rPr lang="en-US" dirty="0" smtClean="0">
              <a:latin typeface="Arial" panose="020B0604020202020204" pitchFamily="34" charset="0"/>
              <a:cs typeface="Arial" panose="020B0604020202020204" pitchFamily="34" charset="0"/>
            </a:rPr>
            <a:t>2. </a:t>
          </a:r>
          <a:r>
            <a:rPr lang="en-US" dirty="0" err="1" smtClean="0">
              <a:latin typeface="Arial" panose="020B0604020202020204" pitchFamily="34" charset="0"/>
              <a:cs typeface="Arial" panose="020B0604020202020204" pitchFamily="34" charset="0"/>
            </a:rPr>
            <a:t>Hiểu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chuẩn</a:t>
          </a:r>
          <a:r>
            <a:rPr lang="en-US" dirty="0" smtClean="0">
              <a:latin typeface="Arial" panose="020B0604020202020204" pitchFamily="34" charset="0"/>
              <a:cs typeface="Arial" panose="020B0604020202020204" pitchFamily="34" charset="0"/>
            </a:rPr>
            <a:t> report bug</a:t>
          </a:r>
          <a:endParaRPr lang="en-US" dirty="0">
            <a:latin typeface="Arial" panose="020B0604020202020204" pitchFamily="34" charset="0"/>
            <a:cs typeface="Arial" panose="020B0604020202020204" pitchFamily="34" charset="0"/>
          </a:endParaRPr>
        </a:p>
      </dgm:t>
    </dgm:pt>
    <dgm:pt modelId="{1B746E25-5CCE-4074-A4CF-0F2F9BF704A8}" type="parTrans" cxnId="{CABD8092-2CAF-49E0-B89F-52170B045D76}">
      <dgm:prSet/>
      <dgm:spPr/>
      <dgm:t>
        <a:bodyPr/>
        <a:lstStyle/>
        <a:p>
          <a:endParaRPr lang="en-US"/>
        </a:p>
      </dgm:t>
    </dgm:pt>
    <dgm:pt modelId="{959D1F61-9C7C-49C0-A6E2-88726C7C8326}" type="sibTrans" cxnId="{CABD8092-2CAF-49E0-B89F-52170B045D76}">
      <dgm:prSet/>
      <dgm:spPr/>
      <dgm:t>
        <a:bodyPr/>
        <a:lstStyle/>
        <a:p>
          <a:endParaRPr lang="en-US" dirty="0"/>
        </a:p>
      </dgm:t>
    </dgm:pt>
    <dgm:pt modelId="{043B841A-F98C-4C81-AB84-52109901E342}">
      <dgm:prSet phldrT="[Text]"/>
      <dgm:spPr/>
      <dgm:t>
        <a:bodyPr/>
        <a:lstStyle/>
        <a:p>
          <a:r>
            <a:rPr lang="en-US" dirty="0"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Ngăn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ngừa</a:t>
          </a:r>
          <a:r>
            <a:rPr lang="en-US" dirty="0" smtClean="0">
              <a:latin typeface="Arial" panose="020B0604020202020204" pitchFamily="34" charset="0"/>
              <a:cs typeface="Arial" panose="020B0604020202020204" pitchFamily="34" charset="0"/>
            </a:rPr>
            <a:t> bug </a:t>
          </a:r>
          <a:r>
            <a:rPr lang="en-US" dirty="0" err="1" smtClean="0">
              <a:latin typeface="Arial" panose="020B0604020202020204" pitchFamily="34" charset="0"/>
              <a:cs typeface="Arial" panose="020B0604020202020204" pitchFamily="34" charset="0"/>
            </a:rPr>
            <a:t>trùng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lặp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lệ</a:t>
          </a:r>
          <a:endParaRPr lang="en-US" dirty="0">
            <a:latin typeface="Arial" panose="020B0604020202020204" pitchFamily="34" charset="0"/>
            <a:cs typeface="Arial" panose="020B0604020202020204" pitchFamily="34" charset="0"/>
          </a:endParaRPr>
        </a:p>
      </dgm:t>
    </dgm:pt>
    <dgm:pt modelId="{884CBC1F-71DD-48DD-9AF2-52AF262DEBBD}" type="parTrans" cxnId="{405D2B96-501D-415F-B240-24D9D7CFE4D3}">
      <dgm:prSet/>
      <dgm:spPr/>
      <dgm:t>
        <a:bodyPr/>
        <a:lstStyle/>
        <a:p>
          <a:endParaRPr lang="en-US"/>
        </a:p>
      </dgm:t>
    </dgm:pt>
    <dgm:pt modelId="{CAFE7C63-AB58-4477-983E-8167878024D9}" type="sibTrans" cxnId="{405D2B96-501D-415F-B240-24D9D7CFE4D3}">
      <dgm:prSet/>
      <dgm:spPr/>
      <dgm:t>
        <a:bodyPr/>
        <a:lstStyle/>
        <a:p>
          <a:endParaRPr lang="en-US"/>
        </a:p>
      </dgm:t>
    </dgm:pt>
    <dgm:pt modelId="{B49368FA-77A6-4E32-A6C0-219688BA4BA8}" type="pres">
      <dgm:prSet presAssocID="{FEB91A50-C686-4934-BF7B-05A6134A6AB8}" presName="Name0" presStyleCnt="0">
        <dgm:presLayoutVars>
          <dgm:dir/>
          <dgm:resizeHandles val="exact"/>
        </dgm:presLayoutVars>
      </dgm:prSet>
      <dgm:spPr/>
      <dgm:t>
        <a:bodyPr/>
        <a:lstStyle/>
        <a:p>
          <a:endParaRPr lang="en-US"/>
        </a:p>
      </dgm:t>
    </dgm:pt>
    <dgm:pt modelId="{F338DD27-DDEE-4499-B3DC-4D88CAAE87B5}" type="pres">
      <dgm:prSet presAssocID="{FEB91A50-C686-4934-BF7B-05A6134A6AB8}" presName="vNodes" presStyleCnt="0"/>
      <dgm:spPr/>
    </dgm:pt>
    <dgm:pt modelId="{90A41EF0-5470-4B99-97D1-2B3D6204265C}" type="pres">
      <dgm:prSet presAssocID="{0C130901-E9D4-4EAF-B424-4F88CE27500B}" presName="node" presStyleLbl="node1" presStyleIdx="0" presStyleCnt="3" custScaleX="194315">
        <dgm:presLayoutVars>
          <dgm:bulletEnabled val="1"/>
        </dgm:presLayoutVars>
      </dgm:prSet>
      <dgm:spPr/>
      <dgm:t>
        <a:bodyPr/>
        <a:lstStyle/>
        <a:p>
          <a:endParaRPr lang="en-US"/>
        </a:p>
      </dgm:t>
    </dgm:pt>
    <dgm:pt modelId="{6D2EE961-12C4-4842-97DC-74DD5EFABB25}" type="pres">
      <dgm:prSet presAssocID="{1B4F2771-3339-49BF-913A-037BBE81F3E9}" presName="spacerT" presStyleCnt="0"/>
      <dgm:spPr/>
    </dgm:pt>
    <dgm:pt modelId="{96C4759D-1150-4AF2-ACC8-0673A6E17052}" type="pres">
      <dgm:prSet presAssocID="{1B4F2771-3339-49BF-913A-037BBE81F3E9}" presName="sibTrans" presStyleLbl="sibTrans2D1" presStyleIdx="0" presStyleCnt="2" custFlipVert="1" custFlipHor="1" custScaleX="29857" custScaleY="3482"/>
      <dgm:spPr/>
      <dgm:t>
        <a:bodyPr/>
        <a:lstStyle/>
        <a:p>
          <a:endParaRPr lang="en-US"/>
        </a:p>
      </dgm:t>
    </dgm:pt>
    <dgm:pt modelId="{7F368ACB-451A-4DB3-94AB-324DC7D0203D}" type="pres">
      <dgm:prSet presAssocID="{1B4F2771-3339-49BF-913A-037BBE81F3E9}" presName="spacerB" presStyleCnt="0"/>
      <dgm:spPr/>
    </dgm:pt>
    <dgm:pt modelId="{FA1F2C24-078F-436D-AB98-A948A9BA885E}" type="pres">
      <dgm:prSet presAssocID="{1E4A4BA3-DA3A-4B8A-9915-6411C96BC20F}" presName="node" presStyleLbl="node1" presStyleIdx="1" presStyleCnt="3" custScaleX="198813" custScaleY="132033">
        <dgm:presLayoutVars>
          <dgm:bulletEnabled val="1"/>
        </dgm:presLayoutVars>
      </dgm:prSet>
      <dgm:spPr/>
      <dgm:t>
        <a:bodyPr/>
        <a:lstStyle/>
        <a:p>
          <a:endParaRPr lang="en-US"/>
        </a:p>
      </dgm:t>
    </dgm:pt>
    <dgm:pt modelId="{9099C925-C7DB-4A61-B291-CB438C0A7F0D}" type="pres">
      <dgm:prSet presAssocID="{FEB91A50-C686-4934-BF7B-05A6134A6AB8}" presName="sibTransLast" presStyleLbl="sibTrans2D1" presStyleIdx="1" presStyleCnt="2" custFlipVert="1" custFlipHor="0" custScaleX="12899" custScaleY="6821" custLinFactX="429669" custLinFactNeighborX="500000" custLinFactNeighborY="79049"/>
      <dgm:spPr/>
      <dgm:t>
        <a:bodyPr/>
        <a:lstStyle/>
        <a:p>
          <a:endParaRPr lang="en-US"/>
        </a:p>
      </dgm:t>
    </dgm:pt>
    <dgm:pt modelId="{B23ED902-1DB9-402A-ABCF-893F98924155}" type="pres">
      <dgm:prSet presAssocID="{FEB91A50-C686-4934-BF7B-05A6134A6AB8}" presName="connectorText" presStyleLbl="sibTrans2D1" presStyleIdx="1" presStyleCnt="2"/>
      <dgm:spPr/>
      <dgm:t>
        <a:bodyPr/>
        <a:lstStyle/>
        <a:p>
          <a:endParaRPr lang="en-US"/>
        </a:p>
      </dgm:t>
    </dgm:pt>
    <dgm:pt modelId="{CE32A684-AD51-4BA5-A6FB-097E50C4D2D0}" type="pres">
      <dgm:prSet presAssocID="{FEB91A50-C686-4934-BF7B-05A6134A6AB8}" presName="lastNode" presStyleLbl="node1" presStyleIdx="2" presStyleCnt="3" custScaleX="78623" custScaleY="76091">
        <dgm:presLayoutVars>
          <dgm:bulletEnabled val="1"/>
        </dgm:presLayoutVars>
      </dgm:prSet>
      <dgm:spPr/>
      <dgm:t>
        <a:bodyPr/>
        <a:lstStyle/>
        <a:p>
          <a:endParaRPr lang="en-US"/>
        </a:p>
      </dgm:t>
    </dgm:pt>
  </dgm:ptLst>
  <dgm:cxnLst>
    <dgm:cxn modelId="{DFC2E890-FB2C-41D9-9790-558CA20AC42A}" type="presOf" srcId="{959D1F61-9C7C-49C0-A6E2-88726C7C8326}" destId="{B23ED902-1DB9-402A-ABCF-893F98924155}" srcOrd="1" destOrd="0" presId="urn:microsoft.com/office/officeart/2005/8/layout/equation2"/>
    <dgm:cxn modelId="{90591546-CF3F-46B6-AA54-5B9B869F6F2E}" type="presOf" srcId="{1B4F2771-3339-49BF-913A-037BBE81F3E9}" destId="{96C4759D-1150-4AF2-ACC8-0673A6E17052}" srcOrd="0" destOrd="0" presId="urn:microsoft.com/office/officeart/2005/8/layout/equation2"/>
    <dgm:cxn modelId="{DCB8A9A6-5535-4635-A6AE-3494E29D9C85}" type="presOf" srcId="{959D1F61-9C7C-49C0-A6E2-88726C7C8326}" destId="{9099C925-C7DB-4A61-B291-CB438C0A7F0D}" srcOrd="0" destOrd="0" presId="urn:microsoft.com/office/officeart/2005/8/layout/equation2"/>
    <dgm:cxn modelId="{405D2B96-501D-415F-B240-24D9D7CFE4D3}" srcId="{FEB91A50-C686-4934-BF7B-05A6134A6AB8}" destId="{043B841A-F98C-4C81-AB84-52109901E342}" srcOrd="2" destOrd="0" parTransId="{884CBC1F-71DD-48DD-9AF2-52AF262DEBBD}" sibTransId="{CAFE7C63-AB58-4477-983E-8167878024D9}"/>
    <dgm:cxn modelId="{1F6D7DC9-1388-44C2-B573-DADDEF69F98E}" type="presOf" srcId="{0C130901-E9D4-4EAF-B424-4F88CE27500B}" destId="{90A41EF0-5470-4B99-97D1-2B3D6204265C}" srcOrd="0" destOrd="0" presId="urn:microsoft.com/office/officeart/2005/8/layout/equation2"/>
    <dgm:cxn modelId="{CABD8092-2CAF-49E0-B89F-52170B045D76}" srcId="{FEB91A50-C686-4934-BF7B-05A6134A6AB8}" destId="{1E4A4BA3-DA3A-4B8A-9915-6411C96BC20F}" srcOrd="1" destOrd="0" parTransId="{1B746E25-5CCE-4074-A4CF-0F2F9BF704A8}" sibTransId="{959D1F61-9C7C-49C0-A6E2-88726C7C8326}"/>
    <dgm:cxn modelId="{B59F9914-7CE5-4E85-99D5-C6BFAFBD5845}" type="presOf" srcId="{FEB91A50-C686-4934-BF7B-05A6134A6AB8}" destId="{B49368FA-77A6-4E32-A6C0-219688BA4BA8}" srcOrd="0" destOrd="0" presId="urn:microsoft.com/office/officeart/2005/8/layout/equation2"/>
    <dgm:cxn modelId="{660F5409-F479-4E48-AAE1-4C51258DB762}" type="presOf" srcId="{043B841A-F98C-4C81-AB84-52109901E342}" destId="{CE32A684-AD51-4BA5-A6FB-097E50C4D2D0}" srcOrd="0" destOrd="0" presId="urn:microsoft.com/office/officeart/2005/8/layout/equation2"/>
    <dgm:cxn modelId="{618E4EDF-177B-49EF-A786-8BF16D154B35}" type="presOf" srcId="{1E4A4BA3-DA3A-4B8A-9915-6411C96BC20F}" destId="{FA1F2C24-078F-436D-AB98-A948A9BA885E}" srcOrd="0" destOrd="0" presId="urn:microsoft.com/office/officeart/2005/8/layout/equation2"/>
    <dgm:cxn modelId="{83E578BD-C52D-4669-9624-AAD6B200213D}" srcId="{FEB91A50-C686-4934-BF7B-05A6134A6AB8}" destId="{0C130901-E9D4-4EAF-B424-4F88CE27500B}" srcOrd="0" destOrd="0" parTransId="{593FFE93-A6C0-4E50-9AE4-94E9836CCF10}" sibTransId="{1B4F2771-3339-49BF-913A-037BBE81F3E9}"/>
    <dgm:cxn modelId="{C2B9E47F-6CAD-4670-AC2A-1BC1D5F5ACBA}" type="presParOf" srcId="{B49368FA-77A6-4E32-A6C0-219688BA4BA8}" destId="{F338DD27-DDEE-4499-B3DC-4D88CAAE87B5}" srcOrd="0" destOrd="0" presId="urn:microsoft.com/office/officeart/2005/8/layout/equation2"/>
    <dgm:cxn modelId="{2A7C1A37-332A-4057-9B0B-FCC81310CC31}" type="presParOf" srcId="{F338DD27-DDEE-4499-B3DC-4D88CAAE87B5}" destId="{90A41EF0-5470-4B99-97D1-2B3D6204265C}" srcOrd="0" destOrd="0" presId="urn:microsoft.com/office/officeart/2005/8/layout/equation2"/>
    <dgm:cxn modelId="{AF7E0C2B-DE29-4FBA-8BED-87D94BD1B856}" type="presParOf" srcId="{F338DD27-DDEE-4499-B3DC-4D88CAAE87B5}" destId="{6D2EE961-12C4-4842-97DC-74DD5EFABB25}" srcOrd="1" destOrd="0" presId="urn:microsoft.com/office/officeart/2005/8/layout/equation2"/>
    <dgm:cxn modelId="{426D789A-EDCE-4DD9-86A0-B0BD82C30817}" type="presParOf" srcId="{F338DD27-DDEE-4499-B3DC-4D88CAAE87B5}" destId="{96C4759D-1150-4AF2-ACC8-0673A6E17052}" srcOrd="2" destOrd="0" presId="urn:microsoft.com/office/officeart/2005/8/layout/equation2"/>
    <dgm:cxn modelId="{9E7CC358-03EE-4C18-868B-3B255CB09769}" type="presParOf" srcId="{F338DD27-DDEE-4499-B3DC-4D88CAAE87B5}" destId="{7F368ACB-451A-4DB3-94AB-324DC7D0203D}" srcOrd="3" destOrd="0" presId="urn:microsoft.com/office/officeart/2005/8/layout/equation2"/>
    <dgm:cxn modelId="{56656313-07A8-4183-B30D-5A73DFDEFC3D}" type="presParOf" srcId="{F338DD27-DDEE-4499-B3DC-4D88CAAE87B5}" destId="{FA1F2C24-078F-436D-AB98-A948A9BA885E}" srcOrd="4" destOrd="0" presId="urn:microsoft.com/office/officeart/2005/8/layout/equation2"/>
    <dgm:cxn modelId="{0623BF6B-E817-4BC8-B05B-EE9753308F5B}" type="presParOf" srcId="{B49368FA-77A6-4E32-A6C0-219688BA4BA8}" destId="{9099C925-C7DB-4A61-B291-CB438C0A7F0D}" srcOrd="1" destOrd="0" presId="urn:microsoft.com/office/officeart/2005/8/layout/equation2"/>
    <dgm:cxn modelId="{89CB2CA0-56B4-4EDB-B4A7-CF2803B3C66B}" type="presParOf" srcId="{9099C925-C7DB-4A61-B291-CB438C0A7F0D}" destId="{B23ED902-1DB9-402A-ABCF-893F98924155}" srcOrd="0" destOrd="0" presId="urn:microsoft.com/office/officeart/2005/8/layout/equation2"/>
    <dgm:cxn modelId="{57095DD8-15D3-432C-BAA5-A1AB3A63281B}" type="presParOf" srcId="{B49368FA-77A6-4E32-A6C0-219688BA4BA8}" destId="{CE32A684-AD51-4BA5-A6FB-097E50C4D2D0}"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0877-B8C0-4FE2-B6DB-B88F20C8574C}">
      <dsp:nvSpPr>
        <dsp:cNvPr id="0" name=""/>
        <dsp:cNvSpPr/>
      </dsp:nvSpPr>
      <dsp:spPr>
        <a:xfrm>
          <a:off x="0" y="46617"/>
          <a:ext cx="3084892" cy="7450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E5F84-64F2-4718-BACC-301BBCDC9D3A}">
      <dsp:nvSpPr>
        <dsp:cNvPr id="0" name=""/>
        <dsp:cNvSpPr/>
      </dsp:nvSpPr>
      <dsp:spPr>
        <a:xfrm>
          <a:off x="225364" y="169096"/>
          <a:ext cx="409752" cy="40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9CA6C-A0F7-4BE8-9B77-EE5C9EF005B7}">
      <dsp:nvSpPr>
        <dsp:cNvPr id="0" name=""/>
        <dsp:cNvSpPr/>
      </dsp:nvSpPr>
      <dsp:spPr>
        <a:xfrm>
          <a:off x="860480" y="1469"/>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lvl="0" algn="l" defTabSz="666750">
            <a:lnSpc>
              <a:spcPct val="100000"/>
            </a:lnSpc>
            <a:spcBef>
              <a:spcPct val="0"/>
            </a:spcBef>
            <a:spcAft>
              <a:spcPct val="35000"/>
            </a:spcAft>
          </a:pPr>
          <a:r>
            <a:rPr lang="en-US" sz="1500" kern="1200" dirty="0" smtClean="0"/>
            <a:t>HÀ XUÂN NGUYÊN</a:t>
          </a:r>
          <a:endParaRPr lang="en-US" sz="1500" kern="1200" dirty="0"/>
        </a:p>
      </dsp:txBody>
      <dsp:txXfrm>
        <a:off x="860480" y="1469"/>
        <a:ext cx="2224411" cy="745005"/>
      </dsp:txXfrm>
    </dsp:sp>
    <dsp:sp modelId="{B9A40EDB-694E-464C-8356-AEE8787842F2}">
      <dsp:nvSpPr>
        <dsp:cNvPr id="0" name=""/>
        <dsp:cNvSpPr/>
      </dsp:nvSpPr>
      <dsp:spPr>
        <a:xfrm>
          <a:off x="0" y="932726"/>
          <a:ext cx="3084892" cy="745005"/>
        </a:xfrm>
        <a:prstGeom prst="roundRect">
          <a:avLst>
            <a:gd name="adj" fmla="val 10000"/>
          </a:avLst>
        </a:prstGeom>
        <a:solidFill>
          <a:schemeClr val="accent5">
            <a:hueOff val="1420348"/>
            <a:satOff val="-9402"/>
            <a:lumOff val="-1634"/>
            <a:alphaOff val="0"/>
          </a:schemeClr>
        </a:solidFill>
        <a:ln>
          <a:noFill/>
        </a:ln>
        <a:effectLst/>
      </dsp:spPr>
      <dsp:style>
        <a:lnRef idx="0">
          <a:scrgbClr r="0" g="0" b="0"/>
        </a:lnRef>
        <a:fillRef idx="1">
          <a:scrgbClr r="0" g="0" b="0"/>
        </a:fillRef>
        <a:effectRef idx="0">
          <a:scrgbClr r="0" g="0" b="0"/>
        </a:effectRef>
        <a:fontRef idx="minor"/>
      </dsp:style>
    </dsp:sp>
    <dsp:sp modelId="{8B8D9FA1-74BB-4EA5-B65F-49B870DCE4EB}">
      <dsp:nvSpPr>
        <dsp:cNvPr id="0" name=""/>
        <dsp:cNvSpPr/>
      </dsp:nvSpPr>
      <dsp:spPr>
        <a:xfrm>
          <a:off x="225364" y="1100352"/>
          <a:ext cx="409752" cy="40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8831D-960B-4D2D-A65E-513B92084C01}">
      <dsp:nvSpPr>
        <dsp:cNvPr id="0" name=""/>
        <dsp:cNvSpPr/>
      </dsp:nvSpPr>
      <dsp:spPr>
        <a:xfrm>
          <a:off x="860480" y="932726"/>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lvl="0" algn="l" defTabSz="666750">
            <a:lnSpc>
              <a:spcPct val="100000"/>
            </a:lnSpc>
            <a:spcBef>
              <a:spcPct val="0"/>
            </a:spcBef>
            <a:spcAft>
              <a:spcPct val="35000"/>
            </a:spcAft>
          </a:pPr>
          <a:r>
            <a:rPr lang="en-US" sz="1500" kern="1200" dirty="0" smtClean="0"/>
            <a:t>NGUYỄN VĨNH KHIÊM</a:t>
          </a:r>
          <a:endParaRPr lang="en-US" sz="1500" kern="1200" dirty="0"/>
        </a:p>
      </dsp:txBody>
      <dsp:txXfrm>
        <a:off x="860480" y="932726"/>
        <a:ext cx="2224411" cy="745005"/>
      </dsp:txXfrm>
    </dsp:sp>
    <dsp:sp modelId="{9DD6C5DE-B838-492F-B4A8-49E4DE8C5CF5}">
      <dsp:nvSpPr>
        <dsp:cNvPr id="0" name=""/>
        <dsp:cNvSpPr/>
      </dsp:nvSpPr>
      <dsp:spPr>
        <a:xfrm>
          <a:off x="0" y="1863982"/>
          <a:ext cx="3084892" cy="745005"/>
        </a:xfrm>
        <a:prstGeom prst="roundRect">
          <a:avLst>
            <a:gd name="adj" fmla="val 10000"/>
          </a:avLst>
        </a:prstGeom>
        <a:solidFill>
          <a:schemeClr val="accent5">
            <a:hueOff val="2840696"/>
            <a:satOff val="-18805"/>
            <a:lumOff val="-3268"/>
            <a:alphaOff val="0"/>
          </a:schemeClr>
        </a:solidFill>
        <a:ln>
          <a:noFill/>
        </a:ln>
        <a:effectLst/>
      </dsp:spPr>
      <dsp:style>
        <a:lnRef idx="0">
          <a:scrgbClr r="0" g="0" b="0"/>
        </a:lnRef>
        <a:fillRef idx="1">
          <a:scrgbClr r="0" g="0" b="0"/>
        </a:fillRef>
        <a:effectRef idx="0">
          <a:scrgbClr r="0" g="0" b="0"/>
        </a:effectRef>
        <a:fontRef idx="minor"/>
      </dsp:style>
    </dsp:sp>
    <dsp:sp modelId="{3CD2D8A7-CAF8-4A2F-A324-BDF8CFA66908}">
      <dsp:nvSpPr>
        <dsp:cNvPr id="0" name=""/>
        <dsp:cNvSpPr/>
      </dsp:nvSpPr>
      <dsp:spPr>
        <a:xfrm>
          <a:off x="225364" y="2031608"/>
          <a:ext cx="409752" cy="40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97BE5-E798-4AEE-9404-4E43192F5136}">
      <dsp:nvSpPr>
        <dsp:cNvPr id="0" name=""/>
        <dsp:cNvSpPr/>
      </dsp:nvSpPr>
      <dsp:spPr>
        <a:xfrm>
          <a:off x="860480" y="1863982"/>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lvl="0" algn="l" defTabSz="666750">
            <a:lnSpc>
              <a:spcPct val="100000"/>
            </a:lnSpc>
            <a:spcBef>
              <a:spcPct val="0"/>
            </a:spcBef>
            <a:spcAft>
              <a:spcPct val="35000"/>
            </a:spcAft>
          </a:pPr>
          <a:r>
            <a:rPr lang="en-US" sz="1500" kern="1200" dirty="0" smtClean="0"/>
            <a:t>VƯƠNG THỊ HÀ NHI</a:t>
          </a:r>
          <a:endParaRPr lang="en-US" sz="1500" kern="1200" dirty="0"/>
        </a:p>
      </dsp:txBody>
      <dsp:txXfrm>
        <a:off x="860480" y="1863982"/>
        <a:ext cx="2224411" cy="745005"/>
      </dsp:txXfrm>
    </dsp:sp>
    <dsp:sp modelId="{984F7435-4B4C-47D4-B03E-CC8917BDBDBB}">
      <dsp:nvSpPr>
        <dsp:cNvPr id="0" name=""/>
        <dsp:cNvSpPr/>
      </dsp:nvSpPr>
      <dsp:spPr>
        <a:xfrm>
          <a:off x="0" y="2795238"/>
          <a:ext cx="3084892" cy="745005"/>
        </a:xfrm>
        <a:prstGeom prst="roundRect">
          <a:avLst>
            <a:gd name="adj" fmla="val 10000"/>
          </a:avLst>
        </a:prstGeom>
        <a:solidFill>
          <a:schemeClr val="accent5">
            <a:hueOff val="4261045"/>
            <a:satOff val="-28207"/>
            <a:lumOff val="-4902"/>
            <a:alphaOff val="0"/>
          </a:schemeClr>
        </a:solidFill>
        <a:ln>
          <a:noFill/>
        </a:ln>
        <a:effectLst/>
      </dsp:spPr>
      <dsp:style>
        <a:lnRef idx="0">
          <a:scrgbClr r="0" g="0" b="0"/>
        </a:lnRef>
        <a:fillRef idx="1">
          <a:scrgbClr r="0" g="0" b="0"/>
        </a:fillRef>
        <a:effectRef idx="0">
          <a:scrgbClr r="0" g="0" b="0"/>
        </a:effectRef>
        <a:fontRef idx="minor"/>
      </dsp:style>
    </dsp:sp>
    <dsp:sp modelId="{D3271400-E9D7-4481-8E98-7952ACC542C2}">
      <dsp:nvSpPr>
        <dsp:cNvPr id="0" name=""/>
        <dsp:cNvSpPr/>
      </dsp:nvSpPr>
      <dsp:spPr>
        <a:xfrm>
          <a:off x="225364" y="2962865"/>
          <a:ext cx="409752" cy="4097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A86B5-8AF6-40E0-BDDB-512587036C8B}">
      <dsp:nvSpPr>
        <dsp:cNvPr id="0" name=""/>
        <dsp:cNvSpPr/>
      </dsp:nvSpPr>
      <dsp:spPr>
        <a:xfrm>
          <a:off x="860480" y="2795238"/>
          <a:ext cx="2224411" cy="745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846" tIns="78846" rIns="78846" bIns="78846" numCol="1" spcCol="1270" anchor="ctr" anchorCtr="0">
          <a:noAutofit/>
        </a:bodyPr>
        <a:lstStyle/>
        <a:p>
          <a:pPr lvl="0" algn="l" defTabSz="666750">
            <a:lnSpc>
              <a:spcPct val="100000"/>
            </a:lnSpc>
            <a:spcBef>
              <a:spcPct val="0"/>
            </a:spcBef>
            <a:spcAft>
              <a:spcPct val="35000"/>
            </a:spcAft>
          </a:pPr>
          <a:r>
            <a:rPr lang="en-US" sz="1500" kern="1200" dirty="0" smtClean="0"/>
            <a:t>TRƯƠNG THỊ HUYỀN TRANG</a:t>
          </a:r>
          <a:endParaRPr lang="en-US" sz="1500" kern="1200" dirty="0"/>
        </a:p>
      </dsp:txBody>
      <dsp:txXfrm>
        <a:off x="860480" y="2795238"/>
        <a:ext cx="2224411" cy="745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0877-B8C0-4FE2-B6DB-B88F20C8574C}">
      <dsp:nvSpPr>
        <dsp:cNvPr id="0" name=""/>
        <dsp:cNvSpPr/>
      </dsp:nvSpPr>
      <dsp:spPr>
        <a:xfrm>
          <a:off x="0" y="2"/>
          <a:ext cx="7527528" cy="9628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E5F84-64F2-4718-BACC-301BBCDC9D3A}">
      <dsp:nvSpPr>
        <dsp:cNvPr id="0" name=""/>
        <dsp:cNvSpPr/>
      </dsp:nvSpPr>
      <dsp:spPr>
        <a:xfrm>
          <a:off x="291259" y="218539"/>
          <a:ext cx="529562" cy="529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9CA6C-A0F7-4BE8-9B77-EE5C9EF005B7}">
      <dsp:nvSpPr>
        <dsp:cNvPr id="0" name=""/>
        <dsp:cNvSpPr/>
      </dsp:nvSpPr>
      <dsp:spPr>
        <a:xfrm>
          <a:off x="1112081" y="2"/>
          <a:ext cx="6415446" cy="96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1" tIns="101901" rIns="101901" bIns="101901" numCol="1" spcCol="1270" anchor="ctr" anchorCtr="0">
          <a:noAutofit/>
        </a:bodyPr>
        <a:lstStyle/>
        <a:p>
          <a:pPr lvl="0" algn="l" defTabSz="889000">
            <a:lnSpc>
              <a:spcPct val="100000"/>
            </a:lnSpc>
            <a:spcBef>
              <a:spcPct val="0"/>
            </a:spcBef>
            <a:spcAft>
              <a:spcPct val="35000"/>
            </a:spcAft>
          </a:pPr>
          <a:r>
            <a:rPr lang="en-US" sz="2000" kern="1200" dirty="0" smtClean="0"/>
            <a:t>1. GIỚI THIỆU VỀ BUG TRACKING SYSTEM</a:t>
          </a:r>
          <a:endParaRPr lang="en-US" sz="2000" kern="1200" dirty="0"/>
        </a:p>
      </dsp:txBody>
      <dsp:txXfrm>
        <a:off x="1112081" y="2"/>
        <a:ext cx="6415446" cy="962841"/>
      </dsp:txXfrm>
    </dsp:sp>
    <dsp:sp modelId="{B9A40EDB-694E-464C-8356-AEE8787842F2}">
      <dsp:nvSpPr>
        <dsp:cNvPr id="0" name=""/>
        <dsp:cNvSpPr/>
      </dsp:nvSpPr>
      <dsp:spPr>
        <a:xfrm>
          <a:off x="0" y="1205451"/>
          <a:ext cx="7527528" cy="962841"/>
        </a:xfrm>
        <a:prstGeom prst="roundRect">
          <a:avLst>
            <a:gd name="adj" fmla="val 10000"/>
          </a:avLst>
        </a:prstGeom>
        <a:solidFill>
          <a:schemeClr val="accent5">
            <a:hueOff val="1420348"/>
            <a:satOff val="-9402"/>
            <a:lumOff val="-1634"/>
            <a:alphaOff val="0"/>
          </a:schemeClr>
        </a:solidFill>
        <a:ln>
          <a:noFill/>
        </a:ln>
        <a:effectLst/>
      </dsp:spPr>
      <dsp:style>
        <a:lnRef idx="0">
          <a:scrgbClr r="0" g="0" b="0"/>
        </a:lnRef>
        <a:fillRef idx="1">
          <a:scrgbClr r="0" g="0" b="0"/>
        </a:fillRef>
        <a:effectRef idx="0">
          <a:scrgbClr r="0" g="0" b="0"/>
        </a:effectRef>
        <a:fontRef idx="minor"/>
      </dsp:style>
    </dsp:sp>
    <dsp:sp modelId="{8B8D9FA1-74BB-4EA5-B65F-49B870DCE4EB}">
      <dsp:nvSpPr>
        <dsp:cNvPr id="0" name=""/>
        <dsp:cNvSpPr/>
      </dsp:nvSpPr>
      <dsp:spPr>
        <a:xfrm>
          <a:off x="291259" y="1422090"/>
          <a:ext cx="529562" cy="529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8831D-960B-4D2D-A65E-513B92084C01}">
      <dsp:nvSpPr>
        <dsp:cNvPr id="0" name=""/>
        <dsp:cNvSpPr/>
      </dsp:nvSpPr>
      <dsp:spPr>
        <a:xfrm>
          <a:off x="1112081" y="1205451"/>
          <a:ext cx="6415446" cy="96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1" tIns="101901" rIns="101901" bIns="101901" numCol="1" spcCol="1270" anchor="ctr" anchorCtr="0">
          <a:noAutofit/>
        </a:bodyPr>
        <a:lstStyle/>
        <a:p>
          <a:pPr lvl="0" algn="l" defTabSz="889000">
            <a:lnSpc>
              <a:spcPct val="100000"/>
            </a:lnSpc>
            <a:spcBef>
              <a:spcPct val="0"/>
            </a:spcBef>
            <a:spcAft>
              <a:spcPct val="35000"/>
            </a:spcAft>
          </a:pPr>
          <a:r>
            <a:rPr lang="en-US" sz="2000" kern="1200" dirty="0" smtClean="0"/>
            <a:t>2. GIỚI THIỆU MỘT SỐ HỆ THỐNG QUẢN LÝ LỖI</a:t>
          </a:r>
          <a:endParaRPr lang="en-US" sz="2000" kern="1200" dirty="0"/>
        </a:p>
      </dsp:txBody>
      <dsp:txXfrm>
        <a:off x="1112081" y="1205451"/>
        <a:ext cx="6415446" cy="962841"/>
      </dsp:txXfrm>
    </dsp:sp>
    <dsp:sp modelId="{9DD6C5DE-B838-492F-B4A8-49E4DE8C5CF5}">
      <dsp:nvSpPr>
        <dsp:cNvPr id="0" name=""/>
        <dsp:cNvSpPr/>
      </dsp:nvSpPr>
      <dsp:spPr>
        <a:xfrm>
          <a:off x="0" y="2409002"/>
          <a:ext cx="7527528" cy="962841"/>
        </a:xfrm>
        <a:prstGeom prst="roundRect">
          <a:avLst>
            <a:gd name="adj" fmla="val 10000"/>
          </a:avLst>
        </a:prstGeom>
        <a:solidFill>
          <a:schemeClr val="accent5">
            <a:hueOff val="2840696"/>
            <a:satOff val="-18805"/>
            <a:lumOff val="-3268"/>
            <a:alphaOff val="0"/>
          </a:schemeClr>
        </a:solidFill>
        <a:ln>
          <a:noFill/>
        </a:ln>
        <a:effectLst/>
      </dsp:spPr>
      <dsp:style>
        <a:lnRef idx="0">
          <a:scrgbClr r="0" g="0" b="0"/>
        </a:lnRef>
        <a:fillRef idx="1">
          <a:scrgbClr r="0" g="0" b="0"/>
        </a:fillRef>
        <a:effectRef idx="0">
          <a:scrgbClr r="0" g="0" b="0"/>
        </a:effectRef>
        <a:fontRef idx="minor"/>
      </dsp:style>
    </dsp:sp>
    <dsp:sp modelId="{3CD2D8A7-CAF8-4A2F-A324-BDF8CFA66908}">
      <dsp:nvSpPr>
        <dsp:cNvPr id="0" name=""/>
        <dsp:cNvSpPr/>
      </dsp:nvSpPr>
      <dsp:spPr>
        <a:xfrm>
          <a:off x="291259" y="2625641"/>
          <a:ext cx="529562" cy="529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97BE5-E798-4AEE-9404-4E43192F5136}">
      <dsp:nvSpPr>
        <dsp:cNvPr id="0" name=""/>
        <dsp:cNvSpPr/>
      </dsp:nvSpPr>
      <dsp:spPr>
        <a:xfrm>
          <a:off x="1112081" y="2409002"/>
          <a:ext cx="6415446" cy="96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1" tIns="101901" rIns="101901" bIns="101901" numCol="1" spcCol="1270" anchor="ctr" anchorCtr="0">
          <a:noAutofit/>
        </a:bodyPr>
        <a:lstStyle/>
        <a:p>
          <a:pPr lvl="0" algn="l" defTabSz="889000">
            <a:lnSpc>
              <a:spcPct val="100000"/>
            </a:lnSpc>
            <a:spcBef>
              <a:spcPct val="0"/>
            </a:spcBef>
            <a:spcAft>
              <a:spcPct val="35000"/>
            </a:spcAft>
          </a:pPr>
          <a:r>
            <a:rPr lang="en-US" sz="2000" kern="1200" dirty="0" smtClean="0"/>
            <a:t>3. GIỚI THIỆU MANTIS BUG TRACKGER</a:t>
          </a:r>
          <a:endParaRPr lang="en-US" sz="2000" kern="1200" dirty="0"/>
        </a:p>
      </dsp:txBody>
      <dsp:txXfrm>
        <a:off x="1112081" y="2409002"/>
        <a:ext cx="6415446" cy="962841"/>
      </dsp:txXfrm>
    </dsp:sp>
    <dsp:sp modelId="{984F7435-4B4C-47D4-B03E-CC8917BDBDBB}">
      <dsp:nvSpPr>
        <dsp:cNvPr id="0" name=""/>
        <dsp:cNvSpPr/>
      </dsp:nvSpPr>
      <dsp:spPr>
        <a:xfrm>
          <a:off x="0" y="3612554"/>
          <a:ext cx="7527528" cy="962841"/>
        </a:xfrm>
        <a:prstGeom prst="roundRect">
          <a:avLst>
            <a:gd name="adj" fmla="val 10000"/>
          </a:avLst>
        </a:prstGeom>
        <a:solidFill>
          <a:schemeClr val="accent5">
            <a:hueOff val="4261045"/>
            <a:satOff val="-28207"/>
            <a:lumOff val="-4902"/>
            <a:alphaOff val="0"/>
          </a:schemeClr>
        </a:solidFill>
        <a:ln>
          <a:noFill/>
        </a:ln>
        <a:effectLst/>
      </dsp:spPr>
      <dsp:style>
        <a:lnRef idx="0">
          <a:scrgbClr r="0" g="0" b="0"/>
        </a:lnRef>
        <a:fillRef idx="1">
          <a:scrgbClr r="0" g="0" b="0"/>
        </a:fillRef>
        <a:effectRef idx="0">
          <a:scrgbClr r="0" g="0" b="0"/>
        </a:effectRef>
        <a:fontRef idx="minor"/>
      </dsp:style>
    </dsp:sp>
    <dsp:sp modelId="{D3271400-E9D7-4481-8E98-7952ACC542C2}">
      <dsp:nvSpPr>
        <dsp:cNvPr id="0" name=""/>
        <dsp:cNvSpPr/>
      </dsp:nvSpPr>
      <dsp:spPr>
        <a:xfrm>
          <a:off x="291259" y="3829193"/>
          <a:ext cx="529562" cy="5295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A86B5-8AF6-40E0-BDDB-512587036C8B}">
      <dsp:nvSpPr>
        <dsp:cNvPr id="0" name=""/>
        <dsp:cNvSpPr/>
      </dsp:nvSpPr>
      <dsp:spPr>
        <a:xfrm>
          <a:off x="1112081" y="3612554"/>
          <a:ext cx="6415446" cy="962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1" tIns="101901" rIns="101901" bIns="101901" numCol="1" spcCol="1270" anchor="ctr" anchorCtr="0">
          <a:noAutofit/>
        </a:bodyPr>
        <a:lstStyle/>
        <a:p>
          <a:pPr lvl="0" algn="l" defTabSz="889000">
            <a:lnSpc>
              <a:spcPct val="100000"/>
            </a:lnSpc>
            <a:spcBef>
              <a:spcPct val="0"/>
            </a:spcBef>
            <a:spcAft>
              <a:spcPct val="35000"/>
            </a:spcAft>
          </a:pPr>
          <a:r>
            <a:rPr lang="en-US" sz="2000" kern="1200" dirty="0" smtClean="0"/>
            <a:t>4. HƯỚNG DẪN SỬ DỤNG MANTIS BUG TRACKGER</a:t>
          </a:r>
          <a:endParaRPr lang="en-US" sz="2000" kern="1200" dirty="0"/>
        </a:p>
      </dsp:txBody>
      <dsp:txXfrm>
        <a:off x="1112081" y="3612554"/>
        <a:ext cx="6415446" cy="962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A41EF0-5470-4B99-97D1-2B3D6204265C}">
      <dsp:nvSpPr>
        <dsp:cNvPr id="0" name=""/>
        <dsp:cNvSpPr/>
      </dsp:nvSpPr>
      <dsp:spPr>
        <a:xfrm>
          <a:off x="892002" y="1112"/>
          <a:ext cx="3834730" cy="1973460"/>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smtClean="0">
              <a:latin typeface="Arial" panose="020B0604020202020204" pitchFamily="34" charset="0"/>
              <a:cs typeface="Arial" panose="020B0604020202020204" pitchFamily="34" charset="0"/>
            </a:rPr>
            <a:t>1. </a:t>
          </a:r>
          <a:r>
            <a:rPr lang="en-US" sz="4100" kern="1200" dirty="0" err="1" smtClean="0">
              <a:latin typeface="Arial" panose="020B0604020202020204" pitchFamily="34" charset="0"/>
              <a:cs typeface="Arial" panose="020B0604020202020204" pitchFamily="34" charset="0"/>
            </a:rPr>
            <a:t>Hiểu</a:t>
          </a:r>
          <a:r>
            <a:rPr lang="en-US" sz="4100" kern="1200" dirty="0" smtClean="0">
              <a:latin typeface="Arial" panose="020B0604020202020204" pitchFamily="34" charset="0"/>
              <a:cs typeface="Arial" panose="020B0604020202020204" pitchFamily="34" charset="0"/>
            </a:rPr>
            <a:t> </a:t>
          </a:r>
          <a:r>
            <a:rPr lang="en-US" sz="4100" kern="1200" dirty="0" err="1" smtClean="0">
              <a:latin typeface="Arial" panose="020B0604020202020204" pitchFamily="34" charset="0"/>
              <a:cs typeface="Arial" panose="020B0604020202020204" pitchFamily="34" charset="0"/>
            </a:rPr>
            <a:t>xu</a:t>
          </a:r>
          <a:r>
            <a:rPr lang="en-US" sz="4100" kern="1200" dirty="0" smtClean="0">
              <a:latin typeface="Arial" panose="020B0604020202020204" pitchFamily="34" charset="0"/>
              <a:cs typeface="Arial" panose="020B0604020202020204" pitchFamily="34" charset="0"/>
            </a:rPr>
            <a:t> </a:t>
          </a:r>
          <a:r>
            <a:rPr lang="en-US" sz="4100" kern="1200" dirty="0" err="1" smtClean="0">
              <a:latin typeface="Arial" panose="020B0604020202020204" pitchFamily="34" charset="0"/>
              <a:cs typeface="Arial" panose="020B0604020202020204" pitchFamily="34" charset="0"/>
            </a:rPr>
            <a:t>hướng</a:t>
          </a:r>
          <a:r>
            <a:rPr lang="en-US" sz="4100" kern="1200" dirty="0" smtClean="0">
              <a:latin typeface="Arial" panose="020B0604020202020204" pitchFamily="34" charset="0"/>
              <a:cs typeface="Arial" panose="020B0604020202020204" pitchFamily="34" charset="0"/>
            </a:rPr>
            <a:t> bug</a:t>
          </a:r>
          <a:endParaRPr lang="en-US" sz="4100" kern="1200" dirty="0">
            <a:latin typeface="Arial" panose="020B0604020202020204" pitchFamily="34" charset="0"/>
            <a:cs typeface="Arial" panose="020B0604020202020204" pitchFamily="34" charset="0"/>
          </a:endParaRPr>
        </a:p>
      </dsp:txBody>
      <dsp:txXfrm>
        <a:off x="1453585" y="290119"/>
        <a:ext cx="2711564" cy="1395446"/>
      </dsp:txXfrm>
    </dsp:sp>
    <dsp:sp modelId="{96C4759D-1150-4AF2-ACC8-0673A6E17052}">
      <dsp:nvSpPr>
        <dsp:cNvPr id="0" name=""/>
        <dsp:cNvSpPr/>
      </dsp:nvSpPr>
      <dsp:spPr>
        <a:xfrm flipH="1" flipV="1">
          <a:off x="2638494" y="2134818"/>
          <a:ext cx="341745" cy="39855"/>
        </a:xfrm>
        <a:prstGeom prst="mathPlus">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683792" y="2150059"/>
        <a:ext cx="251149" cy="9373"/>
      </dsp:txXfrm>
    </dsp:sp>
    <dsp:sp modelId="{FA1F2C24-078F-436D-AB98-A948A9BA885E}">
      <dsp:nvSpPr>
        <dsp:cNvPr id="0" name=""/>
        <dsp:cNvSpPr/>
      </dsp:nvSpPr>
      <dsp:spPr>
        <a:xfrm>
          <a:off x="847619" y="2334918"/>
          <a:ext cx="3923496" cy="2605619"/>
        </a:xfrm>
        <a:prstGeom prst="ellipse">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US" sz="4100" kern="1200" dirty="0" smtClean="0">
              <a:latin typeface="Arial" panose="020B0604020202020204" pitchFamily="34" charset="0"/>
              <a:cs typeface="Arial" panose="020B0604020202020204" pitchFamily="34" charset="0"/>
            </a:rPr>
            <a:t>2. </a:t>
          </a:r>
          <a:r>
            <a:rPr lang="en-US" sz="4100" kern="1200" dirty="0" err="1" smtClean="0">
              <a:latin typeface="Arial" panose="020B0604020202020204" pitchFamily="34" charset="0"/>
              <a:cs typeface="Arial" panose="020B0604020202020204" pitchFamily="34" charset="0"/>
            </a:rPr>
            <a:t>Hiểu</a:t>
          </a:r>
          <a:r>
            <a:rPr lang="en-US" sz="4100" kern="1200" dirty="0" smtClean="0">
              <a:latin typeface="Arial" panose="020B0604020202020204" pitchFamily="34" charset="0"/>
              <a:cs typeface="Arial" panose="020B0604020202020204" pitchFamily="34" charset="0"/>
            </a:rPr>
            <a:t> </a:t>
          </a:r>
          <a:r>
            <a:rPr lang="en-US" sz="4100" kern="1200" dirty="0" err="1" smtClean="0">
              <a:latin typeface="Arial" panose="020B0604020202020204" pitchFamily="34" charset="0"/>
              <a:cs typeface="Arial" panose="020B0604020202020204" pitchFamily="34" charset="0"/>
            </a:rPr>
            <a:t>các</a:t>
          </a:r>
          <a:r>
            <a:rPr lang="en-US" sz="4100" kern="1200" dirty="0" smtClean="0">
              <a:latin typeface="Arial" panose="020B0604020202020204" pitchFamily="34" charset="0"/>
              <a:cs typeface="Arial" panose="020B0604020202020204" pitchFamily="34" charset="0"/>
            </a:rPr>
            <a:t> </a:t>
          </a:r>
          <a:r>
            <a:rPr lang="en-US" sz="4100" kern="1200" dirty="0" err="1" smtClean="0">
              <a:latin typeface="Arial" panose="020B0604020202020204" pitchFamily="34" charset="0"/>
              <a:cs typeface="Arial" panose="020B0604020202020204" pitchFamily="34" charset="0"/>
            </a:rPr>
            <a:t>tiêu</a:t>
          </a:r>
          <a:r>
            <a:rPr lang="en-US" sz="4100" kern="1200" dirty="0" smtClean="0">
              <a:latin typeface="Arial" panose="020B0604020202020204" pitchFamily="34" charset="0"/>
              <a:cs typeface="Arial" panose="020B0604020202020204" pitchFamily="34" charset="0"/>
            </a:rPr>
            <a:t> </a:t>
          </a:r>
          <a:r>
            <a:rPr lang="en-US" sz="4100" kern="1200" dirty="0" err="1" smtClean="0">
              <a:latin typeface="Arial" panose="020B0604020202020204" pitchFamily="34" charset="0"/>
              <a:cs typeface="Arial" panose="020B0604020202020204" pitchFamily="34" charset="0"/>
            </a:rPr>
            <a:t>chuẩn</a:t>
          </a:r>
          <a:r>
            <a:rPr lang="en-US" sz="4100" kern="1200" dirty="0" smtClean="0">
              <a:latin typeface="Arial" panose="020B0604020202020204" pitchFamily="34" charset="0"/>
              <a:cs typeface="Arial" panose="020B0604020202020204" pitchFamily="34" charset="0"/>
            </a:rPr>
            <a:t> report bug</a:t>
          </a:r>
          <a:endParaRPr lang="en-US" sz="4100" kern="1200" dirty="0">
            <a:latin typeface="Arial" panose="020B0604020202020204" pitchFamily="34" charset="0"/>
            <a:cs typeface="Arial" panose="020B0604020202020204" pitchFamily="34" charset="0"/>
          </a:endParaRPr>
        </a:p>
      </dsp:txBody>
      <dsp:txXfrm>
        <a:off x="1422202" y="2716502"/>
        <a:ext cx="2774330" cy="1842451"/>
      </dsp:txXfrm>
    </dsp:sp>
    <dsp:sp modelId="{9099C925-C7DB-4A61-B291-CB438C0A7F0D}">
      <dsp:nvSpPr>
        <dsp:cNvPr id="0" name=""/>
        <dsp:cNvSpPr/>
      </dsp:nvSpPr>
      <dsp:spPr>
        <a:xfrm flipV="1">
          <a:off x="9865525" y="3026108"/>
          <a:ext cx="80949" cy="50074"/>
        </a:xfrm>
        <a:prstGeom prst="rightArrow">
          <a:avLst>
            <a:gd name="adj1" fmla="val 60000"/>
            <a:gd name="adj2" fmla="val 5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9865525" y="3036123"/>
        <a:ext cx="65927" cy="30044"/>
      </dsp:txXfrm>
    </dsp:sp>
    <dsp:sp modelId="{CE32A684-AD51-4BA5-A6FB-097E50C4D2D0}">
      <dsp:nvSpPr>
        <dsp:cNvPr id="0" name=""/>
        <dsp:cNvSpPr/>
      </dsp:nvSpPr>
      <dsp:spPr>
        <a:xfrm>
          <a:off x="5955192" y="969199"/>
          <a:ext cx="3103188" cy="3003252"/>
        </a:xfrm>
        <a:prstGeom prst="ellipse">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latin typeface="Arial" panose="020B0604020202020204" pitchFamily="34" charset="0"/>
              <a:cs typeface="Arial" panose="020B0604020202020204" pitchFamily="34" charset="0"/>
            </a:rPr>
            <a:t>3. </a:t>
          </a:r>
          <a:r>
            <a:rPr lang="en-US" sz="3100" kern="1200" dirty="0" err="1" smtClean="0">
              <a:latin typeface="Arial" panose="020B0604020202020204" pitchFamily="34" charset="0"/>
              <a:cs typeface="Arial" panose="020B0604020202020204" pitchFamily="34" charset="0"/>
            </a:rPr>
            <a:t>Ngăn</a:t>
          </a:r>
          <a:r>
            <a:rPr lang="en-US" sz="3100" kern="1200" dirty="0" smtClean="0">
              <a:latin typeface="Arial" panose="020B0604020202020204" pitchFamily="34" charset="0"/>
              <a:cs typeface="Arial" panose="020B0604020202020204" pitchFamily="34" charset="0"/>
            </a:rPr>
            <a:t> </a:t>
          </a:r>
          <a:r>
            <a:rPr lang="en-US" sz="3100" kern="1200" dirty="0" err="1" smtClean="0">
              <a:latin typeface="Arial" panose="020B0604020202020204" pitchFamily="34" charset="0"/>
              <a:cs typeface="Arial" panose="020B0604020202020204" pitchFamily="34" charset="0"/>
            </a:rPr>
            <a:t>ngừa</a:t>
          </a:r>
          <a:r>
            <a:rPr lang="en-US" sz="3100" kern="1200" dirty="0" smtClean="0">
              <a:latin typeface="Arial" panose="020B0604020202020204" pitchFamily="34" charset="0"/>
              <a:cs typeface="Arial" panose="020B0604020202020204" pitchFamily="34" charset="0"/>
            </a:rPr>
            <a:t> bug </a:t>
          </a:r>
          <a:r>
            <a:rPr lang="en-US" sz="3100" kern="1200" dirty="0" err="1" smtClean="0">
              <a:latin typeface="Arial" panose="020B0604020202020204" pitchFamily="34" charset="0"/>
              <a:cs typeface="Arial" panose="020B0604020202020204" pitchFamily="34" charset="0"/>
            </a:rPr>
            <a:t>trùng</a:t>
          </a:r>
          <a:r>
            <a:rPr lang="en-US" sz="3100" kern="1200" dirty="0" smtClean="0">
              <a:latin typeface="Arial" panose="020B0604020202020204" pitchFamily="34" charset="0"/>
              <a:cs typeface="Arial" panose="020B0604020202020204" pitchFamily="34" charset="0"/>
            </a:rPr>
            <a:t> </a:t>
          </a:r>
          <a:r>
            <a:rPr lang="en-US" sz="3100" kern="1200" dirty="0" err="1" smtClean="0">
              <a:latin typeface="Arial" panose="020B0604020202020204" pitchFamily="34" charset="0"/>
              <a:cs typeface="Arial" panose="020B0604020202020204" pitchFamily="34" charset="0"/>
            </a:rPr>
            <a:t>lặp</a:t>
          </a:r>
          <a:r>
            <a:rPr lang="en-US" sz="3100" kern="1200" dirty="0" smtClean="0">
              <a:latin typeface="Arial" panose="020B0604020202020204" pitchFamily="34" charset="0"/>
              <a:cs typeface="Arial" panose="020B0604020202020204" pitchFamily="34" charset="0"/>
            </a:rPr>
            <a:t> </a:t>
          </a:r>
          <a:r>
            <a:rPr lang="en-US" sz="3100" kern="1200" dirty="0" err="1" smtClean="0">
              <a:latin typeface="Arial" panose="020B0604020202020204" pitchFamily="34" charset="0"/>
              <a:cs typeface="Arial" panose="020B0604020202020204" pitchFamily="34" charset="0"/>
            </a:rPr>
            <a:t>và</a:t>
          </a:r>
          <a:r>
            <a:rPr lang="en-US" sz="3100" kern="1200" dirty="0" smtClean="0">
              <a:latin typeface="Arial" panose="020B0604020202020204" pitchFamily="34" charset="0"/>
              <a:cs typeface="Arial" panose="020B0604020202020204" pitchFamily="34" charset="0"/>
            </a:rPr>
            <a:t> </a:t>
          </a:r>
          <a:r>
            <a:rPr lang="en-US" sz="3100" kern="1200" dirty="0" err="1" smtClean="0">
              <a:latin typeface="Arial" panose="020B0604020202020204" pitchFamily="34" charset="0"/>
              <a:cs typeface="Arial" panose="020B0604020202020204" pitchFamily="34" charset="0"/>
            </a:rPr>
            <a:t>không</a:t>
          </a:r>
          <a:r>
            <a:rPr lang="en-US" sz="3100" kern="1200" dirty="0" smtClean="0">
              <a:latin typeface="Arial" panose="020B0604020202020204" pitchFamily="34" charset="0"/>
              <a:cs typeface="Arial" panose="020B0604020202020204" pitchFamily="34" charset="0"/>
            </a:rPr>
            <a:t> </a:t>
          </a:r>
          <a:r>
            <a:rPr lang="en-US" sz="3100" kern="1200" dirty="0" err="1" smtClean="0">
              <a:latin typeface="Arial" panose="020B0604020202020204" pitchFamily="34" charset="0"/>
              <a:cs typeface="Arial" panose="020B0604020202020204" pitchFamily="34" charset="0"/>
            </a:rPr>
            <a:t>hợp</a:t>
          </a:r>
          <a:r>
            <a:rPr lang="en-US" sz="3100" kern="1200" dirty="0" smtClean="0">
              <a:latin typeface="Arial" panose="020B0604020202020204" pitchFamily="34" charset="0"/>
              <a:cs typeface="Arial" panose="020B0604020202020204" pitchFamily="34" charset="0"/>
            </a:rPr>
            <a:t> </a:t>
          </a:r>
          <a:r>
            <a:rPr lang="en-US" sz="3100" kern="1200" dirty="0" err="1" smtClean="0">
              <a:latin typeface="Arial" panose="020B0604020202020204" pitchFamily="34" charset="0"/>
              <a:cs typeface="Arial" panose="020B0604020202020204" pitchFamily="34" charset="0"/>
            </a:rPr>
            <a:t>lệ</a:t>
          </a:r>
          <a:endParaRPr lang="en-US" sz="3100" kern="1200" dirty="0">
            <a:latin typeface="Arial" panose="020B0604020202020204" pitchFamily="34" charset="0"/>
            <a:cs typeface="Arial" panose="020B0604020202020204" pitchFamily="34" charset="0"/>
          </a:endParaRPr>
        </a:p>
      </dsp:txBody>
      <dsp:txXfrm>
        <a:off x="6409643" y="1409015"/>
        <a:ext cx="2194286" cy="21236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20/09/2019</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20/09/2019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105669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18</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20/09/2019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20/09/2019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mantisbt-version" TargetMode="External"/><Relationship Id="rId2" Type="http://schemas.openxmlformats.org/officeDocument/2006/relationships/hyperlink" Target="https://www.mantisbt.org/"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sz="3200" dirty="0" smtClean="0">
                <a:latin typeface="Arial" panose="020B0604020202020204" pitchFamily="34" charset="0"/>
                <a:cs typeface="Arial" panose="020B0604020202020204" pitchFamily="34" charset="0"/>
              </a:rPr>
              <a:t>CÔNG CỤ VÀ MÔI TRƯỜNG PHÁT TRIỂN PHẦN MỀM</a:t>
            </a:r>
            <a:endParaRPr lang="en-US"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Autofit/>
          </a:bodyPr>
          <a:lstStyle/>
          <a:p>
            <a:pPr algn="ctr"/>
            <a:r>
              <a:rPr lang="en-US" sz="3200" dirty="0" err="1" smtClean="0">
                <a:latin typeface="Arial" panose="020B0604020202020204" pitchFamily="34" charset="0"/>
                <a:cs typeface="Arial" panose="020B0604020202020204" pitchFamily="34" charset="0"/>
              </a:rPr>
              <a:t>Giới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thiệu</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về</a:t>
            </a:r>
            <a:r>
              <a:rPr lang="en-US" sz="3200" dirty="0" smtClean="0">
                <a:latin typeface="Arial" panose="020B0604020202020204" pitchFamily="34" charset="0"/>
                <a:cs typeface="Arial" panose="020B0604020202020204" pitchFamily="34" charset="0"/>
              </a:rPr>
              <a:t> bug tracking</a:t>
            </a:r>
            <a:endParaRPr lang="en-US" sz="32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64" y="576043"/>
            <a:ext cx="9912355" cy="819355"/>
          </a:xfrm>
        </p:spPr>
        <p:txBody>
          <a:bodyPr>
            <a:normAutofit fontScale="90000"/>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mantis bug </a:t>
            </a:r>
            <a:r>
              <a:rPr lang="en-US" dirty="0" err="1" smtClean="0"/>
              <a:t>trackger</a:t>
            </a:r>
            <a:endParaRPr lang="en-US" dirty="0"/>
          </a:p>
        </p:txBody>
      </p:sp>
      <p:sp>
        <p:nvSpPr>
          <p:cNvPr id="4" name="Text Placeholder 3"/>
          <p:cNvSpPr>
            <a:spLocks noGrp="1"/>
          </p:cNvSpPr>
          <p:nvPr>
            <p:ph type="body" sz="half" idx="2"/>
          </p:nvPr>
        </p:nvSpPr>
        <p:spPr>
          <a:xfrm>
            <a:off x="1531982" y="1786015"/>
            <a:ext cx="9910859" cy="4703561"/>
          </a:xfrm>
        </p:spPr>
        <p:txBody>
          <a:bodyPr/>
          <a:lstStyle/>
          <a:p>
            <a:pPr marL="285750" indent="-285750">
              <a:buSzPts val="600"/>
              <a:buFont typeface="Arial" panose="020B0604020202020204" pitchFamily="34" charset="0"/>
              <a:buChar char="•"/>
            </a:pPr>
            <a:r>
              <a:rPr lang="vi-VN" dirty="0"/>
              <a:t>Issues : Được hiểu như là lỗi (thường gọi là Bug), thiếu sót. sai phạm trong chương trình hoặc tài liệu của dự án</a:t>
            </a:r>
          </a:p>
          <a:p>
            <a:pPr marL="285750" indent="-285750">
              <a:buSzPts val="600"/>
              <a:buFont typeface="Arial" panose="020B0604020202020204" pitchFamily="34" charset="0"/>
              <a:buChar char="•"/>
            </a:pPr>
            <a:r>
              <a:rPr lang="vi-VN" dirty="0"/>
              <a:t>Report issue : Báo cáo lỗi/ sai sót khi được tìm thấy trên chương trình/ tài liệu</a:t>
            </a:r>
          </a:p>
          <a:p>
            <a:pPr marL="285750" indent="-285750">
              <a:buSzPts val="600"/>
              <a:buFont typeface="Arial" panose="020B0604020202020204" pitchFamily="34" charset="0"/>
              <a:buChar char="•"/>
            </a:pPr>
            <a:r>
              <a:rPr lang="vi-VN" dirty="0"/>
              <a:t>Category : phân nhóm các chức năng/ module</a:t>
            </a:r>
          </a:p>
          <a:p>
            <a:pPr marL="285750" indent="-285750">
              <a:buSzPts val="600"/>
              <a:buFont typeface="Arial" panose="020B0604020202020204" pitchFamily="34" charset="0"/>
              <a:buChar char="•"/>
            </a:pPr>
            <a:r>
              <a:rPr lang="vi-VN" dirty="0"/>
              <a:t>Severity : mức độ của issue</a:t>
            </a:r>
          </a:p>
          <a:p>
            <a:pPr marL="285750" indent="-285750">
              <a:buSzPts val="600"/>
              <a:buFont typeface="Arial" panose="020B0604020202020204" pitchFamily="34" charset="0"/>
              <a:buChar char="•"/>
            </a:pPr>
            <a:r>
              <a:rPr lang="vi-VN" dirty="0"/>
              <a:t>Status : trạng thái của issue Bao gồm các trạng thái:</a:t>
            </a:r>
          </a:p>
          <a:p>
            <a:pPr marL="285750" indent="-285750">
              <a:buSzPts val="600"/>
              <a:buFont typeface="Arial" panose="020B0604020202020204" pitchFamily="34" charset="0"/>
              <a:buChar char="•"/>
            </a:pPr>
            <a:r>
              <a:rPr lang="vi-VN" dirty="0"/>
              <a:t>+ New: Bug chưa được được xử lý, hoặc đang xử lý </a:t>
            </a:r>
            <a:endParaRPr lang="en-US" dirty="0"/>
          </a:p>
          <a:p>
            <a:pPr marL="285750" indent="-285750">
              <a:buSzPts val="600"/>
              <a:buFont typeface="Arial" panose="020B0604020202020204" pitchFamily="34" charset="0"/>
              <a:buChar char="•"/>
            </a:pPr>
            <a:r>
              <a:rPr lang="vi-VN" dirty="0"/>
              <a:t>+ Resolved: Bug đã xử lý xong </a:t>
            </a:r>
            <a:endParaRPr lang="en-US" dirty="0"/>
          </a:p>
          <a:p>
            <a:pPr marL="285750" indent="-285750">
              <a:buSzPts val="600"/>
              <a:buFont typeface="Arial" panose="020B0604020202020204" pitchFamily="34" charset="0"/>
              <a:buChar char="•"/>
            </a:pPr>
            <a:r>
              <a:rPr lang="vi-VN" dirty="0"/>
              <a:t>+ Closed: Bug đã được reporter kiểm tra lại và bug không còn xảy ra </a:t>
            </a:r>
            <a:endParaRPr lang="en-US" dirty="0"/>
          </a:p>
          <a:p>
            <a:pPr marL="285750" indent="-285750">
              <a:buSzPts val="600"/>
              <a:buFont typeface="Arial" panose="020B0604020202020204" pitchFamily="34" charset="0"/>
              <a:buChar char="•"/>
            </a:pPr>
            <a:r>
              <a:rPr lang="vi-VN" dirty="0"/>
              <a:t>+ Feedback: Bug đang chờ phản hồi + Confirmed: Bug đang chờ xác nhận lại </a:t>
            </a:r>
            <a:endParaRPr lang="en-US" dirty="0"/>
          </a:p>
          <a:p>
            <a:pPr marL="285750" indent="-285750">
              <a:buSzPts val="600"/>
              <a:buFont typeface="Arial" panose="020B0604020202020204" pitchFamily="34" charset="0"/>
              <a:buChar char="•"/>
            </a:pPr>
            <a:r>
              <a:rPr lang="vi-VN" dirty="0"/>
              <a:t>+ Assigned: Bug đã được bàn giao + Acknowledged: Bug đã được chấp nhận</a:t>
            </a:r>
          </a:p>
          <a:p>
            <a:endParaRPr lang="en-US" dirty="0"/>
          </a:p>
        </p:txBody>
      </p:sp>
    </p:spTree>
    <p:extLst>
      <p:ext uri="{BB962C8B-B14F-4D97-AF65-F5344CB8AC3E}">
        <p14:creationId xmlns:p14="http://schemas.microsoft.com/office/powerpoint/2010/main" val="34124443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64" y="576043"/>
            <a:ext cx="9912355" cy="819355"/>
          </a:xfrm>
        </p:spPr>
        <p:txBody>
          <a:bodyPr>
            <a:normAutofit fontScale="90000"/>
          </a:bodyPr>
          <a:lstStyle/>
          <a:p>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trong</a:t>
            </a:r>
            <a:r>
              <a:rPr lang="en-US" dirty="0"/>
              <a:t> mantis bug </a:t>
            </a:r>
            <a:r>
              <a:rPr lang="en-US" dirty="0" err="1"/>
              <a:t>trackger</a:t>
            </a:r>
            <a:endParaRPr lang="en-US" dirty="0"/>
          </a:p>
        </p:txBody>
      </p:sp>
      <p:sp>
        <p:nvSpPr>
          <p:cNvPr id="4" name="Text Placeholder 3"/>
          <p:cNvSpPr>
            <a:spLocks noGrp="1"/>
          </p:cNvSpPr>
          <p:nvPr>
            <p:ph type="body" sz="half" idx="2"/>
          </p:nvPr>
        </p:nvSpPr>
        <p:spPr>
          <a:xfrm>
            <a:off x="1531982" y="1786015"/>
            <a:ext cx="9910859" cy="4703561"/>
          </a:xfrm>
        </p:spPr>
        <p:txBody>
          <a:bodyPr>
            <a:normAutofit/>
          </a:bodyPr>
          <a:lstStyle/>
          <a:p>
            <a:pPr marL="285750" indent="-285750">
              <a:buSzPts val="600"/>
              <a:buFont typeface="Arial" panose="020B0604020202020204" pitchFamily="34" charset="0"/>
              <a:buChar char="•"/>
            </a:pPr>
            <a:r>
              <a:rPr lang="vi-VN" sz="2000" dirty="0"/>
              <a:t>Resolution : các giải quyết của issue </a:t>
            </a:r>
            <a:endParaRPr lang="en-US" sz="2000" dirty="0"/>
          </a:p>
          <a:p>
            <a:pPr marL="285750" indent="-285750">
              <a:buSzPts val="600"/>
              <a:buFont typeface="Arial" panose="020B0604020202020204" pitchFamily="34" charset="0"/>
              <a:buChar char="•"/>
            </a:pPr>
            <a:r>
              <a:rPr lang="vi-VN" sz="2000" dirty="0"/>
              <a:t>+ Open: Bug vừa tạo mới </a:t>
            </a:r>
            <a:endParaRPr lang="en-US" sz="2000" dirty="0"/>
          </a:p>
          <a:p>
            <a:pPr marL="285750" indent="-285750">
              <a:buSzPts val="600"/>
              <a:buFont typeface="Arial" panose="020B0604020202020204" pitchFamily="34" charset="0"/>
              <a:buChar char="•"/>
            </a:pPr>
            <a:r>
              <a:rPr lang="vi-VN" sz="2000" dirty="0"/>
              <a:t>+ Reopen: Bug vẫn xảy ra và được mở lại để fix </a:t>
            </a:r>
            <a:endParaRPr lang="en-US" sz="2000" dirty="0"/>
          </a:p>
          <a:p>
            <a:pPr marL="285750" indent="-285750">
              <a:buSzPts val="600"/>
              <a:buFont typeface="Arial" panose="020B0604020202020204" pitchFamily="34" charset="0"/>
              <a:buChar char="•"/>
            </a:pPr>
            <a:r>
              <a:rPr lang="vi-VN" sz="2000" dirty="0"/>
              <a:t>+ Fixed: Bug đã được fix + Not Fixable: Bug không thể fix được </a:t>
            </a:r>
            <a:endParaRPr lang="en-US" sz="2000" dirty="0"/>
          </a:p>
          <a:p>
            <a:pPr marL="285750" indent="-285750">
              <a:buSzPts val="600"/>
              <a:buFont typeface="Arial" panose="020B0604020202020204" pitchFamily="34" charset="0"/>
              <a:buChar char="•"/>
            </a:pPr>
            <a:r>
              <a:rPr lang="vi-VN" sz="2000" dirty="0"/>
              <a:t>+ Won't Fix: Bug quyết định không được fix </a:t>
            </a:r>
            <a:endParaRPr lang="en-US" sz="2000" dirty="0"/>
          </a:p>
          <a:p>
            <a:pPr marL="285750" indent="-285750">
              <a:buSzPts val="600"/>
              <a:buFont typeface="Arial" panose="020B0604020202020204" pitchFamily="34" charset="0"/>
              <a:buChar char="•"/>
            </a:pPr>
            <a:r>
              <a:rPr lang="vi-VN" sz="2000" dirty="0"/>
              <a:t>+ Unable Reproduce: Bug không bị phát sinh bug khác </a:t>
            </a:r>
            <a:endParaRPr lang="en-US" sz="2000" dirty="0"/>
          </a:p>
          <a:p>
            <a:pPr marL="285750" indent="-285750">
              <a:buSzPts val="600"/>
              <a:buFont typeface="Arial" panose="020B0604020202020204" pitchFamily="34" charset="0"/>
              <a:buChar char="•"/>
            </a:pPr>
            <a:r>
              <a:rPr lang="vi-VN" sz="2000" dirty="0"/>
              <a:t>+ Duplicate: Bug đã bị trùng với một bug khác </a:t>
            </a:r>
            <a:endParaRPr lang="en-US" sz="2000" dirty="0"/>
          </a:p>
          <a:p>
            <a:pPr marL="285750" indent="-285750">
              <a:buSzPts val="600"/>
              <a:buFont typeface="Arial" panose="020B0604020202020204" pitchFamily="34" charset="0"/>
              <a:buChar char="•"/>
            </a:pPr>
            <a:r>
              <a:rPr lang="vi-VN" sz="2000" dirty="0"/>
              <a:t>+ Cancelled: Bug bị bỏ quả không sửa </a:t>
            </a:r>
            <a:endParaRPr lang="en-US" sz="2000" dirty="0"/>
          </a:p>
          <a:p>
            <a:pPr marL="285750" indent="-285750">
              <a:buSzPts val="600"/>
              <a:buFont typeface="Arial" panose="020B0604020202020204" pitchFamily="34" charset="0"/>
              <a:buChar char="•"/>
            </a:pPr>
            <a:r>
              <a:rPr lang="vi-VN" sz="2000" dirty="0"/>
              <a:t>+ Suspended: Bug bị treo, chưa được xử lý</a:t>
            </a:r>
            <a:endParaRPr lang="en-US" sz="2000" dirty="0"/>
          </a:p>
          <a:p>
            <a:endParaRPr lang="en-US" sz="2000" dirty="0"/>
          </a:p>
        </p:txBody>
      </p:sp>
    </p:spTree>
    <p:extLst>
      <p:ext uri="{BB962C8B-B14F-4D97-AF65-F5344CB8AC3E}">
        <p14:creationId xmlns:p14="http://schemas.microsoft.com/office/powerpoint/2010/main" val="25528392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64" y="576043"/>
            <a:ext cx="9912355" cy="819355"/>
          </a:xfrm>
        </p:spPr>
        <p:txBody>
          <a:bodyPr/>
          <a:lstStyle/>
          <a:p>
            <a:r>
              <a:rPr lang="en-US" dirty="0" err="1" smtClean="0"/>
              <a:t>Cài</a:t>
            </a:r>
            <a:r>
              <a:rPr lang="en-US" dirty="0" smtClean="0"/>
              <a:t> </a:t>
            </a:r>
            <a:r>
              <a:rPr lang="en-US" dirty="0" err="1" smtClean="0"/>
              <a:t>đặt</a:t>
            </a:r>
            <a:r>
              <a:rPr lang="en-US" dirty="0" smtClean="0"/>
              <a:t> mantis bug </a:t>
            </a:r>
            <a:r>
              <a:rPr lang="en-US" dirty="0" err="1" smtClean="0"/>
              <a:t>trackger</a:t>
            </a:r>
            <a:endParaRPr lang="en-US" dirty="0"/>
          </a:p>
        </p:txBody>
      </p:sp>
      <p:sp>
        <p:nvSpPr>
          <p:cNvPr id="4" name="Text Placeholder 3"/>
          <p:cNvSpPr>
            <a:spLocks noGrp="1"/>
          </p:cNvSpPr>
          <p:nvPr>
            <p:ph type="body" sz="half" idx="2"/>
          </p:nvPr>
        </p:nvSpPr>
        <p:spPr>
          <a:xfrm>
            <a:off x="1531982" y="1786015"/>
            <a:ext cx="9910859" cy="4703561"/>
          </a:xfrm>
        </p:spPr>
        <p:txBody>
          <a:bodyPr>
            <a:normAutofit/>
          </a:bodyPr>
          <a:lstStyle/>
          <a:p>
            <a:pPr marL="285750" lvl="0" indent="-285750">
              <a:lnSpc>
                <a:spcPct val="115000"/>
              </a:lnSpc>
              <a:buClr>
                <a:srgbClr val="FFC39F"/>
              </a:buClr>
              <a:buSzPct val="50000"/>
              <a:buFont typeface="Arial" panose="020B0604020202020204" pitchFamily="34" charset="0"/>
              <a:buChar char="•"/>
            </a:pP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mantis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chúng</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Wamp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Xamp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host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mantis </a:t>
            </a:r>
          </a:p>
          <a:p>
            <a:pPr marL="285750" lvl="0" indent="-285750">
              <a:lnSpc>
                <a:spcPct val="115000"/>
              </a:lnSpc>
              <a:buClr>
                <a:srgbClr val="FFC39F"/>
              </a:buClr>
              <a:buSzPct val="50000"/>
              <a:buFont typeface="Arial" panose="020B0604020202020204" pitchFamily="34" charset="0"/>
              <a:buChar char="•"/>
            </a:pP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xampp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Mantis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link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xmlns:lc="http://schemas.openxmlformats.org/drawingml/2006/lockedCanvas" val="tx"/>
                    </a:ext>
                  </a:extLst>
                </a:hlinkClick>
              </a:rPr>
              <a:t>https://www.mantisbt.org/</a:t>
            </a:r>
            <a:endParaRPr lang="en-US" sz="2400" dirty="0">
              <a:latin typeface="Arial" panose="020B0604020202020204" pitchFamily="34" charset="0"/>
              <a:cs typeface="Arial" panose="020B0604020202020204" pitchFamily="34" charset="0"/>
            </a:endParaRPr>
          </a:p>
          <a:p>
            <a:pPr marL="285750" lvl="0" indent="-285750">
              <a:lnSpc>
                <a:spcPct val="115000"/>
              </a:lnSpc>
              <a:buClr>
                <a:srgbClr val="FFC39F"/>
              </a:buClr>
              <a:buSzPct val="50000"/>
              <a:buFont typeface="Arial" panose="020B0604020202020204" pitchFamily="34" charset="0"/>
              <a:buChar char="•"/>
            </a:pPr>
            <a:r>
              <a:rPr lang="vi-VN" sz="2400" dirty="0">
                <a:latin typeface="Arial" panose="020B0604020202020204" pitchFamily="34" charset="0"/>
                <a:cs typeface="Arial" panose="020B0604020202020204" pitchFamily="34" charset="0"/>
              </a:rPr>
              <a:t>Sau khi dowload về, tiến hành giải nén file Mantis sẽ được một file tương tự và coppy file này vào thư m</a:t>
            </a:r>
            <a:r>
              <a:rPr lang="en-US" sz="2400" dirty="0">
                <a:latin typeface="Arial" panose="020B0604020202020204" pitchFamily="34" charset="0"/>
                <a:cs typeface="Arial" panose="020B0604020202020204" pitchFamily="34" charset="0"/>
              </a:rPr>
              <a:t>ụ</a:t>
            </a:r>
            <a:r>
              <a:rPr lang="vi-VN" sz="2400" dirty="0">
                <a:latin typeface="Arial" panose="020B0604020202020204" pitchFamily="34" charset="0"/>
                <a:cs typeface="Arial" panose="020B0604020202020204" pitchFamily="34" charset="0"/>
              </a:rPr>
              <a:t>c </a:t>
            </a:r>
            <a:r>
              <a:rPr lang="en-US" sz="2400" dirty="0" err="1">
                <a:latin typeface="Arial" panose="020B0604020202020204" pitchFamily="34" charset="0"/>
                <a:cs typeface="Arial" panose="020B0604020202020204" pitchFamily="34" charset="0"/>
              </a:rPr>
              <a:t>htdoc</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của </a:t>
            </a:r>
            <a:r>
              <a:rPr lang="en-US" sz="2400" dirty="0" err="1">
                <a:latin typeface="Arial" panose="020B0604020202020204" pitchFamily="34" charset="0"/>
                <a:cs typeface="Arial" panose="020B0604020202020204" pitchFamily="34" charset="0"/>
              </a:rPr>
              <a:t>xampp</a:t>
            </a:r>
            <a:endParaRPr lang="en-US" sz="2400" dirty="0">
              <a:latin typeface="Arial" panose="020B0604020202020204" pitchFamily="34" charset="0"/>
              <a:cs typeface="Arial" panose="020B0604020202020204" pitchFamily="34" charset="0"/>
            </a:endParaRPr>
          </a:p>
          <a:p>
            <a:pPr marL="285750" lvl="0" indent="-285750">
              <a:lnSpc>
                <a:spcPct val="115000"/>
              </a:lnSpc>
              <a:buClr>
                <a:srgbClr val="FFC39F"/>
              </a:buClr>
              <a:buSzPct val="50000"/>
              <a:buFont typeface="Arial" panose="020B0604020202020204" pitchFamily="34" charset="0"/>
              <a:buChar char="•"/>
            </a:pP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truy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xmlns:lc="http://schemas.openxmlformats.org/drawingml/2006/lockedCanvas" val="tx"/>
                    </a:ext>
                  </a:extLst>
                </a:hlinkClick>
              </a:rPr>
              <a:t>http://localhost/mantisbt-version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182760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pic>
        <p:nvPicPr>
          <p:cNvPr id="5" name="Hình ảnh 5">
            <a:extLst>
              <a:ext uri="{FF2B5EF4-FFF2-40B4-BE49-F238E27FC236}">
                <a16:creationId xmlns:a16="http://schemas.microsoft.com/office/drawing/2014/main" id="{10BCE5A7-FD50-4F51-881C-0D10289F023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5271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64" y="576043"/>
            <a:ext cx="9912355" cy="819355"/>
          </a:xfrm>
        </p:spPr>
        <p:txBody>
          <a:bodyPr/>
          <a:lstStyle/>
          <a:p>
            <a:r>
              <a:rPr lang="en-US" dirty="0" err="1"/>
              <a:t>Cài</a:t>
            </a:r>
            <a:r>
              <a:rPr lang="en-US" dirty="0"/>
              <a:t> </a:t>
            </a:r>
            <a:r>
              <a:rPr lang="en-US" dirty="0" err="1"/>
              <a:t>đặt</a:t>
            </a:r>
            <a:r>
              <a:rPr lang="en-US" dirty="0"/>
              <a:t> mantis bug </a:t>
            </a:r>
            <a:r>
              <a:rPr lang="en-US" dirty="0" err="1"/>
              <a:t>trackger</a:t>
            </a:r>
            <a:endParaRPr lang="en-US" dirty="0"/>
          </a:p>
        </p:txBody>
      </p:sp>
      <p:sp>
        <p:nvSpPr>
          <p:cNvPr id="4" name="Text Placeholder 3"/>
          <p:cNvSpPr>
            <a:spLocks noGrp="1"/>
          </p:cNvSpPr>
          <p:nvPr>
            <p:ph type="body" sz="half" idx="2"/>
          </p:nvPr>
        </p:nvSpPr>
        <p:spPr>
          <a:xfrm>
            <a:off x="1531982" y="1786015"/>
            <a:ext cx="9910859" cy="4703561"/>
          </a:xfrm>
        </p:spPr>
        <p:txBody>
          <a:bodyPr>
            <a:normAutofit/>
          </a:bodyPr>
          <a:lstStyle/>
          <a:p>
            <a:pPr lvl="0">
              <a:lnSpc>
                <a:spcPct val="115000"/>
              </a:lnSpc>
              <a:buClr>
                <a:srgbClr val="FFC39F"/>
              </a:buClr>
              <a:buSzPct val="50000"/>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endParaRPr lang="en-US" sz="2400" dirty="0">
              <a:latin typeface="Arial" panose="020B0604020202020204" pitchFamily="34" charset="0"/>
              <a:cs typeface="Arial" panose="020B0604020202020204" pitchFamily="34" charset="0"/>
            </a:endParaRPr>
          </a:p>
          <a:p>
            <a:pPr marL="285750" lvl="0" indent="-285750">
              <a:lnSpc>
                <a:spcPct val="115000"/>
              </a:lnSpc>
              <a:buClr>
                <a:srgbClr val="FFC39F"/>
              </a:buClr>
              <a:buSzPct val="50000"/>
              <a:buFont typeface="Arial" panose="020B0604020202020204" pitchFamily="34" charset="0"/>
              <a:buChar char="•"/>
            </a:pPr>
            <a:r>
              <a:rPr lang="en-US" sz="2400" dirty="0">
                <a:latin typeface="Arial" panose="020B0604020202020204" pitchFamily="34" charset="0"/>
                <a:cs typeface="Arial" panose="020B0604020202020204" pitchFamily="34" charset="0"/>
              </a:rPr>
              <a:t>Hostname: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host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chạy</a:t>
            </a:r>
            <a:r>
              <a:rPr lang="en-US" sz="2400" dirty="0">
                <a:latin typeface="Arial" panose="020B0604020202020204" pitchFamily="34" charset="0"/>
                <a:cs typeface="Arial" panose="020B0604020202020204" pitchFamily="34" charset="0"/>
              </a:rPr>
              <a:t> Mantis, </a:t>
            </a:r>
            <a:r>
              <a:rPr lang="en-US" sz="2400" dirty="0" err="1">
                <a:latin typeface="Arial" panose="020B0604020202020204" pitchFamily="34" charset="0"/>
                <a:cs typeface="Arial" panose="020B0604020202020204" pitchFamily="34" charset="0"/>
              </a:rPr>
              <a:t>vì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localhost </a:t>
            </a:r>
            <a:r>
              <a:rPr lang="en-US" sz="2400" dirty="0" err="1">
                <a:latin typeface="Arial" panose="020B0604020202020204" pitchFamily="34" charset="0"/>
                <a:cs typeface="Arial" panose="020B0604020202020204" pitchFamily="34" charset="0"/>
              </a:rPr>
              <a:t>nên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localhost</a:t>
            </a:r>
          </a:p>
          <a:p>
            <a:pPr marL="285750" lvl="0" indent="-285750">
              <a:lnSpc>
                <a:spcPct val="115000"/>
              </a:lnSpc>
              <a:buClr>
                <a:srgbClr val="FFC39F"/>
              </a:buClr>
              <a:buSzPct val="50000"/>
              <a:buFont typeface="Arial" panose="020B0604020202020204" pitchFamily="34" charset="0"/>
              <a:buChar char="•"/>
            </a:pPr>
            <a:r>
              <a:rPr lang="en-US" sz="2400" dirty="0">
                <a:latin typeface="Arial" panose="020B0604020202020204" pitchFamily="34" charset="0"/>
                <a:cs typeface="Arial" panose="020B0604020202020204" pitchFamily="34" charset="0"/>
              </a:rPr>
              <a:t>Username: User </a:t>
            </a:r>
            <a:r>
              <a:rPr lang="en-US" sz="2400" dirty="0" err="1">
                <a:latin typeface="Arial" panose="020B0604020202020204" pitchFamily="34" charset="0"/>
                <a:cs typeface="Arial" panose="020B0604020202020204" pitchFamily="34" charset="0"/>
              </a:rPr>
              <a:t>mặc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localhost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root</a:t>
            </a:r>
          </a:p>
          <a:p>
            <a:pPr marL="285750" lvl="0" indent="-285750">
              <a:lnSpc>
                <a:spcPct val="115000"/>
              </a:lnSpc>
              <a:buClr>
                <a:srgbClr val="FFC39F"/>
              </a:buClr>
              <a:buSzPct val="50000"/>
              <a:buFont typeface="Arial" panose="020B0604020202020204" pitchFamily="34" charset="0"/>
              <a:buChar char="•"/>
            </a:pPr>
            <a:r>
              <a:rPr lang="en-US" sz="2400" dirty="0">
                <a:latin typeface="Arial" panose="020B0604020202020204" pitchFamily="34" charset="0"/>
                <a:cs typeface="Arial" panose="020B0604020202020204" pitchFamily="34" charset="0"/>
              </a:rPr>
              <a:t>Password: </a:t>
            </a:r>
            <a:r>
              <a:rPr lang="en-US" sz="2400" dirty="0" err="1">
                <a:latin typeface="Arial" panose="020B0604020202020204" pitchFamily="34" charset="0"/>
                <a:cs typeface="Arial" panose="020B0604020202020204" pitchFamily="34" charset="0"/>
              </a:rPr>
              <a:t>Chạy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wamp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password </a:t>
            </a:r>
            <a:r>
              <a:rPr lang="en-US" sz="2400" dirty="0" err="1">
                <a:latin typeface="Arial" panose="020B0604020202020204" pitchFamily="34" charset="0"/>
                <a:cs typeface="Arial" panose="020B0604020202020204" pitchFamily="34" charset="0"/>
              </a:rPr>
              <a:t>nên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trống</a:t>
            </a:r>
            <a:endParaRPr lang="en-US" sz="2400" dirty="0">
              <a:latin typeface="Arial" panose="020B0604020202020204" pitchFamily="34" charset="0"/>
              <a:cs typeface="Arial" panose="020B0604020202020204" pitchFamily="34" charset="0"/>
            </a:endParaRPr>
          </a:p>
          <a:p>
            <a:pPr marL="285750" lvl="0" indent="-285750">
              <a:lnSpc>
                <a:spcPct val="115000"/>
              </a:lnSpc>
              <a:buClr>
                <a:srgbClr val="FFC39F"/>
              </a:buClr>
              <a:buSzPct val="50000"/>
              <a:buFont typeface="Arial" panose="020B0604020202020204" pitchFamily="34" charset="0"/>
              <a:buChar char="•"/>
            </a:pPr>
            <a:r>
              <a:rPr lang="en-US" sz="2400" dirty="0">
                <a:latin typeface="Arial" panose="020B0604020202020204" pitchFamily="34" charset="0"/>
                <a:cs typeface="Arial" panose="020B0604020202020204" pitchFamily="34" charset="0"/>
              </a:rPr>
              <a:t>Database name: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DB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chúng</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DB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bugtracker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a:t>
            </a:r>
          </a:p>
          <a:p>
            <a:pPr marL="285750" lvl="0" indent="-285750">
              <a:lnSpc>
                <a:spcPct val="115000"/>
              </a:lnSpc>
              <a:buClr>
                <a:srgbClr val="FFC39F"/>
              </a:buClr>
              <a:buSzPct val="50000"/>
              <a:buFont typeface="Arial" panose="020B0604020202020204" pitchFamily="34" charset="0"/>
              <a:buChar char="•"/>
            </a:pP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chọn</a:t>
            </a:r>
            <a:r>
              <a:rPr lang="en-US" sz="2400" dirty="0">
                <a:latin typeface="Arial" panose="020B0604020202020204" pitchFamily="34" charset="0"/>
                <a:cs typeface="Arial" panose="020B0604020202020204" pitchFamily="34" charset="0"/>
              </a:rPr>
              <a:t> Install/Upgrade DB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03283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2936" y="647064"/>
            <a:ext cx="9912355" cy="819355"/>
          </a:xfrm>
        </p:spPr>
        <p:txBody>
          <a:bodyPr/>
          <a:lstStyle/>
          <a:p>
            <a:r>
              <a:rPr lang="en-US" dirty="0" err="1" smtClean="0"/>
              <a:t>Hướng</a:t>
            </a:r>
            <a:r>
              <a:rPr lang="en-US" dirty="0" smtClean="0"/>
              <a:t> </a:t>
            </a:r>
            <a:r>
              <a:rPr lang="en-US" dirty="0" err="1" smtClean="0"/>
              <a:t>dẫn</a:t>
            </a:r>
            <a:r>
              <a:rPr lang="en-US" dirty="0" smtClean="0"/>
              <a:t> </a:t>
            </a:r>
            <a:r>
              <a:rPr lang="en-US" dirty="0" err="1" smtClean="0"/>
              <a:t>sử</a:t>
            </a:r>
            <a:r>
              <a:rPr lang="en-US" dirty="0" smtClean="0"/>
              <a:t> </a:t>
            </a:r>
            <a:r>
              <a:rPr lang="en-US" dirty="0" err="1" smtClean="0"/>
              <a:t>dụng</a:t>
            </a:r>
            <a:endParaRPr lang="en-US" dirty="0"/>
          </a:p>
        </p:txBody>
      </p:sp>
      <p:sp>
        <p:nvSpPr>
          <p:cNvPr id="6" name="Rectangle 5"/>
          <p:cNvSpPr/>
          <p:nvPr/>
        </p:nvSpPr>
        <p:spPr>
          <a:xfrm>
            <a:off x="1760737" y="1600517"/>
            <a:ext cx="8279907" cy="1366528"/>
          </a:xfrm>
          <a:prstGeom prst="rect">
            <a:avLst/>
          </a:prstGeom>
        </p:spPr>
        <p:txBody>
          <a:bodyPr wrap="square">
            <a:spAutoFit/>
          </a:bodyPr>
          <a:lstStyle/>
          <a:p>
            <a:pPr marL="285750" lvl="0" indent="-285750">
              <a:lnSpc>
                <a:spcPct val="115000"/>
              </a:lnSpc>
              <a:buClr>
                <a:srgbClr val="FFC39F"/>
              </a:buClr>
              <a:buSzPct val="50000"/>
              <a:buFont typeface="Arial" panose="020B0604020202020204" pitchFamily="34" charset="0"/>
              <a:buChar char="•"/>
            </a:pPr>
            <a:r>
              <a:rPr lang="en-US" dirty="0" err="1">
                <a:latin typeface="Calibri" panose="020F0502020204030204" pitchFamily="34" charset="0"/>
                <a:cs typeface="Calibri" panose="020F0502020204030204" pitchFamily="34" charset="0"/>
              </a:rPr>
              <a:t>Sau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đặt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xong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chọn</a:t>
            </a:r>
            <a:r>
              <a:rPr lang="en-US" dirty="0">
                <a:latin typeface="Calibri" panose="020F0502020204030204" pitchFamily="34" charset="0"/>
                <a:cs typeface="Calibri" panose="020F0502020204030204" pitchFamily="34" charset="0"/>
              </a:rPr>
              <a:t> Back to </a:t>
            </a:r>
            <a:r>
              <a:rPr lang="en-US" dirty="0" err="1">
                <a:latin typeface="Calibri" panose="020F0502020204030204" pitchFamily="34" charset="0"/>
                <a:cs typeface="Calibri" panose="020F0502020204030204" pitchFamily="34" charset="0"/>
              </a:rPr>
              <a:t>Administation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trờ</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về</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đăng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với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tài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khoản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mặc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a:t>
            </a:r>
          </a:p>
          <a:p>
            <a:pPr marL="285750" lvl="0" indent="-285750">
              <a:lnSpc>
                <a:spcPct val="115000"/>
              </a:lnSpc>
              <a:buClr>
                <a:srgbClr val="FFC39F"/>
              </a:buClr>
              <a:buSzPct val="50000"/>
              <a:buFont typeface="Arial" panose="020B0604020202020204" pitchFamily="34" charset="0"/>
              <a:buChar char="•"/>
            </a:pPr>
            <a:r>
              <a:rPr lang="en-US" dirty="0">
                <a:latin typeface="Calibri" panose="020F0502020204030204" pitchFamily="34" charset="0"/>
                <a:cs typeface="Calibri" panose="020F0502020204030204" pitchFamily="34" charset="0"/>
              </a:rPr>
              <a:t>Username: </a:t>
            </a:r>
            <a:r>
              <a:rPr lang="en-US" dirty="0" err="1">
                <a:latin typeface="Calibri" panose="020F0502020204030204" pitchFamily="34" charset="0"/>
                <a:cs typeface="Calibri" panose="020F0502020204030204" pitchFamily="34" charset="0"/>
              </a:rPr>
              <a:t>administator</a:t>
            </a:r>
            <a:endParaRPr lang="en-US" dirty="0">
              <a:latin typeface="Calibri" panose="020F0502020204030204" pitchFamily="34" charset="0"/>
              <a:cs typeface="Calibri" panose="020F0502020204030204" pitchFamily="34" charset="0"/>
            </a:endParaRPr>
          </a:p>
          <a:p>
            <a:pPr marL="285750" lvl="0" indent="-285750">
              <a:lnSpc>
                <a:spcPct val="115000"/>
              </a:lnSpc>
              <a:buClr>
                <a:srgbClr val="FFC39F"/>
              </a:buClr>
              <a:buSzPct val="50000"/>
              <a:buFont typeface="Arial" panose="020B0604020202020204" pitchFamily="34" charset="0"/>
              <a:buChar char="•"/>
            </a:pPr>
            <a:r>
              <a:rPr lang="en-US" dirty="0">
                <a:latin typeface="Calibri" panose="020F0502020204030204" pitchFamily="34" charset="0"/>
                <a:cs typeface="Calibri" panose="020F0502020204030204" pitchFamily="34" charset="0"/>
              </a:rPr>
              <a:t>Password: root </a:t>
            </a:r>
            <a:endParaRPr lang="en-US" dirty="0">
              <a:latin typeface="Calibri" panose="020F0502020204030204" pitchFamily="34" charset="0"/>
              <a:cs typeface="Calibri" panose="020F0502020204030204" pitchFamily="34" charset="0"/>
            </a:endParaRPr>
          </a:p>
        </p:txBody>
      </p:sp>
      <p:pic>
        <p:nvPicPr>
          <p:cNvPr id="7" name="Hình ảnh 1">
            <a:extLst>
              <a:ext uri="{FF2B5EF4-FFF2-40B4-BE49-F238E27FC236}">
                <a16:creationId xmlns:a16="http://schemas.microsoft.com/office/drawing/2014/main" id="{15C44A08-9531-42AF-A143-6DEF91ECAFB9}"/>
              </a:ext>
            </a:extLst>
          </p:cNvPr>
          <p:cNvPicPr>
            <a:picLocks noChangeAspect="1"/>
          </p:cNvPicPr>
          <p:nvPr/>
        </p:nvPicPr>
        <p:blipFill>
          <a:blip r:embed="rId2"/>
          <a:stretch>
            <a:fillRect/>
          </a:stretch>
        </p:blipFill>
        <p:spPr>
          <a:xfrm>
            <a:off x="1998607" y="3200633"/>
            <a:ext cx="8406022" cy="3376727"/>
          </a:xfrm>
          <a:prstGeom prst="rect">
            <a:avLst/>
          </a:prstGeom>
        </p:spPr>
      </p:pic>
    </p:spTree>
    <p:extLst>
      <p:ext uri="{BB962C8B-B14F-4D97-AF65-F5344CB8AC3E}">
        <p14:creationId xmlns:p14="http://schemas.microsoft.com/office/powerpoint/2010/main" val="29438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64" y="576043"/>
            <a:ext cx="9912355" cy="819355"/>
          </a:xfrm>
        </p:spPr>
        <p:txBody>
          <a:bodyPr/>
          <a:lstStyle/>
          <a:p>
            <a:r>
              <a:rPr lang="en-US" dirty="0" err="1" smtClean="0"/>
              <a:t>Hướng</a:t>
            </a:r>
            <a:r>
              <a:rPr lang="en-US" dirty="0" smtClean="0"/>
              <a:t> </a:t>
            </a:r>
            <a:r>
              <a:rPr lang="en-US" dirty="0" err="1" smtClean="0"/>
              <a:t>dẫn</a:t>
            </a:r>
            <a:r>
              <a:rPr lang="en-US" dirty="0" smtClean="0"/>
              <a:t> </a:t>
            </a:r>
            <a:r>
              <a:rPr lang="en-US" dirty="0" err="1" smtClean="0"/>
              <a:t>sử</a:t>
            </a:r>
            <a:r>
              <a:rPr lang="en-US" dirty="0" smtClean="0"/>
              <a:t> </a:t>
            </a:r>
            <a:r>
              <a:rPr lang="en-US" dirty="0" err="1" smtClean="0"/>
              <a:t>dụng</a:t>
            </a:r>
            <a:endParaRPr lang="en-US" dirty="0"/>
          </a:p>
        </p:txBody>
      </p:sp>
      <p:sp>
        <p:nvSpPr>
          <p:cNvPr id="4" name="Text Placeholder 3"/>
          <p:cNvSpPr>
            <a:spLocks noGrp="1"/>
          </p:cNvSpPr>
          <p:nvPr>
            <p:ph type="body" sz="half" idx="2"/>
          </p:nvPr>
        </p:nvSpPr>
        <p:spPr>
          <a:xfrm>
            <a:off x="1531982" y="1464817"/>
            <a:ext cx="9910859" cy="5024760"/>
          </a:xfrm>
        </p:spPr>
        <p:txBody>
          <a:bodyPr>
            <a:normAutofit lnSpcReduction="10000"/>
          </a:bodyPr>
          <a:lstStyle/>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Sau khi đăng nhập thành công bạn chuyển đến trang My view như hình dưới đây: </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Trang này sẽ view cho chúng ta tất cả những mục:</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Unassigned: những bug chưa được bàn giao</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Reporter by me: những bug do bạn log</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Resolved: Những bug đã được xử lý xong</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Recently modified: Hiện tại đang được bàn thảo chỉnh sửa</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Monitored by me: Những bug bạn được giao phó giám sát</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Khi click vào Main, trang này sẽ view cho chúng ta thấy:</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Những bug đang Open và được assigned cho ai</a:t>
            </a:r>
          </a:p>
          <a:p>
            <a:pPr marL="285750" lvl="0" indent="-285750">
              <a:lnSpc>
                <a:spcPct val="115000"/>
              </a:lnSpc>
              <a:buClr>
                <a:srgbClr val="FFC39F"/>
              </a:buClr>
              <a:buSzPct val="50000"/>
              <a:buFont typeface="Arial" panose="020B0604020202020204" pitchFamily="34" charset="0"/>
              <a:buChar char="•"/>
            </a:pPr>
            <a:r>
              <a:rPr lang="vi-VN" sz="2000" dirty="0">
                <a:cs typeface="Calibri" panose="020F0502020204030204" pitchFamily="34" charset="0"/>
              </a:rPr>
              <a:t>Tại trang view issue cho chúng ta thấy bug đang có được sắp xếp theo ID và ngày giờ Update. Để xem/chỉnh sửa một bug ta click vào ID của bug là được. </a:t>
            </a:r>
            <a:endParaRPr lang="en-US" sz="2000" dirty="0">
              <a:cs typeface="Calibri" panose="020F0502020204030204" pitchFamily="34" charset="0"/>
            </a:endParaRPr>
          </a:p>
          <a:p>
            <a:endParaRPr lang="en-US" dirty="0"/>
          </a:p>
        </p:txBody>
      </p:sp>
    </p:spTree>
    <p:extLst>
      <p:ext uri="{BB962C8B-B14F-4D97-AF65-F5344CB8AC3E}">
        <p14:creationId xmlns:p14="http://schemas.microsoft.com/office/powerpoint/2010/main" val="36173463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pic>
        <p:nvPicPr>
          <p:cNvPr id="5" name="Hình ảnh 4">
            <a:extLst>
              <a:ext uri="{FF2B5EF4-FFF2-40B4-BE49-F238E27FC236}">
                <a16:creationId xmlns:a16="http://schemas.microsoft.com/office/drawing/2014/main" id="{53BC845F-C232-440C-82D0-EE7C6B8C9E7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37100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1141410" y="4766303"/>
            <a:ext cx="9912355" cy="819355"/>
          </a:xfrm>
        </p:spPr>
        <p:txBody>
          <a:bodyPr anchor="ctr"/>
          <a:lstStyle/>
          <a:p>
            <a:pPr algn="ctr"/>
            <a:r>
              <a:rPr lang="en-US" dirty="0"/>
              <a:t>  </a:t>
            </a:r>
            <a:r>
              <a:rPr lang="en-US" sz="4400" dirty="0" smtClean="0"/>
              <a:t>Thanks for </a:t>
            </a:r>
            <a:r>
              <a:rPr lang="en-US" sz="4400" dirty="0" err="1" smtClean="0"/>
              <a:t>listenning</a:t>
            </a:r>
            <a:endParaRPr lang="en-US" sz="4400" dirty="0"/>
          </a:p>
        </p:txBody>
      </p:sp>
      <p:pic>
        <p:nvPicPr>
          <p:cNvPr id="6" name="Picture Placeholder 5" descr="Circuit">
            <a:extLst>
              <a:ext uri="{FF2B5EF4-FFF2-40B4-BE49-F238E27FC236}">
                <a16:creationId xmlns:a16="http://schemas.microsoft.com/office/drawing/2014/main" id="{103D88BF-51AE-46F2-8081-A3C506432709}"/>
              </a:ext>
            </a:extLst>
          </p:cNvPr>
          <p:cNvPicPr>
            <a:picLocks noGrp="1" noChangeAspect="1"/>
          </p:cNvPicPr>
          <p:nvPr>
            <p:ph type="pic" idx="1"/>
          </p:nvPr>
        </p:nvPicPr>
        <p:blipFill>
          <a:blip r:embed="rId3" cstate="email">
            <a:extLst>
              <a:ext uri="{28A0092B-C50C-407E-A947-70E740481C1C}">
                <a14:useLocalDpi xmlns:a14="http://schemas.microsoft.com/office/drawing/2010/main"/>
              </a:ext>
            </a:extLst>
          </a:blip>
          <a:srcRect/>
          <a:stretch>
            <a:fillRect/>
          </a:stretch>
        </p:blipFill>
        <p:spPr>
          <a:xfrm>
            <a:off x="1141411" y="783406"/>
            <a:ext cx="9912354" cy="3299778"/>
          </a:xfrm>
        </p:spPr>
      </p:pic>
    </p:spTree>
    <p:extLst>
      <p:ext uri="{BB962C8B-B14F-4D97-AF65-F5344CB8AC3E}">
        <p14:creationId xmlns:p14="http://schemas.microsoft.com/office/powerpoint/2010/main" val="39065403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xmlns=""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6826192" y="1722892"/>
            <a:ext cx="4323425" cy="1097641"/>
          </a:xfrm>
        </p:spPr>
        <p:txBody>
          <a:bodyPr>
            <a:normAutofit/>
          </a:bodyPr>
          <a:lstStyle/>
          <a:p>
            <a:r>
              <a:rPr lang="en-US" sz="3200" dirty="0" err="1" smtClean="0"/>
              <a:t>Thành</a:t>
            </a:r>
            <a:r>
              <a:rPr lang="en-US" sz="3200" dirty="0" smtClean="0"/>
              <a:t> </a:t>
            </a:r>
            <a:r>
              <a:rPr lang="en-US" sz="3200" dirty="0" err="1" smtClean="0"/>
              <a:t>viên</a:t>
            </a:r>
            <a:r>
              <a:rPr lang="en-US" sz="3200" dirty="0" smtClean="0"/>
              <a:t> </a:t>
            </a:r>
            <a:r>
              <a:rPr lang="en-US" sz="3200" dirty="0" err="1" smtClean="0"/>
              <a:t>nhóm</a:t>
            </a:r>
            <a:endParaRPr lang="en-US" sz="3200" dirty="0"/>
          </a:p>
        </p:txBody>
      </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xmlns=""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1380606183"/>
              </p:ext>
            </p:extLst>
          </p:nvPr>
        </p:nvGraphicFramePr>
        <p:xfrm>
          <a:off x="8064725" y="3068567"/>
          <a:ext cx="308489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266533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1298222" y="262718"/>
            <a:ext cx="4720838" cy="1478570"/>
          </a:xfrm>
        </p:spPr>
        <p:txBody>
          <a:bodyPr>
            <a:normAutofit/>
          </a:bodyPr>
          <a:lstStyle/>
          <a:p>
            <a:r>
              <a:rPr lang="en-US" sz="3200" dirty="0" smtClean="0">
                <a:latin typeface="Arial" panose="020B0604020202020204" pitchFamily="34" charset="0"/>
                <a:ea typeface="Tahoma" panose="020B0604030504040204" pitchFamily="34" charset="0"/>
                <a:cs typeface="Arial" panose="020B0604020202020204" pitchFamily="34" charset="0"/>
              </a:rPr>
              <a:t>NỘI DUNG TRÌNH BÀY</a:t>
            </a:r>
            <a:endParaRPr lang="en-US" sz="3200" dirty="0">
              <a:latin typeface="Arial" panose="020B0604020202020204" pitchFamily="34" charset="0"/>
              <a:ea typeface="Tahoma" panose="020B0604030504040204" pitchFamily="34" charset="0"/>
              <a:cs typeface="Arial" panose="020B0604020202020204" pitchFamily="34" charset="0"/>
            </a:endParaRPr>
          </a:p>
        </p:txBody>
      </p: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2855626542"/>
              </p:ext>
            </p:extLst>
          </p:nvPr>
        </p:nvGraphicFramePr>
        <p:xfrm>
          <a:off x="2878448" y="1661389"/>
          <a:ext cx="7527528" cy="4577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878529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GIỚI THIỆU BUG TRACKING SYSTEM</a:t>
            </a:r>
            <a:endParaRPr lang="en-US" dirty="0"/>
          </a:p>
        </p:txBody>
      </p:sp>
      <p:sp>
        <p:nvSpPr>
          <p:cNvPr id="3" name="Content Placeholder 2"/>
          <p:cNvSpPr>
            <a:spLocks noGrp="1"/>
          </p:cNvSpPr>
          <p:nvPr>
            <p:ph idx="1"/>
          </p:nvPr>
        </p:nvSpPr>
        <p:spPr/>
        <p:txBody>
          <a:bodyPr/>
          <a:lstStyle/>
          <a:p>
            <a:r>
              <a:rPr lang="en-US" dirty="0"/>
              <a:t>Bug </a:t>
            </a:r>
            <a:r>
              <a:rPr lang="en-US" dirty="0" err="1"/>
              <a:t>là</a:t>
            </a:r>
            <a:r>
              <a:rPr lang="en-US" dirty="0"/>
              <a:t> </a:t>
            </a:r>
            <a:r>
              <a:rPr lang="en-US" dirty="0" err="1"/>
              <a:t>gì</a:t>
            </a:r>
            <a:r>
              <a:rPr lang="en-US" dirty="0"/>
              <a:t> </a:t>
            </a:r>
            <a:r>
              <a:rPr lang="en-US" dirty="0" smtClean="0"/>
              <a:t>?</a:t>
            </a:r>
          </a:p>
          <a:p>
            <a:r>
              <a:rPr lang="vi-VN" dirty="0"/>
              <a:t>Bug được hiểu đơn giản là lỗi phần mềm trong chương trình hoặc hệ thống máy tính làm cho kết quả không chính xác hoặc không mong muốn được gọi là "bug". Quá trình sửa lỗi được gọi là "debug" và thường sử dụng kỹ thuật hoặc công cụ chính thức để xác định lỗi (bug)</a:t>
            </a:r>
          </a:p>
          <a:p>
            <a:endParaRPr lang="en-US" dirty="0"/>
          </a:p>
        </p:txBody>
      </p:sp>
    </p:spTree>
    <p:extLst>
      <p:ext uri="{BB962C8B-B14F-4D97-AF65-F5344CB8AC3E}">
        <p14:creationId xmlns:p14="http://schemas.microsoft.com/office/powerpoint/2010/main" val="37725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tracking system </a:t>
            </a:r>
            <a:r>
              <a:rPr lang="en-US" dirty="0" err="1"/>
              <a:t>là</a:t>
            </a:r>
            <a:r>
              <a:rPr lang="en-US" dirty="0"/>
              <a:t> </a:t>
            </a:r>
            <a:r>
              <a:rPr lang="en-US" dirty="0" err="1"/>
              <a:t>gì</a:t>
            </a:r>
            <a:r>
              <a:rPr lang="en-US" dirty="0"/>
              <a:t> ?</a:t>
            </a:r>
            <a:br>
              <a:rPr lang="en-US" dirty="0"/>
            </a:br>
            <a:endParaRPr lang="en-US" dirty="0"/>
          </a:p>
        </p:txBody>
      </p:sp>
      <p:sp>
        <p:nvSpPr>
          <p:cNvPr id="3" name="Content Placeholder 2"/>
          <p:cNvSpPr>
            <a:spLocks noGrp="1"/>
          </p:cNvSpPr>
          <p:nvPr>
            <p:ph idx="1"/>
          </p:nvPr>
        </p:nvSpPr>
        <p:spPr/>
        <p:txBody>
          <a:bodyPr/>
          <a:lstStyle/>
          <a:p>
            <a:r>
              <a:rPr lang="vi-VN" dirty="0"/>
              <a:t>Bug tracking system là một hệ thống theo dõi và quản lý lỗi (bug).Hệ thống này cung cấp cho người sử dụng cách thức quản lý lỗi một cách tốt nhất.</a:t>
            </a:r>
          </a:p>
          <a:p>
            <a:r>
              <a:rPr lang="vi-VN" dirty="0"/>
              <a:t>Hệ thống theo dõi lỗi này giúp các tester theo dõi và xử lý bug hiệu quả như cập nhật theo thời gian thực,hỗ trợ cộng tác với các thành viên trong đội dự án,theo dõi bug và tạo ra báo cáo theo thời gian thực.</a:t>
            </a:r>
          </a:p>
          <a:p>
            <a:endParaRPr lang="en-US" dirty="0"/>
          </a:p>
        </p:txBody>
      </p:sp>
    </p:spTree>
    <p:extLst>
      <p:ext uri="{BB962C8B-B14F-4D97-AF65-F5344CB8AC3E}">
        <p14:creationId xmlns:p14="http://schemas.microsoft.com/office/powerpoint/2010/main" val="15264029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316677"/>
            <a:ext cx="9905998" cy="1478570"/>
          </a:xfrm>
        </p:spPr>
        <p:txBody>
          <a:bodyPr>
            <a:normAutofit/>
          </a:bodyPr>
          <a:lstStyle/>
          <a:p>
            <a:r>
              <a:rPr lang="en-US" dirty="0" smtClean="0">
                <a:latin typeface="Arial" panose="020B0604020202020204" pitchFamily="34" charset="0"/>
                <a:cs typeface="Arial" panose="020B0604020202020204" pitchFamily="34" charset="0"/>
              </a:rPr>
              <a:t>3 LỢI ÍCH CỦA VIỆC THEO DÕI BUG</a:t>
            </a:r>
            <a:endParaRPr lang="en-US" dirty="0">
              <a:latin typeface="Arial" panose="020B0604020202020204" pitchFamily="34" charset="0"/>
              <a:cs typeface="Arial" panose="020B0604020202020204" pitchFamily="34" charset="0"/>
            </a:endParaRPr>
          </a:p>
        </p:txBody>
      </p:sp>
      <p:graphicFrame>
        <p:nvGraphicFramePr>
          <p:cNvPr id="6" name="Content Placeholder 5" descr="Smart Art">
            <a:extLst>
              <a:ext uri="{FF2B5EF4-FFF2-40B4-BE49-F238E27FC236}">
                <a16:creationId xmlns:a16="http://schemas.microsoft.com/office/drawing/2014/main" id="{E693AFA8-6DE5-4AFA-9068-5150F8136EF0}"/>
              </a:ext>
            </a:extLst>
          </p:cNvPr>
          <p:cNvGraphicFramePr>
            <a:graphicFrameLocks noGrp="1"/>
          </p:cNvGraphicFramePr>
          <p:nvPr>
            <p:ph idx="1"/>
            <p:extLst>
              <p:ext uri="{D42A27DB-BD31-4B8C-83A1-F6EECF244321}">
                <p14:modId xmlns:p14="http://schemas.microsoft.com/office/powerpoint/2010/main" val="2377503318"/>
              </p:ext>
            </p:extLst>
          </p:nvPr>
        </p:nvGraphicFramePr>
        <p:xfrm>
          <a:off x="1141413" y="1692612"/>
          <a:ext cx="9906000" cy="4941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478988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309" y="460633"/>
            <a:ext cx="9912355" cy="819355"/>
          </a:xfrm>
        </p:spPr>
        <p:txBody>
          <a:bodyPr/>
          <a:lstStyle/>
          <a:p>
            <a:r>
              <a:rPr lang="en-US" dirty="0" smtClean="0"/>
              <a:t>2.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lỗi</a:t>
            </a:r>
            <a:endParaRPr lang="en-US" dirty="0"/>
          </a:p>
        </p:txBody>
      </p:sp>
      <p:sp>
        <p:nvSpPr>
          <p:cNvPr id="6" name="Google Shape;1849;p51">
            <a:extLst>
              <a:ext uri="{FF2B5EF4-FFF2-40B4-BE49-F238E27FC236}">
                <a16:creationId xmlns:a16="http://schemas.microsoft.com/office/drawing/2014/main" id="{71225315-0A8A-4F6C-928A-8A18B81E0324}"/>
              </a:ext>
            </a:extLst>
          </p:cNvPr>
          <p:cNvSpPr/>
          <p:nvPr/>
        </p:nvSpPr>
        <p:spPr>
          <a:xfrm>
            <a:off x="887767" y="1641339"/>
            <a:ext cx="2587040" cy="327001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1;p51">
            <a:extLst>
              <a:ext uri="{FF2B5EF4-FFF2-40B4-BE49-F238E27FC236}">
                <a16:creationId xmlns:a16="http://schemas.microsoft.com/office/drawing/2014/main" id="{B32D56F1-AF80-40AF-9A17-FA8DE1B5E18B}"/>
              </a:ext>
            </a:extLst>
          </p:cNvPr>
          <p:cNvSpPr txBox="1"/>
          <p:nvPr/>
        </p:nvSpPr>
        <p:spPr>
          <a:xfrm>
            <a:off x="994300" y="2041453"/>
            <a:ext cx="2370338" cy="2869894"/>
          </a:xfrm>
          <a:prstGeom prst="rect">
            <a:avLst/>
          </a:prstGeom>
          <a:noFill/>
          <a:ln>
            <a:noFill/>
          </a:ln>
        </p:spPr>
        <p:txBody>
          <a:bodyPr spcFirstLastPara="1" wrap="square" lIns="0" tIns="6025" rIns="0" bIns="0" anchor="ctr" anchorCtr="0">
            <a:noAutofit/>
          </a:bodyPr>
          <a:lstStyle/>
          <a:p>
            <a:pPr marL="171450" lvl="0" indent="-171450">
              <a:buFont typeface="Arial" panose="020B0604020202020204" pitchFamily="34" charset="0"/>
              <a:buChar char="•"/>
            </a:pPr>
            <a:r>
              <a:rPr lang="en-US" sz="2000" dirty="0">
                <a:solidFill>
                  <a:srgbClr val="434343"/>
                </a:solidFill>
                <a:latin typeface="Calibri" panose="020F0502020204030204" pitchFamily="34" charset="0"/>
                <a:ea typeface="Advent Pro"/>
                <a:cs typeface="Calibri" panose="020F0502020204030204" pitchFamily="34" charset="0"/>
                <a:sym typeface="Advent Pro"/>
              </a:rPr>
              <a:t>Bugzilla là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một</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trong</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những</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công</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cụ</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quản</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lý</a:t>
            </a:r>
            <a:r>
              <a:rPr lang="en-US" sz="2000" dirty="0">
                <a:solidFill>
                  <a:srgbClr val="434343"/>
                </a:solidFill>
                <a:latin typeface="Calibri" panose="020F0502020204030204" pitchFamily="34" charset="0"/>
                <a:ea typeface="Advent Pro"/>
                <a:cs typeface="Calibri" panose="020F0502020204030204" pitchFamily="34" charset="0"/>
                <a:sym typeface="Advent Pro"/>
              </a:rPr>
              <a:t> bug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hàng</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đầu</a:t>
            </a:r>
            <a:r>
              <a:rPr lang="en-US" sz="2000" dirty="0">
                <a:solidFill>
                  <a:srgbClr val="434343"/>
                </a:solidFill>
                <a:latin typeface="Calibri" panose="020F0502020204030204" pitchFamily="34" charset="0"/>
                <a:ea typeface="Advent Pro"/>
                <a:cs typeface="Calibri" panose="020F0502020204030204" pitchFamily="34" charset="0"/>
                <a:sym typeface="Advent Pro"/>
              </a:rPr>
              <a:t>.</a:t>
            </a:r>
          </a:p>
          <a:p>
            <a:pPr marL="171450" lvl="0" indent="-171450">
              <a:buFont typeface="Arial" panose="020B0604020202020204" pitchFamily="34" charset="0"/>
              <a:buChar char="•"/>
            </a:pPr>
            <a:r>
              <a:rPr lang="vi-VN" sz="2000" dirty="0" err="1">
                <a:solidFill>
                  <a:srgbClr val="434343"/>
                </a:solidFill>
                <a:latin typeface="Calibri" panose="020F0502020204030204" pitchFamily="34" charset="0"/>
                <a:ea typeface="Advent Pro"/>
                <a:cs typeface="Calibri" panose="020F0502020204030204" pitchFamily="34" charset="0"/>
                <a:sym typeface="Advent Pro"/>
              </a:rPr>
              <a:t>Bugzilla</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được</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đánh</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giá</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là</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rất</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dễ</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dàng</a:t>
            </a:r>
            <a:r>
              <a:rPr lang="vi-VN" sz="2000" dirty="0">
                <a:solidFill>
                  <a:srgbClr val="434343"/>
                </a:solidFill>
                <a:latin typeface="Calibri" panose="020F0502020204030204" pitchFamily="34" charset="0"/>
                <a:ea typeface="Advent Pro"/>
                <a:cs typeface="Calibri" panose="020F0502020204030204" pitchFamily="34" charset="0"/>
                <a:sym typeface="Advent Pro"/>
              </a:rPr>
              <a:t> khi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sử</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dụng</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với</a:t>
            </a:r>
            <a:r>
              <a:rPr lang="vi-VN" sz="2000" dirty="0">
                <a:solidFill>
                  <a:srgbClr val="434343"/>
                </a:solidFill>
                <a:latin typeface="Calibri" panose="020F0502020204030204" pitchFamily="34" charset="0"/>
                <a:ea typeface="Advent Pro"/>
                <a:cs typeface="Calibri" panose="020F0502020204030204" pitchFamily="34" charset="0"/>
                <a:sym typeface="Advent Pro"/>
              </a:rPr>
              <a:t> giao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diện</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web</a:t>
            </a:r>
            <a:r>
              <a:rPr lang="vi-VN" sz="2000" dirty="0">
                <a:solidFill>
                  <a:srgbClr val="434343"/>
                </a:solidFill>
                <a:latin typeface="Calibri" panose="020F0502020204030204" pitchFamily="34" charset="0"/>
                <a:ea typeface="Advent Pro"/>
                <a:cs typeface="Calibri" panose="020F0502020204030204" pitchFamily="34" charset="0"/>
                <a:sym typeface="Advent Pro"/>
              </a:rPr>
              <a:t> thân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thiện</a:t>
            </a:r>
            <a:endParaRPr sz="2000" dirty="0">
              <a:solidFill>
                <a:srgbClr val="434343"/>
              </a:solidFill>
              <a:latin typeface="Calibri" panose="020F0502020204030204" pitchFamily="34" charset="0"/>
              <a:ea typeface="Advent Pro"/>
              <a:cs typeface="Calibri" panose="020F0502020204030204" pitchFamily="34" charset="0"/>
              <a:sym typeface="Advent Pro"/>
            </a:endParaRPr>
          </a:p>
        </p:txBody>
      </p:sp>
      <p:pic>
        <p:nvPicPr>
          <p:cNvPr id="9" name="Picture 2" descr="main-qimg-125384d8f113e699d7435a158db9e270">
            <a:extLst>
              <a:ext uri="{FF2B5EF4-FFF2-40B4-BE49-F238E27FC236}">
                <a16:creationId xmlns:a16="http://schemas.microsoft.com/office/drawing/2014/main" id="{84B3B3F8-68EA-489D-923E-2E0EE3F79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67" y="1686662"/>
            <a:ext cx="1552843" cy="575127"/>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849;p51">
            <a:extLst>
              <a:ext uri="{FF2B5EF4-FFF2-40B4-BE49-F238E27FC236}">
                <a16:creationId xmlns:a16="http://schemas.microsoft.com/office/drawing/2014/main" id="{75E82EE4-A770-4AC8-8782-BB6D8867557E}"/>
              </a:ext>
            </a:extLst>
          </p:cNvPr>
          <p:cNvSpPr/>
          <p:nvPr/>
        </p:nvSpPr>
        <p:spPr>
          <a:xfrm>
            <a:off x="3550012" y="1641338"/>
            <a:ext cx="2304379" cy="327001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1;p51">
            <a:extLst>
              <a:ext uri="{FF2B5EF4-FFF2-40B4-BE49-F238E27FC236}">
                <a16:creationId xmlns:a16="http://schemas.microsoft.com/office/drawing/2014/main" id="{01DD9863-A3EB-4C1E-906D-FE6C049384B6}"/>
              </a:ext>
            </a:extLst>
          </p:cNvPr>
          <p:cNvSpPr txBox="1"/>
          <p:nvPr/>
        </p:nvSpPr>
        <p:spPr>
          <a:xfrm>
            <a:off x="3600837" y="2043592"/>
            <a:ext cx="2223436" cy="2670450"/>
          </a:xfrm>
          <a:prstGeom prst="rect">
            <a:avLst/>
          </a:prstGeom>
          <a:noFill/>
          <a:ln>
            <a:noFill/>
          </a:ln>
        </p:spPr>
        <p:txBody>
          <a:bodyPr spcFirstLastPara="1" wrap="square" lIns="0" tIns="6025" rIns="0" bIns="0" anchor="ctr" anchorCtr="0">
            <a:noAutofit/>
          </a:bodyPr>
          <a:lstStyle/>
          <a:p>
            <a:pPr marL="171450" lvl="0" indent="-171450">
              <a:buFont typeface="Arial" panose="020B0604020202020204" pitchFamily="34" charset="0"/>
              <a:buChar char="•"/>
            </a:pPr>
            <a:r>
              <a:rPr lang="vi-VN" sz="2000" dirty="0">
                <a:solidFill>
                  <a:srgbClr val="434343"/>
                </a:solidFill>
                <a:latin typeface="Calibri" panose="020F0502020204030204" pitchFamily="34" charset="0"/>
                <a:ea typeface="Advent Pro"/>
                <a:cs typeface="Calibri" panose="020F0502020204030204" pitchFamily="34" charset="0"/>
                <a:sym typeface="Advent Pro"/>
              </a:rPr>
              <a:t>JIRA cung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cấp</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một</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bộ</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dữ</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liệu</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hoàn</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chỉnh</a:t>
            </a:r>
            <a:r>
              <a:rPr lang="vi-VN" sz="2000" dirty="0">
                <a:solidFill>
                  <a:srgbClr val="434343"/>
                </a:solidFill>
                <a:latin typeface="Calibri" panose="020F0502020204030204" pitchFamily="34" charset="0"/>
                <a:ea typeface="Advent Pro"/>
                <a:cs typeface="Calibri" panose="020F0502020204030204" pitchFamily="34" charset="0"/>
                <a:sym typeface="Advent Pro"/>
              </a:rPr>
              <a:t> như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record</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báo</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cáo</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workflow</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và</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các</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tính</a:t>
            </a:r>
            <a:r>
              <a:rPr lang="vi-VN" sz="2000" dirty="0">
                <a:solidFill>
                  <a:srgbClr val="434343"/>
                </a:solidFill>
                <a:latin typeface="Calibri" panose="020F0502020204030204" pitchFamily="34" charset="0"/>
                <a:ea typeface="Advent Pro"/>
                <a:cs typeface="Calibri" panose="020F0502020204030204" pitchFamily="34" charset="0"/>
                <a:sym typeface="Advent Pro"/>
              </a:rPr>
              <a:t> năng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tiện</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lợi</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có</a:t>
            </a:r>
            <a:r>
              <a:rPr lang="vi-VN" sz="2000" dirty="0">
                <a:solidFill>
                  <a:srgbClr val="434343"/>
                </a:solidFill>
                <a:latin typeface="Calibri" panose="020F0502020204030204" pitchFamily="34" charset="0"/>
                <a:ea typeface="Advent Pro"/>
                <a:cs typeface="Calibri" panose="020F0502020204030204" pitchFamily="34" charset="0"/>
                <a:sym typeface="Advent Pro"/>
              </a:rPr>
              <a:t> liên quan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khác</a:t>
            </a:r>
            <a:r>
              <a:rPr lang="vi-VN" sz="2000" dirty="0">
                <a:solidFill>
                  <a:srgbClr val="434343"/>
                </a:solidFill>
                <a:latin typeface="Calibri" panose="020F0502020204030204" pitchFamily="34" charset="0"/>
                <a:ea typeface="Advent Pro"/>
                <a:cs typeface="Calibri" panose="020F0502020204030204" pitchFamily="34" charset="0"/>
                <a:sym typeface="Advent Pro"/>
              </a:rPr>
              <a:t>.</a:t>
            </a:r>
            <a:endParaRPr sz="2000" dirty="0">
              <a:solidFill>
                <a:srgbClr val="434343"/>
              </a:solidFill>
              <a:latin typeface="Calibri" panose="020F0502020204030204" pitchFamily="34" charset="0"/>
              <a:ea typeface="Advent Pro"/>
              <a:cs typeface="Calibri" panose="020F0502020204030204" pitchFamily="34" charset="0"/>
              <a:sym typeface="Advent Pro"/>
            </a:endParaRPr>
          </a:p>
        </p:txBody>
      </p:sp>
      <p:sp>
        <p:nvSpPr>
          <p:cNvPr id="13" name="Google Shape;1849;p51">
            <a:extLst>
              <a:ext uri="{FF2B5EF4-FFF2-40B4-BE49-F238E27FC236}">
                <a16:creationId xmlns:a16="http://schemas.microsoft.com/office/drawing/2014/main" id="{361F9FE7-7147-46FB-9174-8B1EF20557EA}"/>
              </a:ext>
            </a:extLst>
          </p:cNvPr>
          <p:cNvSpPr/>
          <p:nvPr/>
        </p:nvSpPr>
        <p:spPr>
          <a:xfrm>
            <a:off x="5905216" y="1641338"/>
            <a:ext cx="2602034" cy="327000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1;p51">
            <a:extLst>
              <a:ext uri="{FF2B5EF4-FFF2-40B4-BE49-F238E27FC236}">
                <a16:creationId xmlns:a16="http://schemas.microsoft.com/office/drawing/2014/main" id="{29227B90-B1D9-4995-894A-234053005186}"/>
              </a:ext>
            </a:extLst>
          </p:cNvPr>
          <p:cNvSpPr txBox="1"/>
          <p:nvPr/>
        </p:nvSpPr>
        <p:spPr>
          <a:xfrm>
            <a:off x="6093478" y="2041453"/>
            <a:ext cx="2216002" cy="2672589"/>
          </a:xfrm>
          <a:prstGeom prst="rect">
            <a:avLst/>
          </a:prstGeom>
          <a:noFill/>
          <a:ln>
            <a:noFill/>
          </a:ln>
        </p:spPr>
        <p:txBody>
          <a:bodyPr spcFirstLastPara="1" wrap="square" lIns="0" tIns="6025" rIns="0" bIns="0" anchor="ctr" anchorCtr="0">
            <a:noAutofit/>
          </a:bodyPr>
          <a:lstStyle/>
          <a:p>
            <a:pPr marL="171450" lvl="0" indent="-171450">
              <a:buFont typeface="Arial" panose="020B0604020202020204" pitchFamily="34" charset="0"/>
              <a:buChar char="•"/>
            </a:pPr>
            <a:r>
              <a:rPr lang="en-US" dirty="0">
                <a:solidFill>
                  <a:srgbClr val="434343"/>
                </a:solidFill>
                <a:latin typeface="Calibri" panose="020F0502020204030204" pitchFamily="34" charset="0"/>
                <a:ea typeface="Advent Pro"/>
                <a:cs typeface="Calibri" panose="020F0502020204030204" pitchFamily="34" charset="0"/>
                <a:sym typeface="Advent Pro"/>
              </a:rPr>
              <a:t>Lean Testing là </a:t>
            </a:r>
            <a:r>
              <a:rPr lang="en-US" dirty="0" err="1">
                <a:solidFill>
                  <a:srgbClr val="434343"/>
                </a:solidFill>
                <a:latin typeface="Calibri" panose="020F0502020204030204" pitchFamily="34" charset="0"/>
                <a:ea typeface="Advent Pro"/>
                <a:cs typeface="Calibri" panose="020F0502020204030204" pitchFamily="34" charset="0"/>
                <a:sym typeface="Advent Pro"/>
              </a:rPr>
              <a:t>phần</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mềm</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quản</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lý</a:t>
            </a:r>
            <a:r>
              <a:rPr lang="en-US" dirty="0">
                <a:solidFill>
                  <a:srgbClr val="434343"/>
                </a:solidFill>
                <a:latin typeface="Calibri" panose="020F0502020204030204" pitchFamily="34" charset="0"/>
                <a:ea typeface="Advent Pro"/>
                <a:cs typeface="Calibri" panose="020F0502020204030204" pitchFamily="34" charset="0"/>
                <a:sym typeface="Advent Pro"/>
              </a:rPr>
              <a:t> test case </a:t>
            </a:r>
            <a:r>
              <a:rPr lang="en-US" dirty="0" err="1">
                <a:solidFill>
                  <a:srgbClr val="434343"/>
                </a:solidFill>
                <a:latin typeface="Calibri" panose="020F0502020204030204" pitchFamily="34" charset="0"/>
                <a:ea typeface="Advent Pro"/>
                <a:cs typeface="Calibri" panose="020F0502020204030204" pitchFamily="34" charset="0"/>
                <a:sym typeface="Advent Pro"/>
              </a:rPr>
              <a:t>và</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quản</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lý</a:t>
            </a:r>
            <a:r>
              <a:rPr lang="en-US" dirty="0">
                <a:solidFill>
                  <a:srgbClr val="434343"/>
                </a:solidFill>
                <a:latin typeface="Calibri" panose="020F0502020204030204" pitchFamily="34" charset="0"/>
                <a:ea typeface="Advent Pro"/>
                <a:cs typeface="Calibri" panose="020F0502020204030204" pitchFamily="34" charset="0"/>
                <a:sym typeface="Advent Pro"/>
              </a:rPr>
              <a:t> bug</a:t>
            </a:r>
          </a:p>
          <a:p>
            <a:pPr marL="171450" lvl="0" indent="-171450">
              <a:buFont typeface="Arial" panose="020B0604020202020204" pitchFamily="34" charset="0"/>
              <a:buChar char="•"/>
            </a:pPr>
            <a:r>
              <a:rPr lang="en-US" dirty="0">
                <a:solidFill>
                  <a:srgbClr val="434343"/>
                </a:solidFill>
                <a:latin typeface="Calibri" panose="020F0502020204030204" pitchFamily="34" charset="0"/>
                <a:ea typeface="Advent Pro"/>
                <a:cs typeface="Calibri" panose="020F0502020204030204" pitchFamily="34" charset="0"/>
                <a:sym typeface="Advent Pro"/>
              </a:rPr>
              <a:t>Lean Testing </a:t>
            </a:r>
            <a:r>
              <a:rPr lang="en-US" dirty="0" err="1">
                <a:solidFill>
                  <a:srgbClr val="434343"/>
                </a:solidFill>
                <a:latin typeface="Calibri" panose="020F0502020204030204" pitchFamily="34" charset="0"/>
                <a:ea typeface="Advent Pro"/>
                <a:cs typeface="Calibri" panose="020F0502020204030204" pitchFamily="34" charset="0"/>
                <a:sym typeface="Advent Pro"/>
              </a:rPr>
              <a:t>phát</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triển</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và</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sử</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dụng</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dựa</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trên</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nền</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tảng</a:t>
            </a:r>
            <a:r>
              <a:rPr lang="en-US" dirty="0">
                <a:solidFill>
                  <a:srgbClr val="434343"/>
                </a:solidFill>
                <a:latin typeface="Calibri" panose="020F0502020204030204" pitchFamily="34" charset="0"/>
                <a:ea typeface="Advent Pro"/>
                <a:cs typeface="Calibri" panose="020F0502020204030204" pitchFamily="34" charset="0"/>
                <a:sym typeface="Advent Pro"/>
              </a:rPr>
              <a:t> web </a:t>
            </a:r>
            <a:r>
              <a:rPr lang="en-US" dirty="0" err="1">
                <a:solidFill>
                  <a:srgbClr val="434343"/>
                </a:solidFill>
                <a:latin typeface="Calibri" panose="020F0502020204030204" pitchFamily="34" charset="0"/>
                <a:ea typeface="Advent Pro"/>
                <a:cs typeface="Calibri" panose="020F0502020204030204" pitchFamily="34" charset="0"/>
                <a:sym typeface="Advent Pro"/>
              </a:rPr>
              <a:t>và</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không</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yêu</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cầu</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cài</a:t>
            </a:r>
            <a:r>
              <a:rPr lang="en-US" dirty="0">
                <a:solidFill>
                  <a:srgbClr val="434343"/>
                </a:solidFill>
                <a:latin typeface="Calibri" panose="020F0502020204030204" pitchFamily="34" charset="0"/>
                <a:ea typeface="Advent Pro"/>
                <a:cs typeface="Calibri" panose="020F0502020204030204" pitchFamily="34" charset="0"/>
                <a:sym typeface="Advent Pro"/>
              </a:rPr>
              <a:t> </a:t>
            </a:r>
            <a:r>
              <a:rPr lang="en-US" dirty="0" err="1">
                <a:solidFill>
                  <a:srgbClr val="434343"/>
                </a:solidFill>
                <a:latin typeface="Calibri" panose="020F0502020204030204" pitchFamily="34" charset="0"/>
                <a:ea typeface="Advent Pro"/>
                <a:cs typeface="Calibri" panose="020F0502020204030204" pitchFamily="34" charset="0"/>
                <a:sym typeface="Advent Pro"/>
              </a:rPr>
              <a:t>đặt</a:t>
            </a:r>
            <a:r>
              <a:rPr lang="en-US" dirty="0">
                <a:solidFill>
                  <a:srgbClr val="434343"/>
                </a:solidFill>
                <a:latin typeface="Calibri" panose="020F0502020204030204" pitchFamily="34" charset="0"/>
                <a:ea typeface="Advent Pro"/>
                <a:cs typeface="Calibri" panose="020F0502020204030204" pitchFamily="34" charset="0"/>
                <a:sym typeface="Advent Pro"/>
              </a:rPr>
              <a:t>.</a:t>
            </a:r>
          </a:p>
        </p:txBody>
      </p:sp>
      <p:sp>
        <p:nvSpPr>
          <p:cNvPr id="16" name="Google Shape;1849;p51">
            <a:extLst>
              <a:ext uri="{FF2B5EF4-FFF2-40B4-BE49-F238E27FC236}">
                <a16:creationId xmlns:a16="http://schemas.microsoft.com/office/drawing/2014/main" id="{496056D3-D2AF-4DE2-B19C-4EAA6C4125C1}"/>
              </a:ext>
            </a:extLst>
          </p:cNvPr>
          <p:cNvSpPr/>
          <p:nvPr/>
        </p:nvSpPr>
        <p:spPr>
          <a:xfrm>
            <a:off x="8558074" y="1677096"/>
            <a:ext cx="2428816" cy="323425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51;p51">
            <a:extLst>
              <a:ext uri="{FF2B5EF4-FFF2-40B4-BE49-F238E27FC236}">
                <a16:creationId xmlns:a16="http://schemas.microsoft.com/office/drawing/2014/main" id="{79A5ABAE-F2EE-42F7-A9E8-76D350A11BFE}"/>
              </a:ext>
            </a:extLst>
          </p:cNvPr>
          <p:cNvSpPr txBox="1"/>
          <p:nvPr/>
        </p:nvSpPr>
        <p:spPr>
          <a:xfrm>
            <a:off x="8558074" y="2418876"/>
            <a:ext cx="2352582" cy="2419454"/>
          </a:xfrm>
          <a:prstGeom prst="rect">
            <a:avLst/>
          </a:prstGeom>
          <a:noFill/>
          <a:ln>
            <a:noFill/>
          </a:ln>
        </p:spPr>
        <p:txBody>
          <a:bodyPr spcFirstLastPara="1" wrap="square" lIns="0" tIns="6025" rIns="0" bIns="0" anchor="ctr" anchorCtr="0">
            <a:noAutofit/>
          </a:bodyPr>
          <a:lstStyle/>
          <a:p>
            <a:pPr marL="171450" lvl="0" indent="-171450">
              <a:buFont typeface="Arial" panose="020B0604020202020204" pitchFamily="34" charset="0"/>
              <a:buChar char="•"/>
            </a:pPr>
            <a:r>
              <a:rPr lang="en-US" sz="2000" dirty="0">
                <a:solidFill>
                  <a:srgbClr val="434343"/>
                </a:solidFill>
                <a:latin typeface="Calibri" panose="020F0502020204030204" pitchFamily="34" charset="0"/>
                <a:ea typeface="Advent Pro"/>
                <a:cs typeface="Calibri" panose="020F0502020204030204" pitchFamily="34" charset="0"/>
                <a:sym typeface="Advent Pro"/>
              </a:rPr>
              <a:t>Là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công</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cụ</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quản</a:t>
            </a:r>
            <a:r>
              <a:rPr lang="en-US" sz="2000" dirty="0">
                <a:solidFill>
                  <a:srgbClr val="434343"/>
                </a:solidFill>
                <a:latin typeface="Calibri" panose="020F0502020204030204" pitchFamily="34" charset="0"/>
                <a:ea typeface="Advent Pro"/>
                <a:cs typeface="Calibri" panose="020F0502020204030204" pitchFamily="34" charset="0"/>
                <a:sym typeface="Advent Pro"/>
              </a:rPr>
              <a:t> </a:t>
            </a:r>
            <a:r>
              <a:rPr lang="en-US" sz="2000" dirty="0" err="1">
                <a:solidFill>
                  <a:srgbClr val="434343"/>
                </a:solidFill>
                <a:latin typeface="Calibri" panose="020F0502020204030204" pitchFamily="34" charset="0"/>
                <a:ea typeface="Advent Pro"/>
                <a:cs typeface="Calibri" panose="020F0502020204030204" pitchFamily="34" charset="0"/>
                <a:sym typeface="Advent Pro"/>
              </a:rPr>
              <a:t>lý</a:t>
            </a:r>
            <a:r>
              <a:rPr lang="en-US" sz="2000" dirty="0">
                <a:solidFill>
                  <a:srgbClr val="434343"/>
                </a:solidFill>
                <a:latin typeface="Calibri" panose="020F0502020204030204" pitchFamily="34" charset="0"/>
                <a:ea typeface="Advent Pro"/>
                <a:cs typeface="Calibri" panose="020F0502020204030204" pitchFamily="34" charset="0"/>
                <a:sym typeface="Advent Pro"/>
              </a:rPr>
              <a:t> bug </a:t>
            </a:r>
            <a:r>
              <a:rPr lang="vi-VN" sz="2000" dirty="0">
                <a:solidFill>
                  <a:srgbClr val="434343"/>
                </a:solidFill>
                <a:latin typeface="Calibri" panose="020F0502020204030204" pitchFamily="34" charset="0"/>
                <a:ea typeface="Advent Pro"/>
                <a:cs typeface="Calibri" panose="020F0502020204030204" pitchFamily="34" charset="0"/>
                <a:sym typeface="Advent Pro"/>
              </a:rPr>
              <a:t>đơn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giản</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và</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dễ</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sử</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dụng</a:t>
            </a:r>
            <a:r>
              <a:rPr lang="vi-VN" sz="2000" dirty="0">
                <a:solidFill>
                  <a:srgbClr val="434343"/>
                </a:solidFill>
                <a:latin typeface="Calibri" panose="020F0502020204030204" pitchFamily="34" charset="0"/>
                <a:ea typeface="Advent Pro"/>
                <a:cs typeface="Calibri" panose="020F0502020204030204" pitchFamily="34" charset="0"/>
                <a:sym typeface="Advent Pro"/>
              </a:rPr>
              <a:t>.</a:t>
            </a:r>
            <a:endParaRPr lang="en-US" sz="2000" dirty="0">
              <a:solidFill>
                <a:srgbClr val="434343"/>
              </a:solidFill>
              <a:latin typeface="Calibri" panose="020F0502020204030204" pitchFamily="34" charset="0"/>
              <a:ea typeface="Advent Pro"/>
              <a:cs typeface="Calibri" panose="020F0502020204030204" pitchFamily="34" charset="0"/>
              <a:sym typeface="Advent Pro"/>
            </a:endParaRPr>
          </a:p>
          <a:p>
            <a:pPr marL="171450" lvl="0" indent="-171450">
              <a:buFont typeface="Arial" panose="020B0604020202020204" pitchFamily="34" charset="0"/>
              <a:buChar char="•"/>
            </a:pPr>
            <a:r>
              <a:rPr lang="vi-VN" sz="2000" dirty="0" err="1">
                <a:solidFill>
                  <a:srgbClr val="434343"/>
                </a:solidFill>
                <a:latin typeface="Calibri" panose="020F0502020204030204" pitchFamily="34" charset="0"/>
                <a:ea typeface="Advent Pro"/>
                <a:cs typeface="Calibri" panose="020F0502020204030204" pitchFamily="34" charset="0"/>
                <a:sym typeface="Advent Pro"/>
              </a:rPr>
              <a:t>Mantis</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được</a:t>
            </a:r>
            <a:r>
              <a:rPr lang="vi-VN" sz="2000" dirty="0">
                <a:solidFill>
                  <a:srgbClr val="434343"/>
                </a:solidFill>
                <a:latin typeface="Calibri" panose="020F0502020204030204" pitchFamily="34" charset="0"/>
                <a:ea typeface="Advent Pro"/>
                <a:cs typeface="Calibri" panose="020F0502020204030204" pitchFamily="34" charset="0"/>
                <a:sym typeface="Advent Pro"/>
              </a:rPr>
              <a:t> xây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dựng</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bằng</a:t>
            </a:r>
            <a:r>
              <a:rPr lang="vi-VN" sz="2000" dirty="0">
                <a:solidFill>
                  <a:srgbClr val="434343"/>
                </a:solidFill>
                <a:latin typeface="Calibri" panose="020F0502020204030204" pitchFamily="34" charset="0"/>
                <a:ea typeface="Advent Pro"/>
                <a:cs typeface="Calibri" panose="020F0502020204030204" pitchFamily="34" charset="0"/>
                <a:sym typeface="Advent Pro"/>
              </a:rPr>
              <a:t> ngôn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ngữ</a:t>
            </a:r>
            <a:r>
              <a:rPr lang="vi-VN" sz="2000" dirty="0">
                <a:solidFill>
                  <a:srgbClr val="434343"/>
                </a:solidFill>
                <a:latin typeface="Calibri" panose="020F0502020204030204" pitchFamily="34" charset="0"/>
                <a:ea typeface="Advent Pro"/>
                <a:cs typeface="Calibri" panose="020F0502020204030204" pitchFamily="34" charset="0"/>
                <a:sym typeface="Advent Pro"/>
              </a:rPr>
              <a:t> PHP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và</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sử</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dụng</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miễn</a:t>
            </a:r>
            <a:r>
              <a:rPr lang="vi-VN" sz="2000" dirty="0">
                <a:solidFill>
                  <a:srgbClr val="434343"/>
                </a:solidFill>
                <a:latin typeface="Calibri" panose="020F0502020204030204" pitchFamily="34" charset="0"/>
                <a:ea typeface="Advent Pro"/>
                <a:cs typeface="Calibri" panose="020F0502020204030204" pitchFamily="34" charset="0"/>
                <a:sym typeface="Advent Pro"/>
              </a:rPr>
              <a:t> </a:t>
            </a:r>
            <a:r>
              <a:rPr lang="vi-VN" sz="2000" dirty="0" err="1">
                <a:solidFill>
                  <a:srgbClr val="434343"/>
                </a:solidFill>
                <a:latin typeface="Calibri" panose="020F0502020204030204" pitchFamily="34" charset="0"/>
                <a:ea typeface="Advent Pro"/>
                <a:cs typeface="Calibri" panose="020F0502020204030204" pitchFamily="34" charset="0"/>
                <a:sym typeface="Advent Pro"/>
              </a:rPr>
              <a:t>phí</a:t>
            </a:r>
            <a:r>
              <a:rPr lang="vi-VN" sz="2000" dirty="0">
                <a:solidFill>
                  <a:srgbClr val="434343"/>
                </a:solidFill>
                <a:latin typeface="Calibri" panose="020F0502020204030204" pitchFamily="34" charset="0"/>
                <a:ea typeface="Advent Pro"/>
                <a:cs typeface="Calibri" panose="020F0502020204030204" pitchFamily="34" charset="0"/>
                <a:sym typeface="Advent Pro"/>
              </a:rPr>
              <a:t>.</a:t>
            </a:r>
            <a:endParaRPr lang="en-US" sz="2000" dirty="0">
              <a:solidFill>
                <a:srgbClr val="434343"/>
              </a:solidFill>
              <a:latin typeface="Calibri" panose="020F0502020204030204" pitchFamily="34" charset="0"/>
              <a:ea typeface="Advent Pro"/>
              <a:cs typeface="Calibri" panose="020F0502020204030204" pitchFamily="34" charset="0"/>
              <a:sym typeface="Advent Pro"/>
            </a:endParaRPr>
          </a:p>
        </p:txBody>
      </p:sp>
      <p:pic>
        <p:nvPicPr>
          <p:cNvPr id="19" name="Picture 4" descr="jira-100038423-large">
            <a:extLst>
              <a:ext uri="{FF2B5EF4-FFF2-40B4-BE49-F238E27FC236}">
                <a16:creationId xmlns:a16="http://schemas.microsoft.com/office/drawing/2014/main" id="{4A124A81-D59F-4D70-AF2A-B267CBC30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878" y="1733330"/>
            <a:ext cx="795338" cy="533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Lean-Testing-logo">
            <a:extLst>
              <a:ext uri="{FF2B5EF4-FFF2-40B4-BE49-F238E27FC236}">
                <a16:creationId xmlns:a16="http://schemas.microsoft.com/office/drawing/2014/main" id="{F336FD60-0D0E-4E96-B556-67977CB10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6810" y="1805469"/>
            <a:ext cx="1667620" cy="471968"/>
          </a:xfrm>
          <a:prstGeom prst="rect">
            <a:avLst/>
          </a:prstGeom>
          <a:noFill/>
          <a:extLst>
            <a:ext uri="{909E8E84-426E-40DD-AFC4-6F175D3DCCD1}">
              <a14:hiddenFill xmlns:a14="http://schemas.microsoft.com/office/drawing/2010/main">
                <a:solidFill>
                  <a:srgbClr val="FFFFFF"/>
                </a:solidFill>
              </a14:hiddenFill>
            </a:ext>
          </a:extLst>
        </p:spPr>
      </p:pic>
      <p:pic>
        <p:nvPicPr>
          <p:cNvPr id="21" name="Hình ảnh 1">
            <a:extLst>
              <a:ext uri="{FF2B5EF4-FFF2-40B4-BE49-F238E27FC236}">
                <a16:creationId xmlns:a16="http://schemas.microsoft.com/office/drawing/2014/main" id="{4B904B5A-CE4D-40CC-87A2-5454755E15EF}"/>
              </a:ext>
            </a:extLst>
          </p:cNvPr>
          <p:cNvPicPr>
            <a:picLocks noChangeAspect="1"/>
          </p:cNvPicPr>
          <p:nvPr/>
        </p:nvPicPr>
        <p:blipFill>
          <a:blip r:embed="rId5"/>
          <a:stretch>
            <a:fillRect/>
          </a:stretch>
        </p:blipFill>
        <p:spPr>
          <a:xfrm>
            <a:off x="8939813" y="1802900"/>
            <a:ext cx="1555930" cy="640677"/>
          </a:xfrm>
          <a:prstGeom prst="rect">
            <a:avLst/>
          </a:prstGeom>
        </p:spPr>
      </p:pic>
    </p:spTree>
    <p:extLst>
      <p:ext uri="{BB962C8B-B14F-4D97-AF65-F5344CB8AC3E}">
        <p14:creationId xmlns:p14="http://schemas.microsoft.com/office/powerpoint/2010/main" val="911740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bldP spid="12" grpId="0"/>
      <p:bldP spid="13" grpId="0" animBg="1"/>
      <p:bldP spid="15" grpId="0"/>
      <p:bldP spid="16"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740" y="606426"/>
            <a:ext cx="9912355" cy="819355"/>
          </a:xfrm>
        </p:spPr>
        <p:txBody>
          <a:bodyPr/>
          <a:lstStyle/>
          <a:p>
            <a:r>
              <a:rPr lang="en-US" dirty="0" smtClean="0"/>
              <a:t>3. </a:t>
            </a:r>
            <a:r>
              <a:rPr lang="en-US" dirty="0" err="1" smtClean="0"/>
              <a:t>Giới</a:t>
            </a:r>
            <a:r>
              <a:rPr lang="en-US" dirty="0" smtClean="0"/>
              <a:t> </a:t>
            </a:r>
            <a:r>
              <a:rPr lang="en-US" dirty="0" err="1" smtClean="0"/>
              <a:t>thiệu</a:t>
            </a:r>
            <a:r>
              <a:rPr lang="en-US" dirty="0" smtClean="0"/>
              <a:t> mantis bug </a:t>
            </a:r>
            <a:r>
              <a:rPr lang="en-US" dirty="0" err="1" smtClean="0"/>
              <a:t>trackger</a:t>
            </a:r>
            <a:endParaRPr lang="en-US" dirty="0"/>
          </a:p>
        </p:txBody>
      </p:sp>
      <p:sp>
        <p:nvSpPr>
          <p:cNvPr id="4" name="Text Placeholder 3"/>
          <p:cNvSpPr>
            <a:spLocks noGrp="1"/>
          </p:cNvSpPr>
          <p:nvPr>
            <p:ph type="body" sz="half" idx="2"/>
          </p:nvPr>
        </p:nvSpPr>
        <p:spPr>
          <a:xfrm>
            <a:off x="999369" y="1777138"/>
            <a:ext cx="9910859" cy="3593851"/>
          </a:xfrm>
        </p:spPr>
        <p:txBody>
          <a:bodyPr>
            <a:normAutofit/>
          </a:bodyPr>
          <a:lstStyle/>
          <a:p>
            <a:r>
              <a:rPr lang="en-US" sz="2400" dirty="0" smtClean="0"/>
              <a:t>- </a:t>
            </a:r>
            <a:r>
              <a:rPr lang="vi-VN" sz="2400" dirty="0" smtClean="0"/>
              <a:t>Mantis </a:t>
            </a:r>
            <a:r>
              <a:rPr lang="vi-VN" sz="2400" dirty="0"/>
              <a:t>Bug Tracker là một hệ thống theo dõi lỗi trên web dựa trên mã nguồn mở miễn phí . Việc sử dụng MantisBT phổ biến nhất là để theo dõi các lỗi xảy ra ở phần mềm.</a:t>
            </a:r>
          </a:p>
          <a:p>
            <a:r>
              <a:rPr lang="en-US" sz="2400" dirty="0" smtClean="0"/>
              <a:t>- </a:t>
            </a:r>
            <a:r>
              <a:rPr lang="vi-VN" sz="2400" dirty="0" smtClean="0"/>
              <a:t>Tuy </a:t>
            </a:r>
            <a:r>
              <a:rPr lang="vi-VN" sz="2400" dirty="0"/>
              <a:t>nhiên, MantisBT thường được cấu hình bởi người dùng để phục vụ như một hệ thống theo dõi vấn đề chung và công cụ quản lý dự án. </a:t>
            </a:r>
          </a:p>
          <a:p>
            <a:endParaRPr lang="en-US" dirty="0"/>
          </a:p>
        </p:txBody>
      </p:sp>
    </p:spTree>
    <p:extLst>
      <p:ext uri="{BB962C8B-B14F-4D97-AF65-F5344CB8AC3E}">
        <p14:creationId xmlns:p14="http://schemas.microsoft.com/office/powerpoint/2010/main" val="11660702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31" y="531654"/>
            <a:ext cx="9912355" cy="819355"/>
          </a:xfrm>
        </p:spPr>
        <p:txBody>
          <a:bodyPr/>
          <a:lstStyle/>
          <a:p>
            <a:r>
              <a:rPr lang="en-US" dirty="0" err="1" smtClean="0"/>
              <a:t>đặc</a:t>
            </a:r>
            <a:r>
              <a:rPr lang="en-US" dirty="0" smtClean="0"/>
              <a:t> </a:t>
            </a:r>
            <a:r>
              <a:rPr lang="en-US" dirty="0" err="1" smtClean="0"/>
              <a:t>trưng</a:t>
            </a:r>
            <a:r>
              <a:rPr lang="en-US" dirty="0" smtClean="0"/>
              <a:t> </a:t>
            </a:r>
            <a:r>
              <a:rPr lang="en-US" dirty="0" err="1" smtClean="0"/>
              <a:t>và</a:t>
            </a:r>
            <a:r>
              <a:rPr lang="en-US" dirty="0" smtClean="0"/>
              <a:t> </a:t>
            </a:r>
            <a:r>
              <a:rPr lang="en-US" dirty="0" err="1" smtClean="0"/>
              <a:t>lợi</a:t>
            </a:r>
            <a:r>
              <a:rPr lang="en-US" dirty="0" smtClean="0"/>
              <a:t> </a:t>
            </a:r>
            <a:r>
              <a:rPr lang="en-US" dirty="0" err="1" smtClean="0"/>
              <a:t>ích</a:t>
            </a:r>
            <a:endParaRPr lang="en-US" dirty="0"/>
          </a:p>
        </p:txBody>
      </p:sp>
      <p:sp>
        <p:nvSpPr>
          <p:cNvPr id="4" name="Text Placeholder 3"/>
          <p:cNvSpPr>
            <a:spLocks noGrp="1"/>
          </p:cNvSpPr>
          <p:nvPr>
            <p:ph type="body" sz="half" idx="2"/>
          </p:nvPr>
        </p:nvSpPr>
        <p:spPr>
          <a:xfrm>
            <a:off x="1966987" y="1874791"/>
            <a:ext cx="9910859" cy="4108757"/>
          </a:xfrm>
        </p:spPr>
        <p:txBody>
          <a:bodyPr>
            <a:normAutofit/>
          </a:bodyPr>
          <a:lstStyle/>
          <a:p>
            <a:r>
              <a:rPr lang="en-US" dirty="0" smtClean="0"/>
              <a:t>* </a:t>
            </a:r>
            <a:r>
              <a:rPr lang="vi-VN" sz="1800" dirty="0" smtClean="0"/>
              <a:t>Miễn </a:t>
            </a:r>
            <a:r>
              <a:rPr lang="vi-VN" sz="1800" dirty="0"/>
              <a:t>phí ( Mã nguồn mở )</a:t>
            </a:r>
          </a:p>
          <a:p>
            <a:r>
              <a:rPr lang="en-US" sz="1800" dirty="0" smtClean="0"/>
              <a:t>* </a:t>
            </a:r>
            <a:r>
              <a:rPr lang="vi-VN" sz="1800" dirty="0" smtClean="0"/>
              <a:t>Dễ </a:t>
            </a:r>
            <a:r>
              <a:rPr lang="vi-VN" sz="1800" dirty="0"/>
              <a:t>cài đặt</a:t>
            </a:r>
          </a:p>
          <a:p>
            <a:r>
              <a:rPr lang="en-US" sz="1800" dirty="0" smtClean="0"/>
              <a:t>* </a:t>
            </a:r>
            <a:r>
              <a:rPr lang="vi-VN" sz="1800" dirty="0" smtClean="0"/>
              <a:t>Chạy </a:t>
            </a:r>
            <a:r>
              <a:rPr lang="vi-VN" sz="1800" dirty="0"/>
              <a:t>trên nền của bất kỳ 1 trình duyệt web nào ( Web-based )</a:t>
            </a:r>
          </a:p>
          <a:p>
            <a:r>
              <a:rPr lang="en-US" sz="1800" dirty="0" smtClean="0"/>
              <a:t>* </a:t>
            </a:r>
            <a:r>
              <a:rPr lang="vi-VN" sz="1800" dirty="0" smtClean="0"/>
              <a:t>Platform </a:t>
            </a:r>
            <a:r>
              <a:rPr lang="vi-VN" sz="1800" dirty="0"/>
              <a:t>độc lập</a:t>
            </a:r>
          </a:p>
          <a:p>
            <a:r>
              <a:rPr lang="en-US" sz="1800" dirty="0" smtClean="0"/>
              <a:t>* </a:t>
            </a:r>
            <a:r>
              <a:rPr lang="vi-VN" sz="1800" dirty="0" smtClean="0"/>
              <a:t>Có </a:t>
            </a:r>
            <a:r>
              <a:rPr lang="vi-VN" sz="1800" dirty="0"/>
              <a:t>thể chạy nhiều dự án cùng lúc</a:t>
            </a:r>
          </a:p>
          <a:p>
            <a:r>
              <a:rPr lang="en-US" sz="1800" dirty="0" smtClean="0"/>
              <a:t>* </a:t>
            </a:r>
            <a:r>
              <a:rPr lang="vi-VN" sz="1800" dirty="0" smtClean="0"/>
              <a:t>Tích </a:t>
            </a:r>
            <a:r>
              <a:rPr lang="vi-VN" sz="1800" dirty="0"/>
              <a:t>hợp đa ngôn ngữ</a:t>
            </a:r>
          </a:p>
          <a:p>
            <a:r>
              <a:rPr lang="en-US" sz="1800" dirty="0" smtClean="0"/>
              <a:t>* </a:t>
            </a:r>
            <a:r>
              <a:rPr lang="vi-VN" sz="1800" dirty="0" smtClean="0"/>
              <a:t>Chức </a:t>
            </a:r>
            <a:r>
              <a:rPr lang="vi-VN" sz="1800" dirty="0"/>
              <a:t>năng gửi email</a:t>
            </a:r>
          </a:p>
          <a:p>
            <a:r>
              <a:rPr lang="en-US" sz="1800" dirty="0" smtClean="0"/>
              <a:t>* </a:t>
            </a:r>
            <a:r>
              <a:rPr lang="vi-VN" sz="1800" dirty="0" smtClean="0"/>
              <a:t>Chức </a:t>
            </a:r>
            <a:r>
              <a:rPr lang="vi-VN" sz="1800" dirty="0"/>
              <a:t>năng tìm kiếm dễ dàng và đơn giản</a:t>
            </a:r>
          </a:p>
          <a:p>
            <a:r>
              <a:rPr lang="en-US" sz="1800" dirty="0" smtClean="0"/>
              <a:t>* </a:t>
            </a:r>
            <a:r>
              <a:rPr lang="vi-VN" sz="1800" dirty="0" smtClean="0"/>
              <a:t>Bộ </a:t>
            </a:r>
            <a:r>
              <a:rPr lang="vi-VN" sz="1800" dirty="0"/>
              <a:t>lọc dò tìm và tra cứu</a:t>
            </a:r>
          </a:p>
          <a:p>
            <a:endParaRPr lang="en-US" dirty="0"/>
          </a:p>
        </p:txBody>
      </p:sp>
    </p:spTree>
    <p:extLst>
      <p:ext uri="{BB962C8B-B14F-4D97-AF65-F5344CB8AC3E}">
        <p14:creationId xmlns:p14="http://schemas.microsoft.com/office/powerpoint/2010/main" val="303031605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M22898775_Modern Circuit design_SL_V1.potx" id="{D7AD0F58-4DF1-4655-B454-893348AD7998}" vid="{1E267F19-E5ED-48D3-B7A8-11832F35D4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938410-2173-430A-9B92-20257D39BD88}">
  <ds:schemaRefs>
    <ds:schemaRef ds:uri="http://schemas.microsoft.com/office/2006/documentManagement/types"/>
    <ds:schemaRef ds:uri="71af3243-3dd4-4a8d-8c0d-dd76da1f02a5"/>
    <ds:schemaRef ds:uri="http://schemas.openxmlformats.org/package/2006/metadata/core-properties"/>
    <ds:schemaRef ds:uri="http://www.w3.org/XML/1998/namespace"/>
    <ds:schemaRef ds:uri="http://schemas.microsoft.com/office/infopath/2007/PartnerControls"/>
    <ds:schemaRef ds:uri="http://purl.org/dc/elements/1.1/"/>
    <ds:schemaRef ds:uri="16c05727-aa75-4e4a-9b5f-8a80a116589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3.xml><?xml version="1.0" encoding="utf-8"?>
<ds:datastoreItem xmlns:ds="http://schemas.openxmlformats.org/officeDocument/2006/customXml" ds:itemID="{E1BF91BB-6045-4869-8145-5C20AAEE9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Circuit design</Template>
  <TotalTime>0</TotalTime>
  <Words>1164</Words>
  <Application>Microsoft Office PowerPoint</Application>
  <PresentationFormat>Widescreen</PresentationFormat>
  <Paragraphs>97</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Advent Pro</vt:lpstr>
      <vt:lpstr>Arial</vt:lpstr>
      <vt:lpstr>Calibri</vt:lpstr>
      <vt:lpstr>Tahoma</vt:lpstr>
      <vt:lpstr>Trebuchet MS</vt:lpstr>
      <vt:lpstr>Tw Cen MT</vt:lpstr>
      <vt:lpstr>Circuit</vt:lpstr>
      <vt:lpstr>CÔNG CỤ VÀ MÔI TRƯỜNG PHÁT TRIỂN PHẦN MỀM</vt:lpstr>
      <vt:lpstr>Thành viên nhóm</vt:lpstr>
      <vt:lpstr>NỘI DUNG TRÌNH BÀY</vt:lpstr>
      <vt:lpstr>1. GIỚI THIỆU BUG TRACKING SYSTEM</vt:lpstr>
      <vt:lpstr>Bug tracking system là gì ? </vt:lpstr>
      <vt:lpstr>3 LỢI ÍCH CỦA VIỆC THEO DÕI BUG</vt:lpstr>
      <vt:lpstr>2. một số hệ thống quản lý lỗi</vt:lpstr>
      <vt:lpstr>3. Giới thiệu mantis bug trackger</vt:lpstr>
      <vt:lpstr>đặc trưng và lợi ích</vt:lpstr>
      <vt:lpstr>Một số khái niệm trong mantis bug trackger</vt:lpstr>
      <vt:lpstr>Một số khái niệm trong mantis bug trackger</vt:lpstr>
      <vt:lpstr>Cài đặt mantis bug trackger</vt:lpstr>
      <vt:lpstr>PowerPoint Presentation</vt:lpstr>
      <vt:lpstr>Cài đặt mantis bug trackger</vt:lpstr>
      <vt:lpstr>Hướng dẫn sử dụng</vt:lpstr>
      <vt:lpstr>Hướng dẫn sử dụng</vt:lpstr>
      <vt:lpstr>PowerPoint Presentation</vt:lpstr>
      <vt:lpstr>  Thanks for listenning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2019-09-20T05:07:54Z</dcterms:created>
  <dcterms:modified xsi:type="dcterms:W3CDTF">2019-09-20T05:46:05Z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