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d8a3913e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d8a3913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d8a3913ea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d8a3913e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8a3913ea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8a3913e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e14d3b49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e14d3b4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99fe6032e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99fe6032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99fe6032e_1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99fe6032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99fe6032e_1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99fe6032e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d8a3913ea_0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d8a3913e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d8a3913ea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d8a3913e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8a3913ea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8a3913e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R0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R01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R01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UIT.CS2205.ResearchMethodology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460950" y="10199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PHÁT HIỆN MÃ ĐỘC ANDROID DÙNG FEDERATED LEARNING</a:t>
            </a:r>
            <a:endParaRPr b="1"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2024750" y="2395275"/>
            <a:ext cx="53673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Nguyễn Vương Thịnh</a:t>
            </a:r>
            <a:r>
              <a:rPr b="1" lang="en" sz="2400"/>
              <a:t> - 220201025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Tài liệu tham khảo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Rasha Al-Huthaifi, Tianrui Li, Wei Huang, Jin Gu, Chongshou Li: Federated learning in smart cities: Privacy and security survey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Aqil Zulkifli, Isredza Rahmi A. Hamid, Wahidah Md Shah, Zubaile Abdullah: Android Malware Detection Based on Network Traffic Using Decision Tree Algorithm. SCDM 2018: 485-494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Mohammed S. Alam, Son Thanh Vuong: Random Forest Classification for Detecting Android Malware. GreenCom/iThings/CPScom 2013: 663-669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Tanuvir Singh, Fabio Di Troia, Corrado Aaron Visaggio, Thomas H. Austin, Mark Stamp: Support vector machines and malware detection. J. Comput. Virol. Hacking Tech. 12(4): 203-212 (2016)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Fengjun Shang, Yalin Li, Xiaolin Deng, Dexiang He: Android malware detection method based on naive Bayes and permission correlation algorithm. Clust. Comput. 21(1): 955-966 (2018)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Tóm tắt 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Lớp: CS2205.APR2023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Link Github: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Link YouTube video: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Ảnh + Họ và Tên: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Tổng số slides: 8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14"/>
          <p:cNvSpPr txBox="1"/>
          <p:nvPr/>
        </p:nvSpPr>
        <p:spPr>
          <a:xfrm>
            <a:off x="8808750" y="4823450"/>
            <a:ext cx="190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101111001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Giới thiệu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Thiết bị di động Android trở thành mục tiêu của các cuộc tấn mã độc (malware)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Tác hại của malware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625" y="26002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1113" y="26002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6275" y="260027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187675" y="3968150"/>
            <a:ext cx="29691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Trộm thông tin người dùng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648903" y="3968150"/>
            <a:ext cx="1846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Hack điện thoại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843975" y="3968150"/>
            <a:ext cx="2563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Vô hiệu hóa điện thoại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8854475" y="4815825"/>
            <a:ext cx="190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Giới thiệu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Machine learning rất hiệu quả để phát hiện và ngăn chặn mã độc Android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Nhưng, hầu hết hướng tiếp cận yêu cầu dữ liệu phải được gửi về một máy chủ trung tâm để xử lý </a:t>
            </a:r>
            <a:r>
              <a:rPr b="1" lang="en" sz="1800"/>
              <a:t>[1]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➔"/>
            </a:pPr>
            <a:r>
              <a:rPr lang="en" sz="1800">
                <a:solidFill>
                  <a:srgbClr val="FF0000"/>
                </a:solidFill>
              </a:rPr>
              <a:t>Gây ra mối lo ngại về bảo mật và thông tin người dùng</a:t>
            </a:r>
            <a:endParaRPr sz="18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300" y="28144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5075" y="2814400"/>
            <a:ext cx="12192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6"/>
          <p:cNvCxnSpPr/>
          <p:nvPr/>
        </p:nvCxnSpPr>
        <p:spPr>
          <a:xfrm>
            <a:off x="4023388" y="3410800"/>
            <a:ext cx="11505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6"/>
          <p:cNvSpPr txBox="1"/>
          <p:nvPr/>
        </p:nvSpPr>
        <p:spPr>
          <a:xfrm>
            <a:off x="1985950" y="4207800"/>
            <a:ext cx="6282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Hình 1. Hướng xử lý dữ liệu tập trung gây vấn đề bảo mật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8839225" y="4831100"/>
            <a:ext cx="190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Giới thiệu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791500" y="954150"/>
            <a:ext cx="780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Đề xuất ứng dụng học liên kết (Federated learning) để phát hiện Android malware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000" y="954150"/>
            <a:ext cx="396775" cy="39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791500" y="1469425"/>
            <a:ext cx="7809600" cy="12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Phát biểu bài toán phát hiện mã độc Android bằng Federated learning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Input: một phần mềm Android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Output: kiểm tra phần mềm có mã độc (malware) hay không có mã độc (benign)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988" y="2360925"/>
            <a:ext cx="3902874" cy="196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1833550" y="4375450"/>
            <a:ext cx="6282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Hình 2. Input và Output của phát hiện mã độc malware dùng federated learning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8877325" y="4831075"/>
            <a:ext cx="190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Giới thiệu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Federated learning</a:t>
            </a:r>
            <a:r>
              <a:rPr lang="en" sz="1400"/>
              <a:t> là kỹ thuật học máy phi tập trung. Nó sẽ huấn luyện model cục bộ ở thiết bị di động và gửi bản update của các model cục bộ đến model trung tâm ở máy chủ để tổng hợp.</a:t>
            </a:r>
            <a:endParaRPr sz="140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100" y="1669175"/>
            <a:ext cx="3399701" cy="23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2905650" y="4038350"/>
            <a:ext cx="33546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Hình 3*. Ảnh mô tả federated learning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0" y="4527900"/>
            <a:ext cx="4312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*Nguồn ảnh: https://en.wikipedia.org/wiki/Federated_learning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8884975" y="4820400"/>
            <a:ext cx="190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Mục tiêu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1774925" y="1422050"/>
            <a:ext cx="6843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Xây dựng mô hình phát hiện mã độc Android sử dụng kỹ thuật Federated learning</a:t>
            </a:r>
            <a:endParaRPr sz="24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75" y="1453963"/>
            <a:ext cx="1028675" cy="104436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1904475" y="2927963"/>
            <a:ext cx="6843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Giải quyết mối lo ngại liên quan vi phạm quyền riêng tư, bảo mật người dùng</a:t>
            </a:r>
            <a:endParaRPr sz="24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75" y="2959872"/>
            <a:ext cx="1028675" cy="104436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8884925" y="4823425"/>
            <a:ext cx="190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và Phương pháp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71900" y="820500"/>
            <a:ext cx="8489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Tìm hiểu các công trình về bài toán phát hiện mã độc Android bằng học máy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Tìm hiểu về các bài toán liên quan đến Federated learning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Thu thập bộ dữ liệu huấn luyện mô hình học máy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Thiết lập các loại mô hình học máy như: Decision tree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[2]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, Random forests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[3]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, SVM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[4]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, Naive Bayes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[5]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Thiết lập Federated learning framework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Thực nghiệm và đánh giá kết quả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lphaL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Thử nghiệm từng loại mô hình học máy vào Federated learning framework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lphaL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Đánh giá bằng thang đo Accuracy, Recall, Precision, và F1-score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20"/>
          <p:cNvSpPr txBox="1"/>
          <p:nvPr/>
        </p:nvSpPr>
        <p:spPr>
          <a:xfrm>
            <a:off x="8877350" y="4831075"/>
            <a:ext cx="190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Kết quả dự kiến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200" y="125357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927325" y="1493175"/>
            <a:ext cx="6843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Một mô hình phát hiện mã độc trên hệ điều hành Android sử dụng kỹ thuật học liên kết (Federated learning)</a:t>
            </a:r>
            <a:endParaRPr sz="1800"/>
          </a:p>
        </p:txBody>
      </p:sp>
      <p:sp>
        <p:nvSpPr>
          <p:cNvPr id="145" name="Google Shape;145;p21"/>
          <p:cNvSpPr txBox="1"/>
          <p:nvPr/>
        </p:nvSpPr>
        <p:spPr>
          <a:xfrm>
            <a:off x="1927325" y="2770775"/>
            <a:ext cx="6843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Một bảng số liệu so sánh kết quả giữa các loại mô hình máy học sử dụng Federated learning để phát hiện mã độc Android</a:t>
            </a:r>
            <a:endParaRPr sz="1800"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200" y="259977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8869725" y="4823450"/>
            <a:ext cx="190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