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4" r:id="rId21"/>
    <p:sldId id="283" r:id="rId22"/>
    <p:sldId id="282" r:id="rId23"/>
    <p:sldId id="285" r:id="rId24"/>
    <p:sldId id="280" r:id="rId25"/>
    <p:sldId id="286" r:id="rId26"/>
    <p:sldId id="287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918A5-05A2-4035-8F16-DDF5EF48D695}" v="931" dt="2025-05-22T12:25:00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ũng Vương" userId="e6232e795bba0a0a" providerId="LiveId" clId="{34D918A5-05A2-4035-8F16-DDF5EF48D695}"/>
    <pc:docChg chg="undo redo custSel addSld delSld modSld sldOrd">
      <pc:chgData name="Dũng Vương" userId="e6232e795bba0a0a" providerId="LiveId" clId="{34D918A5-05A2-4035-8F16-DDF5EF48D695}" dt="2025-05-22T12:26:03.094" v="2934" actId="122"/>
      <pc:docMkLst>
        <pc:docMk/>
      </pc:docMkLst>
      <pc:sldChg chg="modTransition modAnim">
        <pc:chgData name="Dũng Vương" userId="e6232e795bba0a0a" providerId="LiveId" clId="{34D918A5-05A2-4035-8F16-DDF5EF48D695}" dt="2025-05-21T08:44:17.464" v="1099"/>
        <pc:sldMkLst>
          <pc:docMk/>
          <pc:sldMk cId="2024898842" sldId="258"/>
        </pc:sldMkLst>
      </pc:sldChg>
      <pc:sldChg chg="modAnim">
        <pc:chgData name="Dũng Vương" userId="e6232e795bba0a0a" providerId="LiveId" clId="{34D918A5-05A2-4035-8F16-DDF5EF48D695}" dt="2025-05-21T12:58:16.986" v="2857"/>
        <pc:sldMkLst>
          <pc:docMk/>
          <pc:sldMk cId="3883089013" sldId="260"/>
        </pc:sldMkLst>
      </pc:sldChg>
      <pc:sldChg chg="modSp modAnim">
        <pc:chgData name="Dũng Vương" userId="e6232e795bba0a0a" providerId="LiveId" clId="{34D918A5-05A2-4035-8F16-DDF5EF48D695}" dt="2025-05-21T12:58:23.290" v="2859"/>
        <pc:sldMkLst>
          <pc:docMk/>
          <pc:sldMk cId="511721776" sldId="261"/>
        </pc:sldMkLst>
        <pc:spChg chg="mod">
          <ac:chgData name="Dũng Vương" userId="e6232e795bba0a0a" providerId="LiveId" clId="{34D918A5-05A2-4035-8F16-DDF5EF48D695}" dt="2025-05-21T12:58:19.543" v="2858" actId="1076"/>
          <ac:spMkLst>
            <pc:docMk/>
            <pc:sldMk cId="511721776" sldId="261"/>
            <ac:spMk id="20" creationId="{9548131C-1197-534C-E993-9DC0C1ED4733}"/>
          </ac:spMkLst>
        </pc:spChg>
        <pc:picChg chg="mod">
          <ac:chgData name="Dũng Vương" userId="e6232e795bba0a0a" providerId="LiveId" clId="{34D918A5-05A2-4035-8F16-DDF5EF48D695}" dt="2025-05-21T12:58:19.543" v="2858" actId="1076"/>
          <ac:picMkLst>
            <pc:docMk/>
            <pc:sldMk cId="511721776" sldId="261"/>
            <ac:picMk id="17" creationId="{2AE47820-73F0-1AB3-6F48-7EB6B0CC9EA7}"/>
          </ac:picMkLst>
        </pc:picChg>
      </pc:sldChg>
      <pc:sldChg chg="modAnim">
        <pc:chgData name="Dũng Vương" userId="e6232e795bba0a0a" providerId="LiveId" clId="{34D918A5-05A2-4035-8F16-DDF5EF48D695}" dt="2025-05-21T08:44:24.768" v="1100"/>
        <pc:sldMkLst>
          <pc:docMk/>
          <pc:sldMk cId="3693765731" sldId="262"/>
        </pc:sldMkLst>
      </pc:sldChg>
      <pc:sldChg chg="modSp mod modAnim">
        <pc:chgData name="Dũng Vương" userId="e6232e795bba0a0a" providerId="LiveId" clId="{34D918A5-05A2-4035-8F16-DDF5EF48D695}" dt="2025-05-21T08:44:28.152" v="1101"/>
        <pc:sldMkLst>
          <pc:docMk/>
          <pc:sldMk cId="1993957013" sldId="264"/>
        </pc:sldMkLst>
        <pc:spChg chg="mod">
          <ac:chgData name="Dũng Vương" userId="e6232e795bba0a0a" providerId="LiveId" clId="{34D918A5-05A2-4035-8F16-DDF5EF48D695}" dt="2025-05-21T08:07:15.650" v="10"/>
          <ac:spMkLst>
            <pc:docMk/>
            <pc:sldMk cId="1993957013" sldId="264"/>
            <ac:spMk id="7" creationId="{2717A9D8-4920-67C6-EF1C-885054FE2A55}"/>
          </ac:spMkLst>
        </pc:spChg>
      </pc:sldChg>
      <pc:sldChg chg="del">
        <pc:chgData name="Dũng Vương" userId="e6232e795bba0a0a" providerId="LiveId" clId="{34D918A5-05A2-4035-8F16-DDF5EF48D695}" dt="2025-05-21T08:07:25.618" v="11" actId="47"/>
        <pc:sldMkLst>
          <pc:docMk/>
          <pc:sldMk cId="2385173088" sldId="265"/>
        </pc:sldMkLst>
      </pc:sldChg>
      <pc:sldChg chg="modAnim">
        <pc:chgData name="Dũng Vương" userId="e6232e795bba0a0a" providerId="LiveId" clId="{34D918A5-05A2-4035-8F16-DDF5EF48D695}" dt="2025-05-21T08:44:30.816" v="1102"/>
        <pc:sldMkLst>
          <pc:docMk/>
          <pc:sldMk cId="1404873550" sldId="266"/>
        </pc:sldMkLst>
      </pc:sldChg>
      <pc:sldChg chg="modSp mod modAnim">
        <pc:chgData name="Dũng Vương" userId="e6232e795bba0a0a" providerId="LiveId" clId="{34D918A5-05A2-4035-8F16-DDF5EF48D695}" dt="2025-05-22T12:25:00.081" v="2931" actId="20577"/>
        <pc:sldMkLst>
          <pc:docMk/>
          <pc:sldMk cId="918032288" sldId="267"/>
        </pc:sldMkLst>
        <pc:spChg chg="mod">
          <ac:chgData name="Dũng Vương" userId="e6232e795bba0a0a" providerId="LiveId" clId="{34D918A5-05A2-4035-8F16-DDF5EF48D695}" dt="2025-05-21T08:42:31.390" v="1082" actId="1076"/>
          <ac:spMkLst>
            <pc:docMk/>
            <pc:sldMk cId="918032288" sldId="267"/>
            <ac:spMk id="5" creationId="{CD506B07-8CEA-D662-18C2-2DB1589C0DD7}"/>
          </ac:spMkLst>
        </pc:spChg>
        <pc:spChg chg="mod">
          <ac:chgData name="Dũng Vương" userId="e6232e795bba0a0a" providerId="LiveId" clId="{34D918A5-05A2-4035-8F16-DDF5EF48D695}" dt="2025-05-22T12:25:00.081" v="2931" actId="20577"/>
          <ac:spMkLst>
            <pc:docMk/>
            <pc:sldMk cId="918032288" sldId="267"/>
            <ac:spMk id="6" creationId="{557C5F44-E33B-524F-514E-0D5AA085F75D}"/>
          </ac:spMkLst>
        </pc:spChg>
      </pc:sldChg>
      <pc:sldChg chg="del">
        <pc:chgData name="Dũng Vương" userId="e6232e795bba0a0a" providerId="LiveId" clId="{34D918A5-05A2-4035-8F16-DDF5EF48D695}" dt="2025-05-21T08:06:04.575" v="7" actId="47"/>
        <pc:sldMkLst>
          <pc:docMk/>
          <pc:sldMk cId="1799155453" sldId="268"/>
        </pc:sldMkLst>
      </pc:sldChg>
      <pc:sldChg chg="addSp delSp modSp new mod modAnim">
        <pc:chgData name="Dũng Vương" userId="e6232e795bba0a0a" providerId="LiveId" clId="{34D918A5-05A2-4035-8F16-DDF5EF48D695}" dt="2025-05-21T08:44:37.680" v="1104"/>
        <pc:sldMkLst>
          <pc:docMk/>
          <pc:sldMk cId="37514382" sldId="269"/>
        </pc:sldMkLst>
        <pc:spChg chg="add mod">
          <ac:chgData name="Dũng Vương" userId="e6232e795bba0a0a" providerId="LiveId" clId="{34D918A5-05A2-4035-8F16-DDF5EF48D695}" dt="2025-05-21T08:22:42.159" v="12"/>
          <ac:spMkLst>
            <pc:docMk/>
            <pc:sldMk cId="37514382" sldId="269"/>
            <ac:spMk id="2" creationId="{B031A7A0-270A-793B-E225-D127B83324C1}"/>
          </ac:spMkLst>
        </pc:spChg>
        <pc:spChg chg="add mod">
          <ac:chgData name="Dũng Vương" userId="e6232e795bba0a0a" providerId="LiveId" clId="{34D918A5-05A2-4035-8F16-DDF5EF48D695}" dt="2025-05-21T08:22:42.159" v="12"/>
          <ac:spMkLst>
            <pc:docMk/>
            <pc:sldMk cId="37514382" sldId="269"/>
            <ac:spMk id="4" creationId="{09846CF8-68B3-290D-AE50-DCFD86BF7535}"/>
          </ac:spMkLst>
        </pc:spChg>
        <pc:spChg chg="add mod">
          <ac:chgData name="Dũng Vương" userId="e6232e795bba0a0a" providerId="LiveId" clId="{34D918A5-05A2-4035-8F16-DDF5EF48D695}" dt="2025-05-21T08:23:32.561" v="136" actId="20577"/>
          <ac:spMkLst>
            <pc:docMk/>
            <pc:sldMk cId="37514382" sldId="269"/>
            <ac:spMk id="5" creationId="{55B54F7F-CB65-213B-6B3B-7F9B6A21C10F}"/>
          </ac:spMkLst>
        </pc:spChg>
        <pc:spChg chg="add del mod">
          <ac:chgData name="Dũng Vương" userId="e6232e795bba0a0a" providerId="LiveId" clId="{34D918A5-05A2-4035-8F16-DDF5EF48D695}" dt="2025-05-21T08:29:46.512" v="411" actId="26606"/>
          <ac:spMkLst>
            <pc:docMk/>
            <pc:sldMk cId="37514382" sldId="269"/>
            <ac:spMk id="6" creationId="{C5F39B97-EF33-E24F-A529-1EC78D10937F}"/>
          </ac:spMkLst>
        </pc:spChg>
        <pc:graphicFrameChg chg="add del">
          <ac:chgData name="Dũng Vương" userId="e6232e795bba0a0a" providerId="LiveId" clId="{34D918A5-05A2-4035-8F16-DDF5EF48D695}" dt="2025-05-21T08:29:37.439" v="402" actId="26606"/>
          <ac:graphicFrameMkLst>
            <pc:docMk/>
            <pc:sldMk cId="37514382" sldId="269"/>
            <ac:graphicFrameMk id="8" creationId="{ED95D024-0A39-46CE-2AC9-168906F56901}"/>
          </ac:graphicFrameMkLst>
        </pc:graphicFrameChg>
        <pc:graphicFrameChg chg="add del">
          <ac:chgData name="Dũng Vương" userId="e6232e795bba0a0a" providerId="LiveId" clId="{34D918A5-05A2-4035-8F16-DDF5EF48D695}" dt="2025-05-21T08:29:40.275" v="404" actId="26606"/>
          <ac:graphicFrameMkLst>
            <pc:docMk/>
            <pc:sldMk cId="37514382" sldId="269"/>
            <ac:graphicFrameMk id="10" creationId="{4FCAC959-B17F-93FE-DC61-6C5A9C354D0C}"/>
          </ac:graphicFrameMkLst>
        </pc:graphicFrameChg>
        <pc:graphicFrameChg chg="add del">
          <ac:chgData name="Dũng Vương" userId="e6232e795bba0a0a" providerId="LiveId" clId="{34D918A5-05A2-4035-8F16-DDF5EF48D695}" dt="2025-05-21T08:29:44.118" v="406" actId="26606"/>
          <ac:graphicFrameMkLst>
            <pc:docMk/>
            <pc:sldMk cId="37514382" sldId="269"/>
            <ac:graphicFrameMk id="12" creationId="{1F1E5CAE-DAAA-AFBB-8EBF-C0C10BAD62D4}"/>
          </ac:graphicFrameMkLst>
        </pc:graphicFrameChg>
        <pc:graphicFrameChg chg="add del">
          <ac:chgData name="Dũng Vương" userId="e6232e795bba0a0a" providerId="LiveId" clId="{34D918A5-05A2-4035-8F16-DDF5EF48D695}" dt="2025-05-21T08:29:45.556" v="408" actId="26606"/>
          <ac:graphicFrameMkLst>
            <pc:docMk/>
            <pc:sldMk cId="37514382" sldId="269"/>
            <ac:graphicFrameMk id="14" creationId="{A0E7E3B0-E737-A162-5520-DAC020D2D523}"/>
          </ac:graphicFrameMkLst>
        </pc:graphicFrameChg>
        <pc:graphicFrameChg chg="add del">
          <ac:chgData name="Dũng Vương" userId="e6232e795bba0a0a" providerId="LiveId" clId="{34D918A5-05A2-4035-8F16-DDF5EF48D695}" dt="2025-05-21T08:29:46.478" v="410" actId="26606"/>
          <ac:graphicFrameMkLst>
            <pc:docMk/>
            <pc:sldMk cId="37514382" sldId="269"/>
            <ac:graphicFrameMk id="16" creationId="{1F1E5CAE-DAAA-AFBB-8EBF-C0C10BAD62D4}"/>
          </ac:graphicFrameMkLst>
        </pc:graphicFrameChg>
        <pc:graphicFrameChg chg="add mod modGraphic">
          <ac:chgData name="Dũng Vương" userId="e6232e795bba0a0a" providerId="LiveId" clId="{34D918A5-05A2-4035-8F16-DDF5EF48D695}" dt="2025-05-21T08:43:19.883" v="1086" actId="20577"/>
          <ac:graphicFrameMkLst>
            <pc:docMk/>
            <pc:sldMk cId="37514382" sldId="269"/>
            <ac:graphicFrameMk id="18" creationId="{4FCAC959-B17F-93FE-DC61-6C5A9C354D0C}"/>
          </ac:graphicFrameMkLst>
        </pc:graphicFrameChg>
        <pc:picChg chg="add mod">
          <ac:chgData name="Dũng Vương" userId="e6232e795bba0a0a" providerId="LiveId" clId="{34D918A5-05A2-4035-8F16-DDF5EF48D695}" dt="2025-05-21T08:22:42.159" v="12"/>
          <ac:picMkLst>
            <pc:docMk/>
            <pc:sldMk cId="37514382" sldId="269"/>
            <ac:picMk id="3" creationId="{9BEEDA9B-6F3E-C656-3933-345CB0AC0BFE}"/>
          </ac:picMkLst>
        </pc:picChg>
      </pc:sldChg>
      <pc:sldChg chg="addSp modSp new mod modAnim">
        <pc:chgData name="Dũng Vương" userId="e6232e795bba0a0a" providerId="LiveId" clId="{34D918A5-05A2-4035-8F16-DDF5EF48D695}" dt="2025-05-21T13:02:32.895" v="2866"/>
        <pc:sldMkLst>
          <pc:docMk/>
          <pc:sldMk cId="1607890372" sldId="270"/>
        </pc:sldMkLst>
        <pc:spChg chg="add mod">
          <ac:chgData name="Dũng Vương" userId="e6232e795bba0a0a" providerId="LiveId" clId="{34D918A5-05A2-4035-8F16-DDF5EF48D695}" dt="2025-05-21T08:32:05.966" v="452"/>
          <ac:spMkLst>
            <pc:docMk/>
            <pc:sldMk cId="1607890372" sldId="270"/>
            <ac:spMk id="2" creationId="{1707434E-B59D-A324-0D5B-3A8687BA8CF2}"/>
          </ac:spMkLst>
        </pc:spChg>
        <pc:spChg chg="add mod">
          <ac:chgData name="Dũng Vương" userId="e6232e795bba0a0a" providerId="LiveId" clId="{34D918A5-05A2-4035-8F16-DDF5EF48D695}" dt="2025-05-21T08:32:05.966" v="452"/>
          <ac:spMkLst>
            <pc:docMk/>
            <pc:sldMk cId="1607890372" sldId="270"/>
            <ac:spMk id="4" creationId="{9BD9F426-6E57-8444-ACD4-BD2484BA9DD0}"/>
          </ac:spMkLst>
        </pc:spChg>
        <pc:spChg chg="add mod">
          <ac:chgData name="Dũng Vương" userId="e6232e795bba0a0a" providerId="LiveId" clId="{34D918A5-05A2-4035-8F16-DDF5EF48D695}" dt="2025-05-21T08:32:14.237" v="470" actId="20577"/>
          <ac:spMkLst>
            <pc:docMk/>
            <pc:sldMk cId="1607890372" sldId="270"/>
            <ac:spMk id="5" creationId="{4B6D6C30-E56A-77D0-52A4-E81F2BC27CC2}"/>
          </ac:spMkLst>
        </pc:spChg>
        <pc:graphicFrameChg chg="add mod">
          <ac:chgData name="Dũng Vương" userId="e6232e795bba0a0a" providerId="LiveId" clId="{34D918A5-05A2-4035-8F16-DDF5EF48D695}" dt="2025-05-21T08:43:11.568" v="1083" actId="113"/>
          <ac:graphicFrameMkLst>
            <pc:docMk/>
            <pc:sldMk cId="1607890372" sldId="270"/>
            <ac:graphicFrameMk id="6" creationId="{0C7E5F06-92D4-744D-8E75-3BD91B357AFD}"/>
          </ac:graphicFrameMkLst>
        </pc:graphicFrameChg>
        <pc:picChg chg="add mod">
          <ac:chgData name="Dũng Vương" userId="e6232e795bba0a0a" providerId="LiveId" clId="{34D918A5-05A2-4035-8F16-DDF5EF48D695}" dt="2025-05-21T08:32:05.966" v="452"/>
          <ac:picMkLst>
            <pc:docMk/>
            <pc:sldMk cId="1607890372" sldId="270"/>
            <ac:picMk id="3" creationId="{4BC395D4-13C8-144A-431F-BDE1EFFF8037}"/>
          </ac:picMkLst>
        </pc:picChg>
      </pc:sldChg>
      <pc:sldChg chg="addSp modSp new mod modAnim">
        <pc:chgData name="Dũng Vương" userId="e6232e795bba0a0a" providerId="LiveId" clId="{34D918A5-05A2-4035-8F16-DDF5EF48D695}" dt="2025-05-21T13:03:34.786" v="2873"/>
        <pc:sldMkLst>
          <pc:docMk/>
          <pc:sldMk cId="1747041635" sldId="271"/>
        </pc:sldMkLst>
        <pc:spChg chg="add mod">
          <ac:chgData name="Dũng Vương" userId="e6232e795bba0a0a" providerId="LiveId" clId="{34D918A5-05A2-4035-8F16-DDF5EF48D695}" dt="2025-05-21T12:16:00.465" v="1106"/>
          <ac:spMkLst>
            <pc:docMk/>
            <pc:sldMk cId="1747041635" sldId="271"/>
            <ac:spMk id="2" creationId="{78164ED7-822E-C0F3-E01C-37473B409F09}"/>
          </ac:spMkLst>
        </pc:spChg>
        <pc:spChg chg="add mod">
          <ac:chgData name="Dũng Vương" userId="e6232e795bba0a0a" providerId="LiveId" clId="{34D918A5-05A2-4035-8F16-DDF5EF48D695}" dt="2025-05-21T12:16:22.972" v="1129" actId="14100"/>
          <ac:spMkLst>
            <pc:docMk/>
            <pc:sldMk cId="1747041635" sldId="271"/>
            <ac:spMk id="4" creationId="{00C631C1-F46A-3A05-1B12-DD898EFFB640}"/>
          </ac:spMkLst>
        </pc:spChg>
        <pc:spChg chg="add mod">
          <ac:chgData name="Dũng Vương" userId="e6232e795bba0a0a" providerId="LiveId" clId="{34D918A5-05A2-4035-8F16-DDF5EF48D695}" dt="2025-05-21T12:20:19.462" v="1252" actId="404"/>
          <ac:spMkLst>
            <pc:docMk/>
            <pc:sldMk cId="1747041635" sldId="271"/>
            <ac:spMk id="5" creationId="{5FDDBCBF-743C-9523-5765-D9AF74A6FD50}"/>
          </ac:spMkLst>
        </pc:spChg>
        <pc:spChg chg="add mod">
          <ac:chgData name="Dũng Vương" userId="e6232e795bba0a0a" providerId="LiveId" clId="{34D918A5-05A2-4035-8F16-DDF5EF48D695}" dt="2025-05-21T12:19:15.156" v="1228" actId="1076"/>
          <ac:spMkLst>
            <pc:docMk/>
            <pc:sldMk cId="1747041635" sldId="271"/>
            <ac:spMk id="6" creationId="{CBDFBEFB-6DC0-C6B9-F702-F31A141CCA65}"/>
          </ac:spMkLst>
        </pc:spChg>
        <pc:picChg chg="add mod">
          <ac:chgData name="Dũng Vương" userId="e6232e795bba0a0a" providerId="LiveId" clId="{34D918A5-05A2-4035-8F16-DDF5EF48D695}" dt="2025-05-21T12:16:00.465" v="1106"/>
          <ac:picMkLst>
            <pc:docMk/>
            <pc:sldMk cId="1747041635" sldId="271"/>
            <ac:picMk id="3" creationId="{A7D342AA-D1CB-D0A2-583F-B169F174271F}"/>
          </ac:picMkLst>
        </pc:picChg>
        <pc:picChg chg="add mod">
          <ac:chgData name="Dũng Vương" userId="e6232e795bba0a0a" providerId="LiveId" clId="{34D918A5-05A2-4035-8F16-DDF5EF48D695}" dt="2025-05-21T12:19:21.836" v="1229" actId="1076"/>
          <ac:picMkLst>
            <pc:docMk/>
            <pc:sldMk cId="1747041635" sldId="271"/>
            <ac:picMk id="7" creationId="{A9A5C867-0658-FBDF-F0A4-14539D865EFF}"/>
          </ac:picMkLst>
        </pc:picChg>
      </pc:sldChg>
      <pc:sldChg chg="addSp modSp new mod modAnim">
        <pc:chgData name="Dũng Vương" userId="e6232e795bba0a0a" providerId="LiveId" clId="{34D918A5-05A2-4035-8F16-DDF5EF48D695}" dt="2025-05-21T13:03:14.818" v="2871"/>
        <pc:sldMkLst>
          <pc:docMk/>
          <pc:sldMk cId="1151006568" sldId="272"/>
        </pc:sldMkLst>
        <pc:spChg chg="add mod">
          <ac:chgData name="Dũng Vương" userId="e6232e795bba0a0a" providerId="LiveId" clId="{34D918A5-05A2-4035-8F16-DDF5EF48D695}" dt="2025-05-21T12:16:01.367" v="1107"/>
          <ac:spMkLst>
            <pc:docMk/>
            <pc:sldMk cId="1151006568" sldId="272"/>
            <ac:spMk id="2" creationId="{EB63FEF6-A8B8-9854-E616-404DFAB1D6FD}"/>
          </ac:spMkLst>
        </pc:spChg>
        <pc:spChg chg="add mod">
          <ac:chgData name="Dũng Vương" userId="e6232e795bba0a0a" providerId="LiveId" clId="{34D918A5-05A2-4035-8F16-DDF5EF48D695}" dt="2025-05-21T12:16:01.367" v="1107"/>
          <ac:spMkLst>
            <pc:docMk/>
            <pc:sldMk cId="1151006568" sldId="272"/>
            <ac:spMk id="4" creationId="{1CD9B5B4-60E4-DD86-4825-E172C231175D}"/>
          </ac:spMkLst>
        </pc:spChg>
        <pc:spChg chg="add mod">
          <ac:chgData name="Dũng Vương" userId="e6232e795bba0a0a" providerId="LiveId" clId="{34D918A5-05A2-4035-8F16-DDF5EF48D695}" dt="2025-05-21T12:16:01.367" v="1107"/>
          <ac:spMkLst>
            <pc:docMk/>
            <pc:sldMk cId="1151006568" sldId="272"/>
            <ac:spMk id="5" creationId="{838C867E-0DC0-FC8B-844F-5E346131DBF2}"/>
          </ac:spMkLst>
        </pc:spChg>
        <pc:spChg chg="add mod">
          <ac:chgData name="Dũng Vương" userId="e6232e795bba0a0a" providerId="LiveId" clId="{34D918A5-05A2-4035-8F16-DDF5EF48D695}" dt="2025-05-21T12:16:01.367" v="1107"/>
          <ac:spMkLst>
            <pc:docMk/>
            <pc:sldMk cId="1151006568" sldId="272"/>
            <ac:spMk id="6" creationId="{4DB594F2-44A4-0B44-54DF-0B0D3FF45B14}"/>
          </ac:spMkLst>
        </pc:spChg>
        <pc:spChg chg="add mod">
          <ac:chgData name="Dũng Vương" userId="e6232e795bba0a0a" providerId="LiveId" clId="{34D918A5-05A2-4035-8F16-DDF5EF48D695}" dt="2025-05-21T12:18:04.982" v="1188"/>
          <ac:spMkLst>
            <pc:docMk/>
            <pc:sldMk cId="1151006568" sldId="272"/>
            <ac:spMk id="7" creationId="{6182877B-E1D1-2C4C-D7C5-2B1038EE2C7A}"/>
          </ac:spMkLst>
        </pc:spChg>
        <pc:spChg chg="add mod">
          <ac:chgData name="Dũng Vương" userId="e6232e795bba0a0a" providerId="LiveId" clId="{34D918A5-05A2-4035-8F16-DDF5EF48D695}" dt="2025-05-21T12:18:04.982" v="1188"/>
          <ac:spMkLst>
            <pc:docMk/>
            <pc:sldMk cId="1151006568" sldId="272"/>
            <ac:spMk id="9" creationId="{32EBDD0F-F866-15EC-9554-B8704396A89C}"/>
          </ac:spMkLst>
        </pc:spChg>
        <pc:spChg chg="add mod">
          <ac:chgData name="Dũng Vương" userId="e6232e795bba0a0a" providerId="LiveId" clId="{34D918A5-05A2-4035-8F16-DDF5EF48D695}" dt="2025-05-21T12:20:41.286" v="1255" actId="404"/>
          <ac:spMkLst>
            <pc:docMk/>
            <pc:sldMk cId="1151006568" sldId="272"/>
            <ac:spMk id="10" creationId="{66114A59-B1DA-2F5A-0ABF-4DE7E8B80493}"/>
          </ac:spMkLst>
        </pc:spChg>
        <pc:spChg chg="add mod">
          <ac:chgData name="Dũng Vương" userId="e6232e795bba0a0a" providerId="LiveId" clId="{34D918A5-05A2-4035-8F16-DDF5EF48D695}" dt="2025-05-21T12:19:26.051" v="1230" actId="1076"/>
          <ac:spMkLst>
            <pc:docMk/>
            <pc:sldMk cId="1151006568" sldId="272"/>
            <ac:spMk id="11" creationId="{FA95CF4C-896F-7D86-DC72-A5D4DC503B64}"/>
          </ac:spMkLst>
        </pc:spChg>
        <pc:picChg chg="add mod">
          <ac:chgData name="Dũng Vương" userId="e6232e795bba0a0a" providerId="LiveId" clId="{34D918A5-05A2-4035-8F16-DDF5EF48D695}" dt="2025-05-21T12:16:01.367" v="1107"/>
          <ac:picMkLst>
            <pc:docMk/>
            <pc:sldMk cId="1151006568" sldId="272"/>
            <ac:picMk id="3" creationId="{C8DE4467-57D8-1367-80F9-4E634658D9A3}"/>
          </ac:picMkLst>
        </pc:picChg>
        <pc:picChg chg="add mod">
          <ac:chgData name="Dũng Vương" userId="e6232e795bba0a0a" providerId="LiveId" clId="{34D918A5-05A2-4035-8F16-DDF5EF48D695}" dt="2025-05-21T13:02:45.454" v="2867" actId="1076"/>
          <ac:picMkLst>
            <pc:docMk/>
            <pc:sldMk cId="1151006568" sldId="272"/>
            <ac:picMk id="8" creationId="{9FA52DEB-6C32-AE88-0324-105272AA7064}"/>
          </ac:picMkLst>
        </pc:picChg>
        <pc:picChg chg="add mod">
          <ac:chgData name="Dũng Vương" userId="e6232e795bba0a0a" providerId="LiveId" clId="{34D918A5-05A2-4035-8F16-DDF5EF48D695}" dt="2025-05-21T12:19:31.891" v="1231" actId="1076"/>
          <ac:picMkLst>
            <pc:docMk/>
            <pc:sldMk cId="1151006568" sldId="272"/>
            <ac:picMk id="12" creationId="{C99598E6-0152-B418-7081-0692C400A693}"/>
          </ac:picMkLst>
        </pc:picChg>
      </pc:sldChg>
      <pc:sldChg chg="addSp modSp new mod modAnim">
        <pc:chgData name="Dũng Vương" userId="e6232e795bba0a0a" providerId="LiveId" clId="{34D918A5-05A2-4035-8F16-DDF5EF48D695}" dt="2025-05-21T12:21:32.082" v="1264" actId="123"/>
        <pc:sldMkLst>
          <pc:docMk/>
          <pc:sldMk cId="737773739" sldId="273"/>
        </pc:sldMkLst>
        <pc:spChg chg="add mod">
          <ac:chgData name="Dũng Vương" userId="e6232e795bba0a0a" providerId="LiveId" clId="{34D918A5-05A2-4035-8F16-DDF5EF48D695}" dt="2025-05-21T12:16:02.629" v="1108"/>
          <ac:spMkLst>
            <pc:docMk/>
            <pc:sldMk cId="737773739" sldId="273"/>
            <ac:spMk id="2" creationId="{EAA7510A-FF62-EC61-8B82-45DC655197DC}"/>
          </ac:spMkLst>
        </pc:spChg>
        <pc:spChg chg="add mod">
          <ac:chgData name="Dũng Vương" userId="e6232e795bba0a0a" providerId="LiveId" clId="{34D918A5-05A2-4035-8F16-DDF5EF48D695}" dt="2025-05-21T12:20:12.724" v="1251" actId="14100"/>
          <ac:spMkLst>
            <pc:docMk/>
            <pc:sldMk cId="737773739" sldId="273"/>
            <ac:spMk id="4" creationId="{2BB49714-3808-83DC-B780-55891B41CC01}"/>
          </ac:spMkLst>
        </pc:spChg>
        <pc:spChg chg="add mod">
          <ac:chgData name="Dũng Vương" userId="e6232e795bba0a0a" providerId="LiveId" clId="{34D918A5-05A2-4035-8F16-DDF5EF48D695}" dt="2025-05-21T12:20:50.448" v="1256" actId="404"/>
          <ac:spMkLst>
            <pc:docMk/>
            <pc:sldMk cId="737773739" sldId="273"/>
            <ac:spMk id="5" creationId="{A8DADE70-6273-1C13-A3F6-9ED3A6499245}"/>
          </ac:spMkLst>
        </pc:spChg>
        <pc:spChg chg="add mod">
          <ac:chgData name="Dũng Vương" userId="e6232e795bba0a0a" providerId="LiveId" clId="{34D918A5-05A2-4035-8F16-DDF5EF48D695}" dt="2025-05-21T12:21:32.082" v="1264" actId="123"/>
          <ac:spMkLst>
            <pc:docMk/>
            <pc:sldMk cId="737773739" sldId="273"/>
            <ac:spMk id="6" creationId="{750ABDCB-B918-02A7-5A8B-7F9C7F2A41CF}"/>
          </ac:spMkLst>
        </pc:spChg>
        <pc:picChg chg="add mod">
          <ac:chgData name="Dũng Vương" userId="e6232e795bba0a0a" providerId="LiveId" clId="{34D918A5-05A2-4035-8F16-DDF5EF48D695}" dt="2025-05-21T12:16:02.629" v="1108"/>
          <ac:picMkLst>
            <pc:docMk/>
            <pc:sldMk cId="737773739" sldId="273"/>
            <ac:picMk id="3" creationId="{EE16602A-9127-9548-D754-FD7CCB28418B}"/>
          </ac:picMkLst>
        </pc:picChg>
      </pc:sldChg>
      <pc:sldChg chg="addSp modSp new mod modAnim">
        <pc:chgData name="Dũng Vương" userId="e6232e795bba0a0a" providerId="LiveId" clId="{34D918A5-05A2-4035-8F16-DDF5EF48D695}" dt="2025-05-21T13:04:03.538" v="2875"/>
        <pc:sldMkLst>
          <pc:docMk/>
          <pc:sldMk cId="4023963474" sldId="274"/>
        </pc:sldMkLst>
        <pc:spChg chg="add mod">
          <ac:chgData name="Dũng Vương" userId="e6232e795bba0a0a" providerId="LiveId" clId="{34D918A5-05A2-4035-8F16-DDF5EF48D695}" dt="2025-05-21T12:16:04.196" v="1109"/>
          <ac:spMkLst>
            <pc:docMk/>
            <pc:sldMk cId="4023963474" sldId="274"/>
            <ac:spMk id="2" creationId="{E1A9F992-D5EB-0BB5-AEE3-30DF1003E344}"/>
          </ac:spMkLst>
        </pc:spChg>
        <pc:spChg chg="add mod">
          <ac:chgData name="Dũng Vương" userId="e6232e795bba0a0a" providerId="LiveId" clId="{34D918A5-05A2-4035-8F16-DDF5EF48D695}" dt="2025-05-21T12:16:04.196" v="1109"/>
          <ac:spMkLst>
            <pc:docMk/>
            <pc:sldMk cId="4023963474" sldId="274"/>
            <ac:spMk id="4" creationId="{FD553ECB-867D-B32B-F130-E8C120952C86}"/>
          </ac:spMkLst>
        </pc:spChg>
        <pc:spChg chg="add mod">
          <ac:chgData name="Dũng Vương" userId="e6232e795bba0a0a" providerId="LiveId" clId="{34D918A5-05A2-4035-8F16-DDF5EF48D695}" dt="2025-05-21T12:16:04.196" v="1109"/>
          <ac:spMkLst>
            <pc:docMk/>
            <pc:sldMk cId="4023963474" sldId="274"/>
            <ac:spMk id="5" creationId="{9CEAD447-75B6-4855-7EA7-92005139496A}"/>
          </ac:spMkLst>
        </pc:spChg>
        <pc:spChg chg="add mod">
          <ac:chgData name="Dũng Vương" userId="e6232e795bba0a0a" providerId="LiveId" clId="{34D918A5-05A2-4035-8F16-DDF5EF48D695}" dt="2025-05-21T12:16:04.196" v="1109"/>
          <ac:spMkLst>
            <pc:docMk/>
            <pc:sldMk cId="4023963474" sldId="274"/>
            <ac:spMk id="6" creationId="{AF0A5571-E23D-EFE9-23EB-1EAF9053C359}"/>
          </ac:spMkLst>
        </pc:spChg>
        <pc:spChg chg="add mod">
          <ac:chgData name="Dũng Vương" userId="e6232e795bba0a0a" providerId="LiveId" clId="{34D918A5-05A2-4035-8F16-DDF5EF48D695}" dt="2025-05-21T12:21:41.565" v="1265"/>
          <ac:spMkLst>
            <pc:docMk/>
            <pc:sldMk cId="4023963474" sldId="274"/>
            <ac:spMk id="7" creationId="{5AFBF748-5D83-F5C0-CBF3-9A69187C99AC}"/>
          </ac:spMkLst>
        </pc:spChg>
        <pc:spChg chg="add mod">
          <ac:chgData name="Dũng Vương" userId="e6232e795bba0a0a" providerId="LiveId" clId="{34D918A5-05A2-4035-8F16-DDF5EF48D695}" dt="2025-05-21T12:21:41.565" v="1265"/>
          <ac:spMkLst>
            <pc:docMk/>
            <pc:sldMk cId="4023963474" sldId="274"/>
            <ac:spMk id="9" creationId="{B84BB7E3-F948-ADAA-4FBA-E7DF9B1FB11A}"/>
          </ac:spMkLst>
        </pc:spChg>
        <pc:spChg chg="add mod">
          <ac:chgData name="Dũng Vương" userId="e6232e795bba0a0a" providerId="LiveId" clId="{34D918A5-05A2-4035-8F16-DDF5EF48D695}" dt="2025-05-21T12:22:39.116" v="1389" actId="20577"/>
          <ac:spMkLst>
            <pc:docMk/>
            <pc:sldMk cId="4023963474" sldId="274"/>
            <ac:spMk id="10" creationId="{84994A07-D7D5-7350-C8B8-681951EDBE44}"/>
          </ac:spMkLst>
        </pc:spChg>
        <pc:spChg chg="add mod">
          <ac:chgData name="Dũng Vương" userId="e6232e795bba0a0a" providerId="LiveId" clId="{34D918A5-05A2-4035-8F16-DDF5EF48D695}" dt="2025-05-21T12:24:25.741" v="1416" actId="207"/>
          <ac:spMkLst>
            <pc:docMk/>
            <pc:sldMk cId="4023963474" sldId="274"/>
            <ac:spMk id="11" creationId="{94923DD2-E992-0BDB-39FB-14A1ACB1DF25}"/>
          </ac:spMkLst>
        </pc:spChg>
        <pc:picChg chg="add mod">
          <ac:chgData name="Dũng Vương" userId="e6232e795bba0a0a" providerId="LiveId" clId="{34D918A5-05A2-4035-8F16-DDF5EF48D695}" dt="2025-05-21T12:16:04.196" v="1109"/>
          <ac:picMkLst>
            <pc:docMk/>
            <pc:sldMk cId="4023963474" sldId="274"/>
            <ac:picMk id="3" creationId="{1EBC21FD-7E1B-B3FA-7579-5DA61EFE19CE}"/>
          </ac:picMkLst>
        </pc:picChg>
        <pc:picChg chg="add mod">
          <ac:chgData name="Dũng Vương" userId="e6232e795bba0a0a" providerId="LiveId" clId="{34D918A5-05A2-4035-8F16-DDF5EF48D695}" dt="2025-05-21T12:21:41.565" v="1265"/>
          <ac:picMkLst>
            <pc:docMk/>
            <pc:sldMk cId="4023963474" sldId="274"/>
            <ac:picMk id="8" creationId="{EB1CA15C-23A4-D1B7-3928-0D399FB59C6A}"/>
          </ac:picMkLst>
        </pc:picChg>
      </pc:sldChg>
      <pc:sldChg chg="addSp modSp new mod modAnim">
        <pc:chgData name="Dũng Vương" userId="e6232e795bba0a0a" providerId="LiveId" clId="{34D918A5-05A2-4035-8F16-DDF5EF48D695}" dt="2025-05-21T13:04:16.297" v="2877"/>
        <pc:sldMkLst>
          <pc:docMk/>
          <pc:sldMk cId="2120856475" sldId="275"/>
        </pc:sldMkLst>
        <pc:spChg chg="add mod">
          <ac:chgData name="Dũng Vương" userId="e6232e795bba0a0a" providerId="LiveId" clId="{34D918A5-05A2-4035-8F16-DDF5EF48D695}" dt="2025-05-21T12:16:05.010" v="1110"/>
          <ac:spMkLst>
            <pc:docMk/>
            <pc:sldMk cId="2120856475" sldId="275"/>
            <ac:spMk id="2" creationId="{16217848-DD47-900E-E005-79D7545A4A8A}"/>
          </ac:spMkLst>
        </pc:spChg>
        <pc:spChg chg="add mod">
          <ac:chgData name="Dũng Vương" userId="e6232e795bba0a0a" providerId="LiveId" clId="{34D918A5-05A2-4035-8F16-DDF5EF48D695}" dt="2025-05-21T12:16:05.010" v="1110"/>
          <ac:spMkLst>
            <pc:docMk/>
            <pc:sldMk cId="2120856475" sldId="275"/>
            <ac:spMk id="4" creationId="{A6B496D6-48D7-3839-C295-AEAB34899E91}"/>
          </ac:spMkLst>
        </pc:spChg>
        <pc:spChg chg="add mod">
          <ac:chgData name="Dũng Vương" userId="e6232e795bba0a0a" providerId="LiveId" clId="{34D918A5-05A2-4035-8F16-DDF5EF48D695}" dt="2025-05-21T12:16:05.010" v="1110"/>
          <ac:spMkLst>
            <pc:docMk/>
            <pc:sldMk cId="2120856475" sldId="275"/>
            <ac:spMk id="5" creationId="{E25FEBDF-781A-C7E6-9940-C1F944A678D0}"/>
          </ac:spMkLst>
        </pc:spChg>
        <pc:spChg chg="add mod">
          <ac:chgData name="Dũng Vương" userId="e6232e795bba0a0a" providerId="LiveId" clId="{34D918A5-05A2-4035-8F16-DDF5EF48D695}" dt="2025-05-21T12:16:05.010" v="1110"/>
          <ac:spMkLst>
            <pc:docMk/>
            <pc:sldMk cId="2120856475" sldId="275"/>
            <ac:spMk id="6" creationId="{FDA3BCE6-F074-2A7E-F6BF-99E1DC0D0811}"/>
          </ac:spMkLst>
        </pc:spChg>
        <pc:spChg chg="add mod">
          <ac:chgData name="Dũng Vương" userId="e6232e795bba0a0a" providerId="LiveId" clId="{34D918A5-05A2-4035-8F16-DDF5EF48D695}" dt="2025-05-21T12:21:43.157" v="1266"/>
          <ac:spMkLst>
            <pc:docMk/>
            <pc:sldMk cId="2120856475" sldId="275"/>
            <ac:spMk id="7" creationId="{257B973B-4038-8FEC-E458-0C02E05C240F}"/>
          </ac:spMkLst>
        </pc:spChg>
        <pc:spChg chg="add mod">
          <ac:chgData name="Dũng Vương" userId="e6232e795bba0a0a" providerId="LiveId" clId="{34D918A5-05A2-4035-8F16-DDF5EF48D695}" dt="2025-05-21T12:21:43.157" v="1266"/>
          <ac:spMkLst>
            <pc:docMk/>
            <pc:sldMk cId="2120856475" sldId="275"/>
            <ac:spMk id="9" creationId="{A473839F-BDC5-9088-8ED8-D971FB95CE6B}"/>
          </ac:spMkLst>
        </pc:spChg>
        <pc:spChg chg="add mod">
          <ac:chgData name="Dũng Vương" userId="e6232e795bba0a0a" providerId="LiveId" clId="{34D918A5-05A2-4035-8F16-DDF5EF48D695}" dt="2025-05-21T12:25:04.092" v="1534" actId="14100"/>
          <ac:spMkLst>
            <pc:docMk/>
            <pc:sldMk cId="2120856475" sldId="275"/>
            <ac:spMk id="10" creationId="{6BE9AD07-A5F2-5EE0-FE9F-9F7617BF5079}"/>
          </ac:spMkLst>
        </pc:spChg>
        <pc:spChg chg="add mod">
          <ac:chgData name="Dũng Vương" userId="e6232e795bba0a0a" providerId="LiveId" clId="{34D918A5-05A2-4035-8F16-DDF5EF48D695}" dt="2025-05-21T12:26:41.739" v="1553" actId="1076"/>
          <ac:spMkLst>
            <pc:docMk/>
            <pc:sldMk cId="2120856475" sldId="275"/>
            <ac:spMk id="11" creationId="{7A083BAE-67A8-3256-2DC0-AEEE381193C3}"/>
          </ac:spMkLst>
        </pc:spChg>
        <pc:picChg chg="add mod">
          <ac:chgData name="Dũng Vương" userId="e6232e795bba0a0a" providerId="LiveId" clId="{34D918A5-05A2-4035-8F16-DDF5EF48D695}" dt="2025-05-21T12:16:05.010" v="1110"/>
          <ac:picMkLst>
            <pc:docMk/>
            <pc:sldMk cId="2120856475" sldId="275"/>
            <ac:picMk id="3" creationId="{14A627D2-D1E9-7121-61BA-49BE396EB30D}"/>
          </ac:picMkLst>
        </pc:picChg>
        <pc:picChg chg="add mod">
          <ac:chgData name="Dũng Vương" userId="e6232e795bba0a0a" providerId="LiveId" clId="{34D918A5-05A2-4035-8F16-DDF5EF48D695}" dt="2025-05-21T12:21:43.157" v="1266"/>
          <ac:picMkLst>
            <pc:docMk/>
            <pc:sldMk cId="2120856475" sldId="275"/>
            <ac:picMk id="8" creationId="{B61E0DDB-E30B-7170-DD68-ADAE22B390AB}"/>
          </ac:picMkLst>
        </pc:picChg>
      </pc:sldChg>
      <pc:sldChg chg="addSp delSp modSp new mod delAnim modAnim">
        <pc:chgData name="Dũng Vương" userId="e6232e795bba0a0a" providerId="LiveId" clId="{34D918A5-05A2-4035-8F16-DDF5EF48D695}" dt="2025-05-21T13:04:51.233" v="2881"/>
        <pc:sldMkLst>
          <pc:docMk/>
          <pc:sldMk cId="1458033856" sldId="276"/>
        </pc:sldMkLst>
        <pc:spChg chg="add mod">
          <ac:chgData name="Dũng Vương" userId="e6232e795bba0a0a" providerId="LiveId" clId="{34D918A5-05A2-4035-8F16-DDF5EF48D695}" dt="2025-05-21T12:16:05.658" v="1111"/>
          <ac:spMkLst>
            <pc:docMk/>
            <pc:sldMk cId="1458033856" sldId="276"/>
            <ac:spMk id="2" creationId="{D5E36FA7-E3E0-BEBE-E3C8-1CB9908EA926}"/>
          </ac:spMkLst>
        </pc:spChg>
        <pc:spChg chg="add mod">
          <ac:chgData name="Dũng Vương" userId="e6232e795bba0a0a" providerId="LiveId" clId="{34D918A5-05A2-4035-8F16-DDF5EF48D695}" dt="2025-05-21T12:16:05.658" v="1111"/>
          <ac:spMkLst>
            <pc:docMk/>
            <pc:sldMk cId="1458033856" sldId="276"/>
            <ac:spMk id="4" creationId="{9CBD550D-0D9F-5F03-A9EF-7E9BFFEF6ABA}"/>
          </ac:spMkLst>
        </pc:spChg>
        <pc:spChg chg="add mod">
          <ac:chgData name="Dũng Vương" userId="e6232e795bba0a0a" providerId="LiveId" clId="{34D918A5-05A2-4035-8F16-DDF5EF48D695}" dt="2025-05-21T12:16:05.658" v="1111"/>
          <ac:spMkLst>
            <pc:docMk/>
            <pc:sldMk cId="1458033856" sldId="276"/>
            <ac:spMk id="5" creationId="{95DF5732-70A1-AC62-550D-BBE37A5CA4EF}"/>
          </ac:spMkLst>
        </pc:spChg>
        <pc:spChg chg="add mod">
          <ac:chgData name="Dũng Vương" userId="e6232e795bba0a0a" providerId="LiveId" clId="{34D918A5-05A2-4035-8F16-DDF5EF48D695}" dt="2025-05-21T12:16:05.658" v="1111"/>
          <ac:spMkLst>
            <pc:docMk/>
            <pc:sldMk cId="1458033856" sldId="276"/>
            <ac:spMk id="6" creationId="{02C1F8E4-4072-D1CB-FF12-1F21C2DFBCB1}"/>
          </ac:spMkLst>
        </pc:spChg>
        <pc:spChg chg="add mod">
          <ac:chgData name="Dũng Vương" userId="e6232e795bba0a0a" providerId="LiveId" clId="{34D918A5-05A2-4035-8F16-DDF5EF48D695}" dt="2025-05-21T12:21:43.843" v="1267"/>
          <ac:spMkLst>
            <pc:docMk/>
            <pc:sldMk cId="1458033856" sldId="276"/>
            <ac:spMk id="7" creationId="{6BE6143B-CA6E-FA86-0F24-B4615A23988C}"/>
          </ac:spMkLst>
        </pc:spChg>
        <pc:spChg chg="add mod">
          <ac:chgData name="Dũng Vương" userId="e6232e795bba0a0a" providerId="LiveId" clId="{34D918A5-05A2-4035-8F16-DDF5EF48D695}" dt="2025-05-21T12:21:43.843" v="1267"/>
          <ac:spMkLst>
            <pc:docMk/>
            <pc:sldMk cId="1458033856" sldId="276"/>
            <ac:spMk id="9" creationId="{3D95F1B6-0A0F-4462-DBAD-50537E195383}"/>
          </ac:spMkLst>
        </pc:spChg>
        <pc:spChg chg="add mod">
          <ac:chgData name="Dũng Vương" userId="e6232e795bba0a0a" providerId="LiveId" clId="{34D918A5-05A2-4035-8F16-DDF5EF48D695}" dt="2025-05-21T12:27:25.862" v="1658" actId="20577"/>
          <ac:spMkLst>
            <pc:docMk/>
            <pc:sldMk cId="1458033856" sldId="276"/>
            <ac:spMk id="10" creationId="{73D6F527-CBF1-9663-A314-70A736C6E528}"/>
          </ac:spMkLst>
        </pc:spChg>
        <pc:spChg chg="add del mod">
          <ac:chgData name="Dũng Vương" userId="e6232e795bba0a0a" providerId="LiveId" clId="{34D918A5-05A2-4035-8F16-DDF5EF48D695}" dt="2025-05-21T12:29:21.002" v="1934"/>
          <ac:spMkLst>
            <pc:docMk/>
            <pc:sldMk cId="1458033856" sldId="276"/>
            <ac:spMk id="11" creationId="{587AE507-F4F7-8486-2179-274D38382742}"/>
          </ac:spMkLst>
        </pc:spChg>
        <pc:graphicFrameChg chg="add mod modGraphic">
          <ac:chgData name="Dũng Vương" userId="e6232e795bba0a0a" providerId="LiveId" clId="{34D918A5-05A2-4035-8F16-DDF5EF48D695}" dt="2025-05-21T12:29:13.218" v="1932" actId="20577"/>
          <ac:graphicFrameMkLst>
            <pc:docMk/>
            <pc:sldMk cId="1458033856" sldId="276"/>
            <ac:graphicFrameMk id="12" creationId="{3F1F77CD-BE30-8819-3447-F8D2B783BCA1}"/>
          </ac:graphicFrameMkLst>
        </pc:graphicFrameChg>
        <pc:picChg chg="add mod">
          <ac:chgData name="Dũng Vương" userId="e6232e795bba0a0a" providerId="LiveId" clId="{34D918A5-05A2-4035-8F16-DDF5EF48D695}" dt="2025-05-21T12:16:05.658" v="1111"/>
          <ac:picMkLst>
            <pc:docMk/>
            <pc:sldMk cId="1458033856" sldId="276"/>
            <ac:picMk id="3" creationId="{770C897F-196E-6FFA-1172-D96B4DA81D5C}"/>
          </ac:picMkLst>
        </pc:picChg>
        <pc:picChg chg="add mod">
          <ac:chgData name="Dũng Vương" userId="e6232e795bba0a0a" providerId="LiveId" clId="{34D918A5-05A2-4035-8F16-DDF5EF48D695}" dt="2025-05-21T12:21:43.843" v="1267"/>
          <ac:picMkLst>
            <pc:docMk/>
            <pc:sldMk cId="1458033856" sldId="276"/>
            <ac:picMk id="8" creationId="{C1C9E0D1-F7B4-0D64-2A12-0388E21C189E}"/>
          </ac:picMkLst>
        </pc:picChg>
      </pc:sldChg>
      <pc:sldChg chg="addSp modSp new mod modAnim">
        <pc:chgData name="Dũng Vương" userId="e6232e795bba0a0a" providerId="LiveId" clId="{34D918A5-05A2-4035-8F16-DDF5EF48D695}" dt="2025-05-21T13:05:13.025" v="2883"/>
        <pc:sldMkLst>
          <pc:docMk/>
          <pc:sldMk cId="262776088" sldId="277"/>
        </pc:sldMkLst>
        <pc:spChg chg="add mod">
          <ac:chgData name="Dũng Vương" userId="e6232e795bba0a0a" providerId="LiveId" clId="{34D918A5-05A2-4035-8F16-DDF5EF48D695}" dt="2025-05-21T12:35:31.902" v="1935"/>
          <ac:spMkLst>
            <pc:docMk/>
            <pc:sldMk cId="262776088" sldId="277"/>
            <ac:spMk id="2" creationId="{46AA87B0-5F89-29FD-FE6C-ABB601F983D6}"/>
          </ac:spMkLst>
        </pc:spChg>
        <pc:spChg chg="add mod">
          <ac:chgData name="Dũng Vương" userId="e6232e795bba0a0a" providerId="LiveId" clId="{34D918A5-05A2-4035-8F16-DDF5EF48D695}" dt="2025-05-21T12:35:31.902" v="1935"/>
          <ac:spMkLst>
            <pc:docMk/>
            <pc:sldMk cId="262776088" sldId="277"/>
            <ac:spMk id="4" creationId="{B2DE8D54-7F46-849D-79D9-458EFF653E18}"/>
          </ac:spMkLst>
        </pc:spChg>
        <pc:spChg chg="add mod">
          <ac:chgData name="Dũng Vương" userId="e6232e795bba0a0a" providerId="LiveId" clId="{34D918A5-05A2-4035-8F16-DDF5EF48D695}" dt="2025-05-21T12:35:31.902" v="1935"/>
          <ac:spMkLst>
            <pc:docMk/>
            <pc:sldMk cId="262776088" sldId="277"/>
            <ac:spMk id="5" creationId="{44F665C3-001A-9E29-9485-93F98AEA323A}"/>
          </ac:spMkLst>
        </pc:spChg>
        <pc:spChg chg="add mod">
          <ac:chgData name="Dũng Vương" userId="e6232e795bba0a0a" providerId="LiveId" clId="{34D918A5-05A2-4035-8F16-DDF5EF48D695}" dt="2025-05-21T12:35:31.902" v="1935"/>
          <ac:spMkLst>
            <pc:docMk/>
            <pc:sldMk cId="262776088" sldId="277"/>
            <ac:spMk id="6" creationId="{1E45F869-73A8-EEBA-14E8-EDEF315302FA}"/>
          </ac:spMkLst>
        </pc:spChg>
        <pc:spChg chg="add mod">
          <ac:chgData name="Dũng Vương" userId="e6232e795bba0a0a" providerId="LiveId" clId="{34D918A5-05A2-4035-8F16-DDF5EF48D695}" dt="2025-05-21T12:35:31.902" v="1935"/>
          <ac:spMkLst>
            <pc:docMk/>
            <pc:sldMk cId="262776088" sldId="277"/>
            <ac:spMk id="7" creationId="{DDE27E68-0CEB-3377-10E3-3FFB793EA02D}"/>
          </ac:spMkLst>
        </pc:spChg>
        <pc:spChg chg="add mod">
          <ac:chgData name="Dũng Vương" userId="e6232e795bba0a0a" providerId="LiveId" clId="{34D918A5-05A2-4035-8F16-DDF5EF48D695}" dt="2025-05-21T12:35:44.486" v="1969" actId="20577"/>
          <ac:spMkLst>
            <pc:docMk/>
            <pc:sldMk cId="262776088" sldId="277"/>
            <ac:spMk id="9" creationId="{E6B2A07B-E552-E2DB-9280-839605962F47}"/>
          </ac:spMkLst>
        </pc:spChg>
        <pc:spChg chg="add mod">
          <ac:chgData name="Dũng Vương" userId="e6232e795bba0a0a" providerId="LiveId" clId="{34D918A5-05A2-4035-8F16-DDF5EF48D695}" dt="2025-05-21T12:35:58.981" v="2000" actId="20577"/>
          <ac:spMkLst>
            <pc:docMk/>
            <pc:sldMk cId="262776088" sldId="277"/>
            <ac:spMk id="10" creationId="{8BD9455C-BD57-108E-83AF-A9537495B12C}"/>
          </ac:spMkLst>
        </pc:spChg>
        <pc:spChg chg="add mod">
          <ac:chgData name="Dũng Vương" userId="e6232e795bba0a0a" providerId="LiveId" clId="{34D918A5-05A2-4035-8F16-DDF5EF48D695}" dt="2025-05-21T12:36:25.333" v="2008" actId="123"/>
          <ac:spMkLst>
            <pc:docMk/>
            <pc:sldMk cId="262776088" sldId="277"/>
            <ac:spMk id="11" creationId="{2269111A-9E02-EA8A-B721-2CA61F76F25E}"/>
          </ac:spMkLst>
        </pc:spChg>
        <pc:picChg chg="add mod">
          <ac:chgData name="Dũng Vương" userId="e6232e795bba0a0a" providerId="LiveId" clId="{34D918A5-05A2-4035-8F16-DDF5EF48D695}" dt="2025-05-21T12:35:31.902" v="1935"/>
          <ac:picMkLst>
            <pc:docMk/>
            <pc:sldMk cId="262776088" sldId="277"/>
            <ac:picMk id="3" creationId="{6C6DF4BE-DB90-0541-C649-D7D7223820E5}"/>
          </ac:picMkLst>
        </pc:picChg>
        <pc:picChg chg="add mod">
          <ac:chgData name="Dũng Vương" userId="e6232e795bba0a0a" providerId="LiveId" clId="{34D918A5-05A2-4035-8F16-DDF5EF48D695}" dt="2025-05-21T12:35:31.902" v="1935"/>
          <ac:picMkLst>
            <pc:docMk/>
            <pc:sldMk cId="262776088" sldId="277"/>
            <ac:picMk id="8" creationId="{56BFAFCE-8E8D-2FD4-6F33-D4B41D1B5394}"/>
          </ac:picMkLst>
        </pc:picChg>
      </pc:sldChg>
      <pc:sldChg chg="addSp modSp new mod modAnim">
        <pc:chgData name="Dũng Vương" userId="e6232e795bba0a0a" providerId="LiveId" clId="{34D918A5-05A2-4035-8F16-DDF5EF48D695}" dt="2025-05-21T13:06:09.809" v="2885"/>
        <pc:sldMkLst>
          <pc:docMk/>
          <pc:sldMk cId="509811168" sldId="278"/>
        </pc:sldMkLst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2" creationId="{647FC0BC-FD61-C237-553F-240DE8DA2A92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4" creationId="{32B8076B-D7E3-2326-8C87-2C4DFFABA732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5" creationId="{F4FDCD21-4E0B-8E58-F2D0-DFDD22CAF69C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6" creationId="{0EB06397-358B-8226-1F91-F72768E43B12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7" creationId="{323CA239-72A7-1F32-7BBA-FCF393A8AA61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9" creationId="{92AC4D2A-30F8-F5A1-7122-0788ACDB8356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10" creationId="{743292BB-43B0-95F7-7CEF-8D08D038812A}"/>
          </ac:spMkLst>
        </pc:spChg>
        <pc:spChg chg="add mod">
          <ac:chgData name="Dũng Vương" userId="e6232e795bba0a0a" providerId="LiveId" clId="{34D918A5-05A2-4035-8F16-DDF5EF48D695}" dt="2025-05-21T12:35:32.959" v="1936"/>
          <ac:spMkLst>
            <pc:docMk/>
            <pc:sldMk cId="509811168" sldId="278"/>
            <ac:spMk id="11" creationId="{92D2A3D6-A046-4489-FB57-40F23D792AA8}"/>
          </ac:spMkLst>
        </pc:spChg>
        <pc:spChg chg="add mod">
          <ac:chgData name="Dũng Vương" userId="e6232e795bba0a0a" providerId="LiveId" clId="{34D918A5-05A2-4035-8F16-DDF5EF48D695}" dt="2025-05-21T12:36:34.362" v="2009"/>
          <ac:spMkLst>
            <pc:docMk/>
            <pc:sldMk cId="509811168" sldId="278"/>
            <ac:spMk id="12" creationId="{31FF09BB-408A-26FF-63DE-75C9AAA1BEA1}"/>
          </ac:spMkLst>
        </pc:spChg>
        <pc:spChg chg="add mod">
          <ac:chgData name="Dũng Vương" userId="e6232e795bba0a0a" providerId="LiveId" clId="{34D918A5-05A2-4035-8F16-DDF5EF48D695}" dt="2025-05-21T12:36:34.362" v="2009"/>
          <ac:spMkLst>
            <pc:docMk/>
            <pc:sldMk cId="509811168" sldId="278"/>
            <ac:spMk id="14" creationId="{444049AF-776B-84AC-4471-6095AD47BAB8}"/>
          </ac:spMkLst>
        </pc:spChg>
        <pc:spChg chg="add mod">
          <ac:chgData name="Dũng Vương" userId="e6232e795bba0a0a" providerId="LiveId" clId="{34D918A5-05A2-4035-8F16-DDF5EF48D695}" dt="2025-05-21T12:36:34.362" v="2009"/>
          <ac:spMkLst>
            <pc:docMk/>
            <pc:sldMk cId="509811168" sldId="278"/>
            <ac:spMk id="15" creationId="{679FD814-106B-4C16-C334-A0ACEA324C0A}"/>
          </ac:spMkLst>
        </pc:spChg>
        <pc:spChg chg="add mod">
          <ac:chgData name="Dũng Vương" userId="e6232e795bba0a0a" providerId="LiveId" clId="{34D918A5-05A2-4035-8F16-DDF5EF48D695}" dt="2025-05-21T12:36:34.362" v="2009"/>
          <ac:spMkLst>
            <pc:docMk/>
            <pc:sldMk cId="509811168" sldId="278"/>
            <ac:spMk id="16" creationId="{127C0C6A-5B70-91D3-2F96-00F373F4E423}"/>
          </ac:spMkLst>
        </pc:spChg>
        <pc:spChg chg="add mod">
          <ac:chgData name="Dũng Vương" userId="e6232e795bba0a0a" providerId="LiveId" clId="{34D918A5-05A2-4035-8F16-DDF5EF48D695}" dt="2025-05-21T12:36:34.362" v="2009"/>
          <ac:spMkLst>
            <pc:docMk/>
            <pc:sldMk cId="509811168" sldId="278"/>
            <ac:spMk id="17" creationId="{2FF99F37-FE09-26F1-2741-6C014CD59902}"/>
          </ac:spMkLst>
        </pc:spChg>
        <pc:spChg chg="add mod">
          <ac:chgData name="Dũng Vương" userId="e6232e795bba0a0a" providerId="LiveId" clId="{34D918A5-05A2-4035-8F16-DDF5EF48D695}" dt="2025-05-21T12:36:34.362" v="2009"/>
          <ac:spMkLst>
            <pc:docMk/>
            <pc:sldMk cId="509811168" sldId="278"/>
            <ac:spMk id="19" creationId="{45E9AB7A-9D41-9A4F-5BE7-93B06F789D30}"/>
          </ac:spMkLst>
        </pc:spChg>
        <pc:spChg chg="add mod">
          <ac:chgData name="Dũng Vương" userId="e6232e795bba0a0a" providerId="LiveId" clId="{34D918A5-05A2-4035-8F16-DDF5EF48D695}" dt="2025-05-21T12:36:56.322" v="2096" actId="20577"/>
          <ac:spMkLst>
            <pc:docMk/>
            <pc:sldMk cId="509811168" sldId="278"/>
            <ac:spMk id="20" creationId="{9E65C953-D029-8E3D-11B1-D84EE362B0CA}"/>
          </ac:spMkLst>
        </pc:spChg>
        <pc:spChg chg="add mod">
          <ac:chgData name="Dũng Vương" userId="e6232e795bba0a0a" providerId="LiveId" clId="{34D918A5-05A2-4035-8F16-DDF5EF48D695}" dt="2025-05-21T12:37:17.836" v="2104" actId="123"/>
          <ac:spMkLst>
            <pc:docMk/>
            <pc:sldMk cId="509811168" sldId="278"/>
            <ac:spMk id="21" creationId="{078987C5-A340-C6E3-4FE3-6845EFE7D297}"/>
          </ac:spMkLst>
        </pc:spChg>
        <pc:picChg chg="add mod">
          <ac:chgData name="Dũng Vương" userId="e6232e795bba0a0a" providerId="LiveId" clId="{34D918A5-05A2-4035-8F16-DDF5EF48D695}" dt="2025-05-21T12:35:32.959" v="1936"/>
          <ac:picMkLst>
            <pc:docMk/>
            <pc:sldMk cId="509811168" sldId="278"/>
            <ac:picMk id="3" creationId="{6AB4B411-6943-7035-A416-5F1E148AC088}"/>
          </ac:picMkLst>
        </pc:picChg>
        <pc:picChg chg="add mod">
          <ac:chgData name="Dũng Vương" userId="e6232e795bba0a0a" providerId="LiveId" clId="{34D918A5-05A2-4035-8F16-DDF5EF48D695}" dt="2025-05-21T12:35:32.959" v="1936"/>
          <ac:picMkLst>
            <pc:docMk/>
            <pc:sldMk cId="509811168" sldId="278"/>
            <ac:picMk id="8" creationId="{ADDA30C5-2BFF-051C-1AB3-F7AC14BEDA78}"/>
          </ac:picMkLst>
        </pc:picChg>
        <pc:picChg chg="add mod">
          <ac:chgData name="Dũng Vương" userId="e6232e795bba0a0a" providerId="LiveId" clId="{34D918A5-05A2-4035-8F16-DDF5EF48D695}" dt="2025-05-21T12:36:34.362" v="2009"/>
          <ac:picMkLst>
            <pc:docMk/>
            <pc:sldMk cId="509811168" sldId="278"/>
            <ac:picMk id="13" creationId="{3D900D14-D90C-C9AB-1B82-048F571B35D7}"/>
          </ac:picMkLst>
        </pc:picChg>
        <pc:picChg chg="add mod">
          <ac:chgData name="Dũng Vương" userId="e6232e795bba0a0a" providerId="LiveId" clId="{34D918A5-05A2-4035-8F16-DDF5EF48D695}" dt="2025-05-21T12:36:37.922" v="2011" actId="962"/>
          <ac:picMkLst>
            <pc:docMk/>
            <pc:sldMk cId="509811168" sldId="278"/>
            <ac:picMk id="18" creationId="{15A35649-4FA6-7E9B-EE2F-5917E488A259}"/>
          </ac:picMkLst>
        </pc:picChg>
      </pc:sldChg>
      <pc:sldChg chg="addSp modSp new mod ord modTransition">
        <pc:chgData name="Dũng Vương" userId="e6232e795bba0a0a" providerId="LiveId" clId="{34D918A5-05A2-4035-8F16-DDF5EF48D695}" dt="2025-05-21T13:07:32.006" v="2910"/>
        <pc:sldMkLst>
          <pc:docMk/>
          <pc:sldMk cId="82633804" sldId="279"/>
        </pc:sldMkLst>
        <pc:spChg chg="add mod">
          <ac:chgData name="Dũng Vương" userId="e6232e795bba0a0a" providerId="LiveId" clId="{34D918A5-05A2-4035-8F16-DDF5EF48D695}" dt="2025-05-21T12:51:31.143" v="2837" actId="14100"/>
          <ac:spMkLst>
            <pc:docMk/>
            <pc:sldMk cId="82633804" sldId="279"/>
            <ac:spMk id="3" creationId="{200FE915-43EE-593A-A477-7BD76FE65935}"/>
          </ac:spMkLst>
        </pc:spChg>
        <pc:picChg chg="add mod">
          <ac:chgData name="Dũng Vương" userId="e6232e795bba0a0a" providerId="LiveId" clId="{34D918A5-05A2-4035-8F16-DDF5EF48D695}" dt="2025-05-21T12:49:55.072" v="2788"/>
          <ac:picMkLst>
            <pc:docMk/>
            <pc:sldMk cId="82633804" sldId="279"/>
            <ac:picMk id="2" creationId="{6BFD8A18-815F-CA3D-5D02-8EE7E7378BE2}"/>
          </ac:picMkLst>
        </pc:picChg>
      </pc:sldChg>
      <pc:sldChg chg="addSp modSp add mod modAnim">
        <pc:chgData name="Dũng Vương" userId="e6232e795bba0a0a" providerId="LiveId" clId="{34D918A5-05A2-4035-8F16-DDF5EF48D695}" dt="2025-05-22T12:26:03.094" v="2934" actId="122"/>
        <pc:sldMkLst>
          <pc:docMk/>
          <pc:sldMk cId="762650429" sldId="280"/>
        </pc:sldMkLst>
        <pc:spChg chg="mod">
          <ac:chgData name="Dũng Vương" userId="e6232e795bba0a0a" providerId="LiveId" clId="{34D918A5-05A2-4035-8F16-DDF5EF48D695}" dt="2025-05-21T12:44:53.322" v="2533" actId="20577"/>
          <ac:spMkLst>
            <pc:docMk/>
            <pc:sldMk cId="762650429" sldId="280"/>
            <ac:spMk id="20" creationId="{F7F8EE56-EEC7-55C6-7586-1263ECA0FB4E}"/>
          </ac:spMkLst>
        </pc:spChg>
        <pc:spChg chg="mod">
          <ac:chgData name="Dũng Vương" userId="e6232e795bba0a0a" providerId="LiveId" clId="{34D918A5-05A2-4035-8F16-DDF5EF48D695}" dt="2025-05-21T12:45:44.864" v="2549" actId="123"/>
          <ac:spMkLst>
            <pc:docMk/>
            <pc:sldMk cId="762650429" sldId="280"/>
            <ac:spMk id="21" creationId="{6B785718-4763-B8F6-6E1A-BCBED7FC0EE9}"/>
          </ac:spMkLst>
        </pc:spChg>
        <pc:graphicFrameChg chg="add mod modGraphic">
          <ac:chgData name="Dũng Vương" userId="e6232e795bba0a0a" providerId="LiveId" clId="{34D918A5-05A2-4035-8F16-DDF5EF48D695}" dt="2025-05-21T12:46:19.595" v="2554" actId="1076"/>
          <ac:graphicFrameMkLst>
            <pc:docMk/>
            <pc:sldMk cId="762650429" sldId="280"/>
            <ac:graphicFrameMk id="22" creationId="{B73CE84B-30DA-2E22-8189-A5E7F4C5BCB0}"/>
          </ac:graphicFrameMkLst>
        </pc:graphicFrameChg>
        <pc:graphicFrameChg chg="add mod modGraphic">
          <ac:chgData name="Dũng Vương" userId="e6232e795bba0a0a" providerId="LiveId" clId="{34D918A5-05A2-4035-8F16-DDF5EF48D695}" dt="2025-05-22T12:26:03.094" v="2934" actId="122"/>
          <ac:graphicFrameMkLst>
            <pc:docMk/>
            <pc:sldMk cId="762650429" sldId="280"/>
            <ac:graphicFrameMk id="23" creationId="{A3C28464-AB2A-50EF-E299-1B7790922764}"/>
          </ac:graphicFrameMkLst>
        </pc:graphicFrameChg>
      </pc:sldChg>
      <pc:sldChg chg="add del">
        <pc:chgData name="Dũng Vương" userId="e6232e795bba0a0a" providerId="LiveId" clId="{34D918A5-05A2-4035-8F16-DDF5EF48D695}" dt="2025-05-21T12:44:04.915" v="2398" actId="47"/>
        <pc:sldMkLst>
          <pc:docMk/>
          <pc:sldMk cId="470881597" sldId="281"/>
        </pc:sldMkLst>
      </pc:sldChg>
      <pc:sldChg chg="modSp add del mod modAnim">
        <pc:chgData name="Dũng Vương" userId="e6232e795bba0a0a" providerId="LiveId" clId="{34D918A5-05A2-4035-8F16-DDF5EF48D695}" dt="2025-05-21T13:06:59.672" v="2896"/>
        <pc:sldMkLst>
          <pc:docMk/>
          <pc:sldMk cId="2490297812" sldId="282"/>
        </pc:sldMkLst>
        <pc:spChg chg="mod">
          <ac:chgData name="Dũng Vương" userId="e6232e795bba0a0a" providerId="LiveId" clId="{34D918A5-05A2-4035-8F16-DDF5EF48D695}" dt="2025-05-21T12:43:22.985" v="2389" actId="20577"/>
          <ac:spMkLst>
            <pc:docMk/>
            <pc:sldMk cId="2490297812" sldId="282"/>
            <ac:spMk id="20" creationId="{20C04FA5-3807-CBC4-F894-BB651454A4F0}"/>
          </ac:spMkLst>
        </pc:spChg>
        <pc:spChg chg="mod">
          <ac:chgData name="Dũng Vương" userId="e6232e795bba0a0a" providerId="LiveId" clId="{34D918A5-05A2-4035-8F16-DDF5EF48D695}" dt="2025-05-21T12:43:44.919" v="2395" actId="403"/>
          <ac:spMkLst>
            <pc:docMk/>
            <pc:sldMk cId="2490297812" sldId="282"/>
            <ac:spMk id="21" creationId="{9AA1D4B3-9603-8F93-8DF8-32AC0C35B944}"/>
          </ac:spMkLst>
        </pc:spChg>
      </pc:sldChg>
      <pc:sldChg chg="addSp delSp modSp add mod modAnim">
        <pc:chgData name="Dũng Vương" userId="e6232e795bba0a0a" providerId="LiveId" clId="{34D918A5-05A2-4035-8F16-DDF5EF48D695}" dt="2025-05-21T13:06:54.496" v="2893"/>
        <pc:sldMkLst>
          <pc:docMk/>
          <pc:sldMk cId="3877020584" sldId="283"/>
        </pc:sldMkLst>
        <pc:spChg chg="mod">
          <ac:chgData name="Dũng Vương" userId="e6232e795bba0a0a" providerId="LiveId" clId="{34D918A5-05A2-4035-8F16-DDF5EF48D695}" dt="2025-05-21T12:42:35.167" v="2321" actId="20577"/>
          <ac:spMkLst>
            <pc:docMk/>
            <pc:sldMk cId="3877020584" sldId="283"/>
            <ac:spMk id="20" creationId="{CD6F5289-BEBE-4C6F-ED35-9660C4AE38DE}"/>
          </ac:spMkLst>
        </pc:spChg>
        <pc:spChg chg="add del mod">
          <ac:chgData name="Dũng Vương" userId="e6232e795bba0a0a" providerId="LiveId" clId="{34D918A5-05A2-4035-8F16-DDF5EF48D695}" dt="2025-05-21T12:42:54.289" v="2329" actId="20577"/>
          <ac:spMkLst>
            <pc:docMk/>
            <pc:sldMk cId="3877020584" sldId="283"/>
            <ac:spMk id="21" creationId="{46A92B3C-6E72-07F3-53F7-DDB4A778A009}"/>
          </ac:spMkLst>
        </pc:spChg>
      </pc:sldChg>
      <pc:sldChg chg="addSp modSp add mod modAnim">
        <pc:chgData name="Dũng Vương" userId="e6232e795bba0a0a" providerId="LiveId" clId="{34D918A5-05A2-4035-8F16-DDF5EF48D695}" dt="2025-05-21T13:06:45.273" v="2890"/>
        <pc:sldMkLst>
          <pc:docMk/>
          <pc:sldMk cId="3722665602" sldId="284"/>
        </pc:sldMkLst>
        <pc:spChg chg="mod">
          <ac:chgData name="Dũng Vương" userId="e6232e795bba0a0a" providerId="LiveId" clId="{34D918A5-05A2-4035-8F16-DDF5EF48D695}" dt="2025-05-21T12:37:54.076" v="2186" actId="20577"/>
          <ac:spMkLst>
            <pc:docMk/>
            <pc:sldMk cId="3722665602" sldId="284"/>
            <ac:spMk id="20" creationId="{8B14A712-A948-8632-2D83-AC9D17C823FA}"/>
          </ac:spMkLst>
        </pc:spChg>
        <pc:spChg chg="mod">
          <ac:chgData name="Dũng Vương" userId="e6232e795bba0a0a" providerId="LiveId" clId="{34D918A5-05A2-4035-8F16-DDF5EF48D695}" dt="2025-05-21T12:38:29.431" v="2195" actId="12"/>
          <ac:spMkLst>
            <pc:docMk/>
            <pc:sldMk cId="3722665602" sldId="284"/>
            <ac:spMk id="21" creationId="{7ED1D0D3-4A70-E536-E82B-7E9761DF9E13}"/>
          </ac:spMkLst>
        </pc:spChg>
        <pc:spChg chg="add">
          <ac:chgData name="Dũng Vương" userId="e6232e795bba0a0a" providerId="LiveId" clId="{34D918A5-05A2-4035-8F16-DDF5EF48D695}" dt="2025-05-21T12:38:06.977" v="2188"/>
          <ac:spMkLst>
            <pc:docMk/>
            <pc:sldMk cId="3722665602" sldId="284"/>
            <ac:spMk id="22" creationId="{99817EAD-6903-51AB-9744-FE763C36A110}"/>
          </ac:spMkLst>
        </pc:spChg>
        <pc:spChg chg="add">
          <ac:chgData name="Dũng Vương" userId="e6232e795bba0a0a" providerId="LiveId" clId="{34D918A5-05A2-4035-8F16-DDF5EF48D695}" dt="2025-05-21T12:38:06.977" v="2188"/>
          <ac:spMkLst>
            <pc:docMk/>
            <pc:sldMk cId="3722665602" sldId="284"/>
            <ac:spMk id="23" creationId="{7D95F2FE-7F77-B976-E7E5-368001E308E9}"/>
          </ac:spMkLst>
        </pc:spChg>
        <pc:spChg chg="add">
          <ac:chgData name="Dũng Vương" userId="e6232e795bba0a0a" providerId="LiveId" clId="{34D918A5-05A2-4035-8F16-DDF5EF48D695}" dt="2025-05-21T12:38:06.977" v="2188"/>
          <ac:spMkLst>
            <pc:docMk/>
            <pc:sldMk cId="3722665602" sldId="284"/>
            <ac:spMk id="24" creationId="{2DDDCDE0-4ED8-FB77-BED4-7467491C20F1}"/>
          </ac:spMkLst>
        </pc:spChg>
        <pc:spChg chg="add mod">
          <ac:chgData name="Dũng Vương" userId="e6232e795bba0a0a" providerId="LiveId" clId="{34D918A5-05A2-4035-8F16-DDF5EF48D695}" dt="2025-05-21T12:39:13.904" v="2246" actId="20577"/>
          <ac:spMkLst>
            <pc:docMk/>
            <pc:sldMk cId="3722665602" sldId="284"/>
            <ac:spMk id="26" creationId="{27230B38-3661-7C82-3C87-2B6744CEFF69}"/>
          </ac:spMkLst>
        </pc:spChg>
        <pc:picChg chg="add mod">
          <ac:chgData name="Dũng Vương" userId="e6232e795bba0a0a" providerId="LiveId" clId="{34D918A5-05A2-4035-8F16-DDF5EF48D695}" dt="2025-05-21T12:38:47.634" v="2198" actId="1076"/>
          <ac:picMkLst>
            <pc:docMk/>
            <pc:sldMk cId="3722665602" sldId="284"/>
            <ac:picMk id="25" creationId="{F6FDBB68-37D1-93DB-CAC1-F0ED5C4715BB}"/>
          </ac:picMkLst>
        </pc:picChg>
        <pc:picChg chg="add mod">
          <ac:chgData name="Dũng Vương" userId="e6232e795bba0a0a" providerId="LiveId" clId="{34D918A5-05A2-4035-8F16-DDF5EF48D695}" dt="2025-05-21T12:39:21.594" v="2248" actId="1076"/>
          <ac:picMkLst>
            <pc:docMk/>
            <pc:sldMk cId="3722665602" sldId="284"/>
            <ac:picMk id="27" creationId="{E3A03640-F5C7-A025-6911-75B7649DE334}"/>
          </ac:picMkLst>
        </pc:picChg>
        <pc:picChg chg="add">
          <ac:chgData name="Dũng Vương" userId="e6232e795bba0a0a" providerId="LiveId" clId="{34D918A5-05A2-4035-8F16-DDF5EF48D695}" dt="2025-05-21T12:38:06.977" v="2188"/>
          <ac:picMkLst>
            <pc:docMk/>
            <pc:sldMk cId="3722665602" sldId="284"/>
            <ac:picMk id="1025" creationId="{F341B4CB-1983-A154-627A-272426CB2FB6}"/>
          </ac:picMkLst>
        </pc:picChg>
        <pc:picChg chg="add">
          <ac:chgData name="Dũng Vương" userId="e6232e795bba0a0a" providerId="LiveId" clId="{34D918A5-05A2-4035-8F16-DDF5EF48D695}" dt="2025-05-21T12:38:06.977" v="2188"/>
          <ac:picMkLst>
            <pc:docMk/>
            <pc:sldMk cId="3722665602" sldId="284"/>
            <ac:picMk id="1026" creationId="{C8A4477B-953B-13FB-B555-A9F7EB6D03DF}"/>
          </ac:picMkLst>
        </pc:picChg>
      </pc:sldChg>
      <pc:sldChg chg="modSp add mod modAnim">
        <pc:chgData name="Dũng Vương" userId="e6232e795bba0a0a" providerId="LiveId" clId="{34D918A5-05A2-4035-8F16-DDF5EF48D695}" dt="2025-05-21T13:07:06.510" v="2900"/>
        <pc:sldMkLst>
          <pc:docMk/>
          <pc:sldMk cId="2436018814" sldId="285"/>
        </pc:sldMkLst>
        <pc:spChg chg="mod">
          <ac:chgData name="Dũng Vương" userId="e6232e795bba0a0a" providerId="LiveId" clId="{34D918A5-05A2-4035-8F16-DDF5EF48D695}" dt="2025-05-21T12:44:20.488" v="2463" actId="20577"/>
          <ac:spMkLst>
            <pc:docMk/>
            <pc:sldMk cId="2436018814" sldId="285"/>
            <ac:spMk id="20" creationId="{6F2FDC18-4215-B31D-841D-D51C43AB8B36}"/>
          </ac:spMkLst>
        </pc:spChg>
        <pc:spChg chg="mod">
          <ac:chgData name="Dũng Vương" userId="e6232e795bba0a0a" providerId="LiveId" clId="{34D918A5-05A2-4035-8F16-DDF5EF48D695}" dt="2025-05-21T12:44:38.069" v="2470" actId="123"/>
          <ac:spMkLst>
            <pc:docMk/>
            <pc:sldMk cId="2436018814" sldId="285"/>
            <ac:spMk id="21" creationId="{CFD55A40-EF24-B03D-16D7-9926C43F7784}"/>
          </ac:spMkLst>
        </pc:spChg>
      </pc:sldChg>
      <pc:sldChg chg="modSp add mod modAnim">
        <pc:chgData name="Dũng Vương" userId="e6232e795bba0a0a" providerId="LiveId" clId="{34D918A5-05A2-4035-8F16-DDF5EF48D695}" dt="2025-05-21T13:07:20.552" v="2906"/>
        <pc:sldMkLst>
          <pc:docMk/>
          <pc:sldMk cId="562048923" sldId="286"/>
        </pc:sldMkLst>
        <pc:spChg chg="mod">
          <ac:chgData name="Dũng Vương" userId="e6232e795bba0a0a" providerId="LiveId" clId="{34D918A5-05A2-4035-8F16-DDF5EF48D695}" dt="2025-05-21T12:48:28.851" v="2702" actId="20577"/>
          <ac:spMkLst>
            <pc:docMk/>
            <pc:sldMk cId="562048923" sldId="286"/>
            <ac:spMk id="20" creationId="{47CA15EF-22EB-3418-D0C9-D192D9687C72}"/>
          </ac:spMkLst>
        </pc:spChg>
        <pc:spChg chg="mod">
          <ac:chgData name="Dũng Vương" userId="e6232e795bba0a0a" providerId="LiveId" clId="{34D918A5-05A2-4035-8F16-DDF5EF48D695}" dt="2025-05-21T12:48:54.809" v="2713" actId="20577"/>
          <ac:spMkLst>
            <pc:docMk/>
            <pc:sldMk cId="562048923" sldId="286"/>
            <ac:spMk id="21" creationId="{C7807A04-F5CE-0F33-4EA3-4C9F3E548555}"/>
          </ac:spMkLst>
        </pc:spChg>
      </pc:sldChg>
      <pc:sldChg chg="modSp add mod ord modTransition modAnim">
        <pc:chgData name="Dũng Vương" userId="e6232e795bba0a0a" providerId="LiveId" clId="{34D918A5-05A2-4035-8F16-DDF5EF48D695}" dt="2025-05-21T13:07:25.449" v="2909"/>
        <pc:sldMkLst>
          <pc:docMk/>
          <pc:sldMk cId="1221442379" sldId="287"/>
        </pc:sldMkLst>
        <pc:spChg chg="mod">
          <ac:chgData name="Dũng Vương" userId="e6232e795bba0a0a" providerId="LiveId" clId="{34D918A5-05A2-4035-8F16-DDF5EF48D695}" dt="2025-05-21T12:49:29.548" v="2780" actId="20577"/>
          <ac:spMkLst>
            <pc:docMk/>
            <pc:sldMk cId="1221442379" sldId="287"/>
            <ac:spMk id="20" creationId="{9E92F121-F4BE-863F-417E-2A1D1E73547C}"/>
          </ac:spMkLst>
        </pc:spChg>
        <pc:spChg chg="mod">
          <ac:chgData name="Dũng Vương" userId="e6232e795bba0a0a" providerId="LiveId" clId="{34D918A5-05A2-4035-8F16-DDF5EF48D695}" dt="2025-05-21T12:49:48.696" v="2787" actId="403"/>
          <ac:spMkLst>
            <pc:docMk/>
            <pc:sldMk cId="1221442379" sldId="287"/>
            <ac:spMk id="21" creationId="{F72D7F84-57A4-8553-BF68-9845FEBD1B6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0D796-97CB-4D4F-8571-AA090EA269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B0CC59-843B-46A3-B104-C59059991F86}">
      <dgm:prSet custT="1"/>
      <dgm:spPr/>
      <dgm:t>
        <a:bodyPr/>
        <a:lstStyle/>
        <a:p>
          <a:r>
            <a:rPr lang="en-US" sz="2200" b="1" dirty="0" err="1"/>
            <a:t>Dễ</a:t>
          </a:r>
          <a:r>
            <a:rPr lang="en-US" sz="2200" b="1" dirty="0"/>
            <a:t> </a:t>
          </a:r>
          <a:r>
            <a:rPr lang="en-US" sz="2200" b="1" dirty="0" err="1"/>
            <a:t>đọc</a:t>
          </a:r>
          <a:r>
            <a:rPr lang="en-US" sz="2200" b="1" dirty="0"/>
            <a:t> </a:t>
          </a:r>
          <a:r>
            <a:rPr lang="en-US" sz="2200" b="1" dirty="0" err="1"/>
            <a:t>và</a:t>
          </a:r>
          <a:r>
            <a:rPr lang="en-US" sz="2200" b="1" dirty="0"/>
            <a:t> </a:t>
          </a:r>
          <a:r>
            <a:rPr lang="en-US" sz="2200" b="1" dirty="0" err="1"/>
            <a:t>trực</a:t>
          </a:r>
          <a:r>
            <a:rPr lang="en-US" sz="2200" b="1" dirty="0"/>
            <a:t> </a:t>
          </a:r>
          <a:r>
            <a:rPr lang="en-US" sz="2200" b="1" dirty="0" err="1"/>
            <a:t>quan</a:t>
          </a:r>
          <a:endParaRPr lang="en-US" sz="2200" dirty="0"/>
        </a:p>
      </dgm:t>
    </dgm:pt>
    <dgm:pt modelId="{F7923F58-1F2B-455C-8188-4D63C0A15D06}" type="parTrans" cxnId="{B535AE55-E0EB-4C60-A1A0-4B6F3297E5D2}">
      <dgm:prSet/>
      <dgm:spPr/>
      <dgm:t>
        <a:bodyPr/>
        <a:lstStyle/>
        <a:p>
          <a:endParaRPr lang="en-US"/>
        </a:p>
      </dgm:t>
    </dgm:pt>
    <dgm:pt modelId="{4B8AF0AF-0B3B-4F74-9F1E-B20F26B7B430}" type="sibTrans" cxnId="{B535AE55-E0EB-4C60-A1A0-4B6F3297E5D2}">
      <dgm:prSet/>
      <dgm:spPr/>
      <dgm:t>
        <a:bodyPr/>
        <a:lstStyle/>
        <a:p>
          <a:endParaRPr lang="en-US"/>
        </a:p>
      </dgm:t>
    </dgm:pt>
    <dgm:pt modelId="{31CF715B-4D62-4E57-84C8-2805887DF2A3}">
      <dgm:prSet custT="1"/>
      <dgm:spPr/>
      <dgm:t>
        <a:bodyPr/>
        <a:lstStyle/>
        <a:p>
          <a:r>
            <a:rPr lang="en-US" sz="2200" b="1" dirty="0" err="1"/>
            <a:t>Tích</a:t>
          </a:r>
          <a:r>
            <a:rPr lang="en-US" sz="2200" b="1" dirty="0"/>
            <a:t> </a:t>
          </a:r>
          <a:r>
            <a:rPr lang="en-US" sz="2200" b="1" dirty="0" err="1"/>
            <a:t>hợp</a:t>
          </a:r>
          <a:r>
            <a:rPr lang="en-US" sz="2200" b="1" dirty="0"/>
            <a:t> JavaScript</a:t>
          </a:r>
          <a:endParaRPr lang="en-US" sz="2200" dirty="0"/>
        </a:p>
      </dgm:t>
    </dgm:pt>
    <dgm:pt modelId="{C9E6C52A-25C1-4352-B373-F93AB8903747}" type="parTrans" cxnId="{79E16CAC-4262-41D2-8C14-E043C049D1C8}">
      <dgm:prSet/>
      <dgm:spPr/>
      <dgm:t>
        <a:bodyPr/>
        <a:lstStyle/>
        <a:p>
          <a:endParaRPr lang="en-US"/>
        </a:p>
      </dgm:t>
    </dgm:pt>
    <dgm:pt modelId="{E626D17C-0471-4D29-A5C0-0A93CD2162EC}" type="sibTrans" cxnId="{79E16CAC-4262-41D2-8C14-E043C049D1C8}">
      <dgm:prSet/>
      <dgm:spPr/>
      <dgm:t>
        <a:bodyPr/>
        <a:lstStyle/>
        <a:p>
          <a:endParaRPr lang="en-US"/>
        </a:p>
      </dgm:t>
    </dgm:pt>
    <dgm:pt modelId="{7959967E-73E0-4EA4-8D1B-F75B67772F0B}">
      <dgm:prSet custT="1"/>
      <dgm:spPr/>
      <dgm:t>
        <a:bodyPr/>
        <a:lstStyle/>
        <a:p>
          <a:r>
            <a:rPr lang="en-US" sz="2200" b="1" dirty="0" err="1"/>
            <a:t>Hỗ</a:t>
          </a:r>
          <a:r>
            <a:rPr lang="en-US" sz="2200" b="1" dirty="0"/>
            <a:t> </a:t>
          </a:r>
          <a:r>
            <a:rPr lang="en-US" sz="2200" b="1" dirty="0" err="1"/>
            <a:t>trợ</a:t>
          </a:r>
          <a:r>
            <a:rPr lang="en-US" sz="2200" b="1" dirty="0"/>
            <a:t> component</a:t>
          </a:r>
          <a:endParaRPr lang="en-US" sz="2200" dirty="0"/>
        </a:p>
      </dgm:t>
    </dgm:pt>
    <dgm:pt modelId="{D4C0DCFC-D0E8-4B03-9D07-C7B65879F5DA}" type="parTrans" cxnId="{E94C9E79-69D7-4C75-BA78-D9320528AD48}">
      <dgm:prSet/>
      <dgm:spPr/>
      <dgm:t>
        <a:bodyPr/>
        <a:lstStyle/>
        <a:p>
          <a:endParaRPr lang="en-US"/>
        </a:p>
      </dgm:t>
    </dgm:pt>
    <dgm:pt modelId="{2170120C-78C3-48C8-806D-DEC587AF9780}" type="sibTrans" cxnId="{E94C9E79-69D7-4C75-BA78-D9320528AD48}">
      <dgm:prSet/>
      <dgm:spPr/>
      <dgm:t>
        <a:bodyPr/>
        <a:lstStyle/>
        <a:p>
          <a:endParaRPr lang="en-US"/>
        </a:p>
      </dgm:t>
    </dgm:pt>
    <dgm:pt modelId="{B8267C1E-42C4-4CBF-9382-E4E68DB7AF37}">
      <dgm:prSet custT="1"/>
      <dgm:spPr/>
      <dgm:t>
        <a:bodyPr/>
        <a:lstStyle/>
        <a:p>
          <a:r>
            <a:rPr lang="en-US" sz="2200" b="1" dirty="0" err="1"/>
            <a:t>Kiểm</a:t>
          </a:r>
          <a:r>
            <a:rPr lang="en-US" sz="2200" b="1" dirty="0"/>
            <a:t> </a:t>
          </a:r>
          <a:r>
            <a:rPr lang="en-US" sz="2200" b="1" dirty="0" err="1"/>
            <a:t>tra</a:t>
          </a:r>
          <a:r>
            <a:rPr lang="en-US" sz="2200" b="1" dirty="0"/>
            <a:t> </a:t>
          </a:r>
          <a:r>
            <a:rPr lang="en-US" sz="2200" b="1" dirty="0" err="1"/>
            <a:t>lỗi</a:t>
          </a:r>
          <a:r>
            <a:rPr lang="en-US" sz="2200" b="1" dirty="0"/>
            <a:t> compile </a:t>
          </a:r>
          <a:r>
            <a:rPr lang="en-US" sz="2200" b="1" dirty="0" err="1"/>
            <a:t>sớm</a:t>
          </a:r>
          <a:endParaRPr lang="en-US" sz="2200" dirty="0"/>
        </a:p>
      </dgm:t>
    </dgm:pt>
    <dgm:pt modelId="{9F80A625-E5A1-42F8-B0ED-D9401464A1DF}" type="parTrans" cxnId="{ED19652E-2519-4B1F-862A-DCDD530717DA}">
      <dgm:prSet/>
      <dgm:spPr/>
      <dgm:t>
        <a:bodyPr/>
        <a:lstStyle/>
        <a:p>
          <a:endParaRPr lang="en-US"/>
        </a:p>
      </dgm:t>
    </dgm:pt>
    <dgm:pt modelId="{3663F93D-4E96-4B06-90F1-35E4F8A3F5E0}" type="sibTrans" cxnId="{ED19652E-2519-4B1F-862A-DCDD530717DA}">
      <dgm:prSet/>
      <dgm:spPr/>
      <dgm:t>
        <a:bodyPr/>
        <a:lstStyle/>
        <a:p>
          <a:endParaRPr lang="en-US"/>
        </a:p>
      </dgm:t>
    </dgm:pt>
    <dgm:pt modelId="{E7260B47-8CB0-42F9-8742-9F6400FCC399}">
      <dgm:prSet custT="1"/>
      <dgm:spPr/>
      <dgm:t>
        <a:bodyPr/>
        <a:lstStyle/>
        <a:p>
          <a:r>
            <a:rPr lang="en-US" sz="2200" b="1" dirty="0" err="1"/>
            <a:t>Tối</a:t>
          </a:r>
          <a:r>
            <a:rPr lang="en-US" sz="2200" b="1" dirty="0"/>
            <a:t> </a:t>
          </a:r>
          <a:r>
            <a:rPr lang="en-US" sz="2200" b="1" dirty="0" err="1"/>
            <a:t>ưu</a:t>
          </a:r>
          <a:r>
            <a:rPr lang="en-US" sz="2200" b="1" dirty="0"/>
            <a:t> </a:t>
          </a:r>
          <a:r>
            <a:rPr lang="en-US" sz="2200" b="1" dirty="0" err="1"/>
            <a:t>hóa</a:t>
          </a:r>
          <a:r>
            <a:rPr lang="en-US" sz="2200" b="1" dirty="0"/>
            <a:t> </a:t>
          </a:r>
          <a:r>
            <a:rPr lang="en-US" sz="2200" b="1" dirty="0" err="1"/>
            <a:t>hiệu</a:t>
          </a:r>
          <a:r>
            <a:rPr lang="en-US" sz="2200" b="1" dirty="0"/>
            <a:t> </a:t>
          </a:r>
          <a:r>
            <a:rPr lang="en-US" sz="2200" b="1" dirty="0" err="1"/>
            <a:t>suất</a:t>
          </a:r>
          <a:endParaRPr lang="en-US" sz="2200" b="1" dirty="0"/>
        </a:p>
      </dgm:t>
    </dgm:pt>
    <dgm:pt modelId="{E4624418-3E17-41B6-9AB8-7C89DC09ADAF}" type="parTrans" cxnId="{786D26DA-9859-4433-8170-DC4487A193EE}">
      <dgm:prSet/>
      <dgm:spPr/>
      <dgm:t>
        <a:bodyPr/>
        <a:lstStyle/>
        <a:p>
          <a:endParaRPr lang="en-US"/>
        </a:p>
      </dgm:t>
    </dgm:pt>
    <dgm:pt modelId="{8AA14D7F-DC26-49FF-9C39-A90367671C83}" type="sibTrans" cxnId="{786D26DA-9859-4433-8170-DC4487A193EE}">
      <dgm:prSet/>
      <dgm:spPr/>
      <dgm:t>
        <a:bodyPr/>
        <a:lstStyle/>
        <a:p>
          <a:endParaRPr lang="en-US"/>
        </a:p>
      </dgm:t>
    </dgm:pt>
    <dgm:pt modelId="{D93B391C-794B-4E70-AB4F-6DF5FE74546A}">
      <dgm:prSet custT="1"/>
      <dgm:spPr/>
      <dgm:t>
        <a:bodyPr/>
        <a:lstStyle/>
        <a:p>
          <a:r>
            <a:rPr lang="en-US" sz="2200" b="1" dirty="0" err="1"/>
            <a:t>Dễ</a:t>
          </a:r>
          <a:r>
            <a:rPr lang="en-US" sz="2200" b="1" dirty="0"/>
            <a:t> </a:t>
          </a:r>
          <a:r>
            <a:rPr lang="en-US" sz="2200" b="1" dirty="0" err="1"/>
            <a:t>bảo</a:t>
          </a:r>
          <a:r>
            <a:rPr lang="en-US" sz="2200" b="1" dirty="0"/>
            <a:t> </a:t>
          </a:r>
          <a:r>
            <a:rPr lang="en-US" sz="2200" b="1" dirty="0" err="1"/>
            <a:t>trì</a:t>
          </a:r>
          <a:r>
            <a:rPr lang="en-US" sz="2200" b="1" dirty="0"/>
            <a:t> </a:t>
          </a:r>
          <a:r>
            <a:rPr lang="en-US" sz="2200" b="1" dirty="0" err="1"/>
            <a:t>và</a:t>
          </a:r>
          <a:r>
            <a:rPr lang="en-US" sz="2200" b="1" dirty="0"/>
            <a:t> </a:t>
          </a:r>
          <a:r>
            <a:rPr lang="en-US" sz="2200" b="1" dirty="0" err="1"/>
            <a:t>tái</a:t>
          </a:r>
          <a:r>
            <a:rPr lang="en-US" sz="2200" b="1" dirty="0"/>
            <a:t> </a:t>
          </a:r>
          <a:r>
            <a:rPr lang="en-US" sz="2200" b="1" dirty="0" err="1"/>
            <a:t>sử</a:t>
          </a:r>
          <a:r>
            <a:rPr lang="en-US" sz="2200" b="1" dirty="0"/>
            <a:t> </a:t>
          </a:r>
          <a:r>
            <a:rPr lang="en-US" sz="2200" b="1" dirty="0" err="1"/>
            <a:t>dụng</a:t>
          </a:r>
          <a:r>
            <a:rPr lang="en-US" sz="2200" b="1" dirty="0"/>
            <a:t> code</a:t>
          </a:r>
          <a:endParaRPr lang="en-US" sz="2200" dirty="0"/>
        </a:p>
      </dgm:t>
    </dgm:pt>
    <dgm:pt modelId="{5A93C2CE-CC1B-45C2-974A-1B857688429E}" type="parTrans" cxnId="{AF7F0E6D-4529-48D7-8BC3-92BAB5008A2B}">
      <dgm:prSet/>
      <dgm:spPr/>
      <dgm:t>
        <a:bodyPr/>
        <a:lstStyle/>
        <a:p>
          <a:endParaRPr lang="en-US"/>
        </a:p>
      </dgm:t>
    </dgm:pt>
    <dgm:pt modelId="{FE72E20B-8E91-4A2D-BC35-B3B41FADB127}" type="sibTrans" cxnId="{AF7F0E6D-4529-48D7-8BC3-92BAB5008A2B}">
      <dgm:prSet/>
      <dgm:spPr/>
      <dgm:t>
        <a:bodyPr/>
        <a:lstStyle/>
        <a:p>
          <a:endParaRPr lang="en-US"/>
        </a:p>
      </dgm:t>
    </dgm:pt>
    <dgm:pt modelId="{A41DBF41-54C1-406F-90D6-B9B0D7EAB984}" type="pres">
      <dgm:prSet presAssocID="{47A0D796-97CB-4D4F-8571-AA090EA269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1B15C-6371-457D-8354-E82AE3A445BE}" type="pres">
      <dgm:prSet presAssocID="{0AB0CC59-843B-46A3-B104-C59059991F86}" presName="hierRoot1" presStyleCnt="0"/>
      <dgm:spPr/>
    </dgm:pt>
    <dgm:pt modelId="{EC73AAD6-ED9F-4F2A-B285-A9DE26CBF4DF}" type="pres">
      <dgm:prSet presAssocID="{0AB0CC59-843B-46A3-B104-C59059991F86}" presName="composite" presStyleCnt="0"/>
      <dgm:spPr/>
    </dgm:pt>
    <dgm:pt modelId="{E35193C0-6606-4E13-ACCC-A8057F363410}" type="pres">
      <dgm:prSet presAssocID="{0AB0CC59-843B-46A3-B104-C59059991F86}" presName="background" presStyleLbl="node0" presStyleIdx="0" presStyleCnt="6"/>
      <dgm:spPr/>
    </dgm:pt>
    <dgm:pt modelId="{3FC8BFE4-781E-495E-A4C4-5BDD445C8AE6}" type="pres">
      <dgm:prSet presAssocID="{0AB0CC59-843B-46A3-B104-C59059991F86}" presName="text" presStyleLbl="fgAcc0" presStyleIdx="0" presStyleCnt="6" custScaleY="131725">
        <dgm:presLayoutVars>
          <dgm:chPref val="3"/>
        </dgm:presLayoutVars>
      </dgm:prSet>
      <dgm:spPr/>
    </dgm:pt>
    <dgm:pt modelId="{F142483C-8986-4888-B01A-081615475B15}" type="pres">
      <dgm:prSet presAssocID="{0AB0CC59-843B-46A3-B104-C59059991F86}" presName="hierChild2" presStyleCnt="0"/>
      <dgm:spPr/>
    </dgm:pt>
    <dgm:pt modelId="{1C94317C-28BF-4651-8E64-41E354A27E66}" type="pres">
      <dgm:prSet presAssocID="{31CF715B-4D62-4E57-84C8-2805887DF2A3}" presName="hierRoot1" presStyleCnt="0"/>
      <dgm:spPr/>
    </dgm:pt>
    <dgm:pt modelId="{B5FC27B2-1978-45D5-A7CB-CD0E970C017C}" type="pres">
      <dgm:prSet presAssocID="{31CF715B-4D62-4E57-84C8-2805887DF2A3}" presName="composite" presStyleCnt="0"/>
      <dgm:spPr/>
    </dgm:pt>
    <dgm:pt modelId="{AA80885E-2F0F-49EB-A352-41DDD5162036}" type="pres">
      <dgm:prSet presAssocID="{31CF715B-4D62-4E57-84C8-2805887DF2A3}" presName="background" presStyleLbl="node0" presStyleIdx="1" presStyleCnt="6"/>
      <dgm:spPr/>
    </dgm:pt>
    <dgm:pt modelId="{70414AD4-1339-4820-AA17-EEED171A156E}" type="pres">
      <dgm:prSet presAssocID="{31CF715B-4D62-4E57-84C8-2805887DF2A3}" presName="text" presStyleLbl="fgAcc0" presStyleIdx="1" presStyleCnt="6" custScaleY="133438">
        <dgm:presLayoutVars>
          <dgm:chPref val="3"/>
        </dgm:presLayoutVars>
      </dgm:prSet>
      <dgm:spPr/>
    </dgm:pt>
    <dgm:pt modelId="{0CC8904D-3A92-4E86-B24D-D91879052BBE}" type="pres">
      <dgm:prSet presAssocID="{31CF715B-4D62-4E57-84C8-2805887DF2A3}" presName="hierChild2" presStyleCnt="0"/>
      <dgm:spPr/>
    </dgm:pt>
    <dgm:pt modelId="{4DBC2C81-2A95-4010-BBFF-A24B8B0CF1DF}" type="pres">
      <dgm:prSet presAssocID="{7959967E-73E0-4EA4-8D1B-F75B67772F0B}" presName="hierRoot1" presStyleCnt="0"/>
      <dgm:spPr/>
    </dgm:pt>
    <dgm:pt modelId="{72C734BC-25B4-4585-B096-F2DB49385628}" type="pres">
      <dgm:prSet presAssocID="{7959967E-73E0-4EA4-8D1B-F75B67772F0B}" presName="composite" presStyleCnt="0"/>
      <dgm:spPr/>
    </dgm:pt>
    <dgm:pt modelId="{F34E8CBE-233C-4253-98C5-7870F9B150B7}" type="pres">
      <dgm:prSet presAssocID="{7959967E-73E0-4EA4-8D1B-F75B67772F0B}" presName="background" presStyleLbl="node0" presStyleIdx="2" presStyleCnt="6"/>
      <dgm:spPr/>
    </dgm:pt>
    <dgm:pt modelId="{8511B72B-F9BF-459B-8974-ED6FA9AE7235}" type="pres">
      <dgm:prSet presAssocID="{7959967E-73E0-4EA4-8D1B-F75B67772F0B}" presName="text" presStyleLbl="fgAcc0" presStyleIdx="2" presStyleCnt="6" custScaleY="131725">
        <dgm:presLayoutVars>
          <dgm:chPref val="3"/>
        </dgm:presLayoutVars>
      </dgm:prSet>
      <dgm:spPr/>
    </dgm:pt>
    <dgm:pt modelId="{703923BC-79C0-4A73-85CC-C46B0E1CDDA5}" type="pres">
      <dgm:prSet presAssocID="{7959967E-73E0-4EA4-8D1B-F75B67772F0B}" presName="hierChild2" presStyleCnt="0"/>
      <dgm:spPr/>
    </dgm:pt>
    <dgm:pt modelId="{B267DE54-D426-4DE4-80C4-1B2CB0BA05AB}" type="pres">
      <dgm:prSet presAssocID="{B8267C1E-42C4-4CBF-9382-E4E68DB7AF37}" presName="hierRoot1" presStyleCnt="0"/>
      <dgm:spPr/>
    </dgm:pt>
    <dgm:pt modelId="{49BA265A-F333-4D2A-8033-6DAE70AA9267}" type="pres">
      <dgm:prSet presAssocID="{B8267C1E-42C4-4CBF-9382-E4E68DB7AF37}" presName="composite" presStyleCnt="0"/>
      <dgm:spPr/>
    </dgm:pt>
    <dgm:pt modelId="{468593E3-994C-4879-A4DF-19AF28EB5AF6}" type="pres">
      <dgm:prSet presAssocID="{B8267C1E-42C4-4CBF-9382-E4E68DB7AF37}" presName="background" presStyleLbl="node0" presStyleIdx="3" presStyleCnt="6"/>
      <dgm:spPr/>
    </dgm:pt>
    <dgm:pt modelId="{B96773D9-4F16-4A1C-8CA1-DE6EB91CEBBC}" type="pres">
      <dgm:prSet presAssocID="{B8267C1E-42C4-4CBF-9382-E4E68DB7AF37}" presName="text" presStyleLbl="fgAcc0" presStyleIdx="3" presStyleCnt="6" custScaleY="137075">
        <dgm:presLayoutVars>
          <dgm:chPref val="3"/>
        </dgm:presLayoutVars>
      </dgm:prSet>
      <dgm:spPr/>
    </dgm:pt>
    <dgm:pt modelId="{66BD1D7F-D378-4E01-83EC-E833D629CB51}" type="pres">
      <dgm:prSet presAssocID="{B8267C1E-42C4-4CBF-9382-E4E68DB7AF37}" presName="hierChild2" presStyleCnt="0"/>
      <dgm:spPr/>
    </dgm:pt>
    <dgm:pt modelId="{A76D3848-F252-44D6-8465-8E7A8DC31C6E}" type="pres">
      <dgm:prSet presAssocID="{E7260B47-8CB0-42F9-8742-9F6400FCC399}" presName="hierRoot1" presStyleCnt="0"/>
      <dgm:spPr/>
    </dgm:pt>
    <dgm:pt modelId="{F0376117-DD7F-49B7-AFFA-747C9C9BCDB2}" type="pres">
      <dgm:prSet presAssocID="{E7260B47-8CB0-42F9-8742-9F6400FCC399}" presName="composite" presStyleCnt="0"/>
      <dgm:spPr/>
    </dgm:pt>
    <dgm:pt modelId="{9F3AA327-D161-4360-96A5-534E11B2F654}" type="pres">
      <dgm:prSet presAssocID="{E7260B47-8CB0-42F9-8742-9F6400FCC399}" presName="background" presStyleLbl="node0" presStyleIdx="4" presStyleCnt="6"/>
      <dgm:spPr/>
    </dgm:pt>
    <dgm:pt modelId="{FF976DA5-482E-4BAF-8A4A-6223EB26A23C}" type="pres">
      <dgm:prSet presAssocID="{E7260B47-8CB0-42F9-8742-9F6400FCC399}" presName="text" presStyleLbl="fgAcc0" presStyleIdx="4" presStyleCnt="6" custScaleY="130012">
        <dgm:presLayoutVars>
          <dgm:chPref val="3"/>
        </dgm:presLayoutVars>
      </dgm:prSet>
      <dgm:spPr/>
    </dgm:pt>
    <dgm:pt modelId="{CC68BC75-0D94-46C7-AF27-A218ADF2C4D5}" type="pres">
      <dgm:prSet presAssocID="{E7260B47-8CB0-42F9-8742-9F6400FCC399}" presName="hierChild2" presStyleCnt="0"/>
      <dgm:spPr/>
    </dgm:pt>
    <dgm:pt modelId="{1FB2B37D-C792-4C3C-B893-AE58ED84147B}" type="pres">
      <dgm:prSet presAssocID="{D93B391C-794B-4E70-AB4F-6DF5FE74546A}" presName="hierRoot1" presStyleCnt="0"/>
      <dgm:spPr/>
    </dgm:pt>
    <dgm:pt modelId="{DA88E0F5-4A1F-465C-9A98-337125D7086F}" type="pres">
      <dgm:prSet presAssocID="{D93B391C-794B-4E70-AB4F-6DF5FE74546A}" presName="composite" presStyleCnt="0"/>
      <dgm:spPr/>
    </dgm:pt>
    <dgm:pt modelId="{7E043576-2F0E-4F3B-A08D-DBC16C5D6B60}" type="pres">
      <dgm:prSet presAssocID="{D93B391C-794B-4E70-AB4F-6DF5FE74546A}" presName="background" presStyleLbl="node0" presStyleIdx="5" presStyleCnt="6"/>
      <dgm:spPr/>
    </dgm:pt>
    <dgm:pt modelId="{9F9F972E-5808-4EE9-B351-E23D2EC2F749}" type="pres">
      <dgm:prSet presAssocID="{D93B391C-794B-4E70-AB4F-6DF5FE74546A}" presName="text" presStyleLbl="fgAcc0" presStyleIdx="5" presStyleCnt="6" custScaleY="131725">
        <dgm:presLayoutVars>
          <dgm:chPref val="3"/>
        </dgm:presLayoutVars>
      </dgm:prSet>
      <dgm:spPr/>
    </dgm:pt>
    <dgm:pt modelId="{969666BF-84CE-4531-843F-7F68B6D8AAA3}" type="pres">
      <dgm:prSet presAssocID="{D93B391C-794B-4E70-AB4F-6DF5FE74546A}" presName="hierChild2" presStyleCnt="0"/>
      <dgm:spPr/>
    </dgm:pt>
  </dgm:ptLst>
  <dgm:cxnLst>
    <dgm:cxn modelId="{FFEDD104-068F-4E01-BEAB-E1C33682CCCE}" type="presOf" srcId="{E7260B47-8CB0-42F9-8742-9F6400FCC399}" destId="{FF976DA5-482E-4BAF-8A4A-6223EB26A23C}" srcOrd="0" destOrd="0" presId="urn:microsoft.com/office/officeart/2005/8/layout/hierarchy1"/>
    <dgm:cxn modelId="{ED19652E-2519-4B1F-862A-DCDD530717DA}" srcId="{47A0D796-97CB-4D4F-8571-AA090EA269CC}" destId="{B8267C1E-42C4-4CBF-9382-E4E68DB7AF37}" srcOrd="3" destOrd="0" parTransId="{9F80A625-E5A1-42F8-B0ED-D9401464A1DF}" sibTransId="{3663F93D-4E96-4B06-90F1-35E4F8A3F5E0}"/>
    <dgm:cxn modelId="{EEBE2A63-C772-4571-B5A3-0FF86FCA5405}" type="presOf" srcId="{B8267C1E-42C4-4CBF-9382-E4E68DB7AF37}" destId="{B96773D9-4F16-4A1C-8CA1-DE6EB91CEBBC}" srcOrd="0" destOrd="0" presId="urn:microsoft.com/office/officeart/2005/8/layout/hierarchy1"/>
    <dgm:cxn modelId="{48157545-14D9-4BB1-8D57-72AC8AE821D8}" type="presOf" srcId="{47A0D796-97CB-4D4F-8571-AA090EA269CC}" destId="{A41DBF41-54C1-406F-90D6-B9B0D7EAB984}" srcOrd="0" destOrd="0" presId="urn:microsoft.com/office/officeart/2005/8/layout/hierarchy1"/>
    <dgm:cxn modelId="{AF7F0E6D-4529-48D7-8BC3-92BAB5008A2B}" srcId="{47A0D796-97CB-4D4F-8571-AA090EA269CC}" destId="{D93B391C-794B-4E70-AB4F-6DF5FE74546A}" srcOrd="5" destOrd="0" parTransId="{5A93C2CE-CC1B-45C2-974A-1B857688429E}" sibTransId="{FE72E20B-8E91-4A2D-BC35-B3B41FADB127}"/>
    <dgm:cxn modelId="{B535AE55-E0EB-4C60-A1A0-4B6F3297E5D2}" srcId="{47A0D796-97CB-4D4F-8571-AA090EA269CC}" destId="{0AB0CC59-843B-46A3-B104-C59059991F86}" srcOrd="0" destOrd="0" parTransId="{F7923F58-1F2B-455C-8188-4D63C0A15D06}" sibTransId="{4B8AF0AF-0B3B-4F74-9F1E-B20F26B7B430}"/>
    <dgm:cxn modelId="{E94C9E79-69D7-4C75-BA78-D9320528AD48}" srcId="{47A0D796-97CB-4D4F-8571-AA090EA269CC}" destId="{7959967E-73E0-4EA4-8D1B-F75B67772F0B}" srcOrd="2" destOrd="0" parTransId="{D4C0DCFC-D0E8-4B03-9D07-C7B65879F5DA}" sibTransId="{2170120C-78C3-48C8-806D-DEC587AF9780}"/>
    <dgm:cxn modelId="{4E6F72A8-5142-4F5F-9357-B8A331C924B6}" type="presOf" srcId="{0AB0CC59-843B-46A3-B104-C59059991F86}" destId="{3FC8BFE4-781E-495E-A4C4-5BDD445C8AE6}" srcOrd="0" destOrd="0" presId="urn:microsoft.com/office/officeart/2005/8/layout/hierarchy1"/>
    <dgm:cxn modelId="{79E16CAC-4262-41D2-8C14-E043C049D1C8}" srcId="{47A0D796-97CB-4D4F-8571-AA090EA269CC}" destId="{31CF715B-4D62-4E57-84C8-2805887DF2A3}" srcOrd="1" destOrd="0" parTransId="{C9E6C52A-25C1-4352-B373-F93AB8903747}" sibTransId="{E626D17C-0471-4D29-A5C0-0A93CD2162EC}"/>
    <dgm:cxn modelId="{6AF3C7BE-0471-4597-AE10-48D74AF0A3BA}" type="presOf" srcId="{D93B391C-794B-4E70-AB4F-6DF5FE74546A}" destId="{9F9F972E-5808-4EE9-B351-E23D2EC2F749}" srcOrd="0" destOrd="0" presId="urn:microsoft.com/office/officeart/2005/8/layout/hierarchy1"/>
    <dgm:cxn modelId="{2EDF25BF-B80D-452B-A784-9956775EFAC5}" type="presOf" srcId="{7959967E-73E0-4EA4-8D1B-F75B67772F0B}" destId="{8511B72B-F9BF-459B-8974-ED6FA9AE7235}" srcOrd="0" destOrd="0" presId="urn:microsoft.com/office/officeart/2005/8/layout/hierarchy1"/>
    <dgm:cxn modelId="{F5F075CD-7C1D-4D39-BCE9-91423A9AE9E3}" type="presOf" srcId="{31CF715B-4D62-4E57-84C8-2805887DF2A3}" destId="{70414AD4-1339-4820-AA17-EEED171A156E}" srcOrd="0" destOrd="0" presId="urn:microsoft.com/office/officeart/2005/8/layout/hierarchy1"/>
    <dgm:cxn modelId="{786D26DA-9859-4433-8170-DC4487A193EE}" srcId="{47A0D796-97CB-4D4F-8571-AA090EA269CC}" destId="{E7260B47-8CB0-42F9-8742-9F6400FCC399}" srcOrd="4" destOrd="0" parTransId="{E4624418-3E17-41B6-9AB8-7C89DC09ADAF}" sibTransId="{8AA14D7F-DC26-49FF-9C39-A90367671C83}"/>
    <dgm:cxn modelId="{2BCE1141-D32C-4D9C-BD9E-B3E159218394}" type="presParOf" srcId="{A41DBF41-54C1-406F-90D6-B9B0D7EAB984}" destId="{AB01B15C-6371-457D-8354-E82AE3A445BE}" srcOrd="0" destOrd="0" presId="urn:microsoft.com/office/officeart/2005/8/layout/hierarchy1"/>
    <dgm:cxn modelId="{E7D49D55-1231-4992-8187-BB027E5B31D8}" type="presParOf" srcId="{AB01B15C-6371-457D-8354-E82AE3A445BE}" destId="{EC73AAD6-ED9F-4F2A-B285-A9DE26CBF4DF}" srcOrd="0" destOrd="0" presId="urn:microsoft.com/office/officeart/2005/8/layout/hierarchy1"/>
    <dgm:cxn modelId="{721A52DC-D650-419E-AA06-3554D9C7F8A2}" type="presParOf" srcId="{EC73AAD6-ED9F-4F2A-B285-A9DE26CBF4DF}" destId="{E35193C0-6606-4E13-ACCC-A8057F363410}" srcOrd="0" destOrd="0" presId="urn:microsoft.com/office/officeart/2005/8/layout/hierarchy1"/>
    <dgm:cxn modelId="{FB291895-EBFB-4784-8620-F077B5EC6F43}" type="presParOf" srcId="{EC73AAD6-ED9F-4F2A-B285-A9DE26CBF4DF}" destId="{3FC8BFE4-781E-495E-A4C4-5BDD445C8AE6}" srcOrd="1" destOrd="0" presId="urn:microsoft.com/office/officeart/2005/8/layout/hierarchy1"/>
    <dgm:cxn modelId="{6BA838A0-7830-4D1B-BE03-43B40938783E}" type="presParOf" srcId="{AB01B15C-6371-457D-8354-E82AE3A445BE}" destId="{F142483C-8986-4888-B01A-081615475B15}" srcOrd="1" destOrd="0" presId="urn:microsoft.com/office/officeart/2005/8/layout/hierarchy1"/>
    <dgm:cxn modelId="{E6A0E8D2-37E9-4E72-83DF-0414624326CC}" type="presParOf" srcId="{A41DBF41-54C1-406F-90D6-B9B0D7EAB984}" destId="{1C94317C-28BF-4651-8E64-41E354A27E66}" srcOrd="1" destOrd="0" presId="urn:microsoft.com/office/officeart/2005/8/layout/hierarchy1"/>
    <dgm:cxn modelId="{4678D8D4-2215-487D-A455-04C9C87F33CC}" type="presParOf" srcId="{1C94317C-28BF-4651-8E64-41E354A27E66}" destId="{B5FC27B2-1978-45D5-A7CB-CD0E970C017C}" srcOrd="0" destOrd="0" presId="urn:microsoft.com/office/officeart/2005/8/layout/hierarchy1"/>
    <dgm:cxn modelId="{DA8D1D3A-9718-4C87-9273-A642C584EA47}" type="presParOf" srcId="{B5FC27B2-1978-45D5-A7CB-CD0E970C017C}" destId="{AA80885E-2F0F-49EB-A352-41DDD5162036}" srcOrd="0" destOrd="0" presId="urn:microsoft.com/office/officeart/2005/8/layout/hierarchy1"/>
    <dgm:cxn modelId="{42CEBB7C-1402-44D1-AB03-0BE86118ABAA}" type="presParOf" srcId="{B5FC27B2-1978-45D5-A7CB-CD0E970C017C}" destId="{70414AD4-1339-4820-AA17-EEED171A156E}" srcOrd="1" destOrd="0" presId="urn:microsoft.com/office/officeart/2005/8/layout/hierarchy1"/>
    <dgm:cxn modelId="{A9970F79-46C2-4CFC-B1B5-94F260135560}" type="presParOf" srcId="{1C94317C-28BF-4651-8E64-41E354A27E66}" destId="{0CC8904D-3A92-4E86-B24D-D91879052BBE}" srcOrd="1" destOrd="0" presId="urn:microsoft.com/office/officeart/2005/8/layout/hierarchy1"/>
    <dgm:cxn modelId="{62EF0C70-DBE5-4200-86BF-D6F44BC7CF7E}" type="presParOf" srcId="{A41DBF41-54C1-406F-90D6-B9B0D7EAB984}" destId="{4DBC2C81-2A95-4010-BBFF-A24B8B0CF1DF}" srcOrd="2" destOrd="0" presId="urn:microsoft.com/office/officeart/2005/8/layout/hierarchy1"/>
    <dgm:cxn modelId="{4F28A19A-BDB3-41C0-ACA8-75345E0BB8B1}" type="presParOf" srcId="{4DBC2C81-2A95-4010-BBFF-A24B8B0CF1DF}" destId="{72C734BC-25B4-4585-B096-F2DB49385628}" srcOrd="0" destOrd="0" presId="urn:microsoft.com/office/officeart/2005/8/layout/hierarchy1"/>
    <dgm:cxn modelId="{A630CF54-6445-4250-9DC6-5C268FED8062}" type="presParOf" srcId="{72C734BC-25B4-4585-B096-F2DB49385628}" destId="{F34E8CBE-233C-4253-98C5-7870F9B150B7}" srcOrd="0" destOrd="0" presId="urn:microsoft.com/office/officeart/2005/8/layout/hierarchy1"/>
    <dgm:cxn modelId="{DD3BB494-E20C-451F-AACD-56BFE0464450}" type="presParOf" srcId="{72C734BC-25B4-4585-B096-F2DB49385628}" destId="{8511B72B-F9BF-459B-8974-ED6FA9AE7235}" srcOrd="1" destOrd="0" presId="urn:microsoft.com/office/officeart/2005/8/layout/hierarchy1"/>
    <dgm:cxn modelId="{B20A9321-782E-49E5-8E84-1C3A6E538F9F}" type="presParOf" srcId="{4DBC2C81-2A95-4010-BBFF-A24B8B0CF1DF}" destId="{703923BC-79C0-4A73-85CC-C46B0E1CDDA5}" srcOrd="1" destOrd="0" presId="urn:microsoft.com/office/officeart/2005/8/layout/hierarchy1"/>
    <dgm:cxn modelId="{4E589E39-5DF7-414F-9535-9D3A2D8250C1}" type="presParOf" srcId="{A41DBF41-54C1-406F-90D6-B9B0D7EAB984}" destId="{B267DE54-D426-4DE4-80C4-1B2CB0BA05AB}" srcOrd="3" destOrd="0" presId="urn:microsoft.com/office/officeart/2005/8/layout/hierarchy1"/>
    <dgm:cxn modelId="{89EC63EA-E4C6-484C-8A27-D8EB20B4D44C}" type="presParOf" srcId="{B267DE54-D426-4DE4-80C4-1B2CB0BA05AB}" destId="{49BA265A-F333-4D2A-8033-6DAE70AA9267}" srcOrd="0" destOrd="0" presId="urn:microsoft.com/office/officeart/2005/8/layout/hierarchy1"/>
    <dgm:cxn modelId="{2F749477-5F2E-43A0-B245-B65F0BE260DF}" type="presParOf" srcId="{49BA265A-F333-4D2A-8033-6DAE70AA9267}" destId="{468593E3-994C-4879-A4DF-19AF28EB5AF6}" srcOrd="0" destOrd="0" presId="urn:microsoft.com/office/officeart/2005/8/layout/hierarchy1"/>
    <dgm:cxn modelId="{0D13AA12-D39B-4F21-908E-729B994A0BBB}" type="presParOf" srcId="{49BA265A-F333-4D2A-8033-6DAE70AA9267}" destId="{B96773D9-4F16-4A1C-8CA1-DE6EB91CEBBC}" srcOrd="1" destOrd="0" presId="urn:microsoft.com/office/officeart/2005/8/layout/hierarchy1"/>
    <dgm:cxn modelId="{2694B5C9-305B-4176-B2A3-484229ABC842}" type="presParOf" srcId="{B267DE54-D426-4DE4-80C4-1B2CB0BA05AB}" destId="{66BD1D7F-D378-4E01-83EC-E833D629CB51}" srcOrd="1" destOrd="0" presId="urn:microsoft.com/office/officeart/2005/8/layout/hierarchy1"/>
    <dgm:cxn modelId="{4FCF787D-CAA1-43DC-94C3-360E8AA18EEA}" type="presParOf" srcId="{A41DBF41-54C1-406F-90D6-B9B0D7EAB984}" destId="{A76D3848-F252-44D6-8465-8E7A8DC31C6E}" srcOrd="4" destOrd="0" presId="urn:microsoft.com/office/officeart/2005/8/layout/hierarchy1"/>
    <dgm:cxn modelId="{4EA91543-15F3-40B9-88BC-699249875729}" type="presParOf" srcId="{A76D3848-F252-44D6-8465-8E7A8DC31C6E}" destId="{F0376117-DD7F-49B7-AFFA-747C9C9BCDB2}" srcOrd="0" destOrd="0" presId="urn:microsoft.com/office/officeart/2005/8/layout/hierarchy1"/>
    <dgm:cxn modelId="{08677A6B-8F64-4A76-929A-8D9B86468861}" type="presParOf" srcId="{F0376117-DD7F-49B7-AFFA-747C9C9BCDB2}" destId="{9F3AA327-D161-4360-96A5-534E11B2F654}" srcOrd="0" destOrd="0" presId="urn:microsoft.com/office/officeart/2005/8/layout/hierarchy1"/>
    <dgm:cxn modelId="{69332283-D2BD-48ED-B305-D635BC357599}" type="presParOf" srcId="{F0376117-DD7F-49B7-AFFA-747C9C9BCDB2}" destId="{FF976DA5-482E-4BAF-8A4A-6223EB26A23C}" srcOrd="1" destOrd="0" presId="urn:microsoft.com/office/officeart/2005/8/layout/hierarchy1"/>
    <dgm:cxn modelId="{A88F8EC8-8918-479A-B689-7D929CBB24B9}" type="presParOf" srcId="{A76D3848-F252-44D6-8465-8E7A8DC31C6E}" destId="{CC68BC75-0D94-46C7-AF27-A218ADF2C4D5}" srcOrd="1" destOrd="0" presId="urn:microsoft.com/office/officeart/2005/8/layout/hierarchy1"/>
    <dgm:cxn modelId="{DAFBA88F-8469-4F90-A81E-11270B0156EC}" type="presParOf" srcId="{A41DBF41-54C1-406F-90D6-B9B0D7EAB984}" destId="{1FB2B37D-C792-4C3C-B893-AE58ED84147B}" srcOrd="5" destOrd="0" presId="urn:microsoft.com/office/officeart/2005/8/layout/hierarchy1"/>
    <dgm:cxn modelId="{30413C6D-DD18-43F0-8B7C-30EF203E3A5D}" type="presParOf" srcId="{1FB2B37D-C792-4C3C-B893-AE58ED84147B}" destId="{DA88E0F5-4A1F-465C-9A98-337125D7086F}" srcOrd="0" destOrd="0" presId="urn:microsoft.com/office/officeart/2005/8/layout/hierarchy1"/>
    <dgm:cxn modelId="{C39F41C5-8B83-473A-B802-A9517A1350B0}" type="presParOf" srcId="{DA88E0F5-4A1F-465C-9A98-337125D7086F}" destId="{7E043576-2F0E-4F3B-A08D-DBC16C5D6B60}" srcOrd="0" destOrd="0" presId="urn:microsoft.com/office/officeart/2005/8/layout/hierarchy1"/>
    <dgm:cxn modelId="{13BD2161-D941-47C0-8EC0-C57E02CE94F7}" type="presParOf" srcId="{DA88E0F5-4A1F-465C-9A98-337125D7086F}" destId="{9F9F972E-5808-4EE9-B351-E23D2EC2F749}" srcOrd="1" destOrd="0" presId="urn:microsoft.com/office/officeart/2005/8/layout/hierarchy1"/>
    <dgm:cxn modelId="{A0D0DFDA-EF51-4F9D-B402-46F56CAEC0D7}" type="presParOf" srcId="{1FB2B37D-C792-4C3C-B893-AE58ED84147B}" destId="{969666BF-84CE-4531-843F-7F68B6D8AA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0D796-97CB-4D4F-8571-AA090EA269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1ADF5A-686C-410B-BDE7-24C9F1BAD432}">
      <dgm:prSet custT="1"/>
      <dgm:spPr/>
      <dgm:t>
        <a:bodyPr/>
        <a:lstStyle/>
        <a:p>
          <a:r>
            <a:rPr lang="en-US" sz="2200" b="1" dirty="0" err="1"/>
            <a:t>phụ</a:t>
          </a:r>
          <a:r>
            <a:rPr lang="en-US" sz="2200" b="1" dirty="0"/>
            <a:t> </a:t>
          </a:r>
          <a:r>
            <a:rPr lang="en-US" sz="2200" b="1" dirty="0" err="1"/>
            <a:t>thuộc</a:t>
          </a:r>
          <a:r>
            <a:rPr lang="en-US" sz="2200" b="1" dirty="0"/>
            <a:t> </a:t>
          </a:r>
          <a:r>
            <a:rPr lang="en-US" sz="2200" b="1" dirty="0" err="1"/>
            <a:t>vào</a:t>
          </a:r>
          <a:r>
            <a:rPr lang="en-US" sz="2200" b="1" dirty="0"/>
            <a:t> </a:t>
          </a:r>
          <a:r>
            <a:rPr lang="en-US" sz="2200" b="1" dirty="0" err="1"/>
            <a:t>công</a:t>
          </a:r>
          <a:r>
            <a:rPr lang="en-US" sz="2200" b="1" dirty="0"/>
            <a:t> </a:t>
          </a:r>
          <a:r>
            <a:rPr lang="en-US" sz="2200" b="1" dirty="0" err="1"/>
            <a:t>cụ</a:t>
          </a:r>
          <a:r>
            <a:rPr lang="en-US" sz="2200" b="1" dirty="0"/>
            <a:t> </a:t>
          </a:r>
          <a:r>
            <a:rPr lang="en-US" sz="2200" b="1" dirty="0" err="1"/>
            <a:t>biên</a:t>
          </a:r>
          <a:r>
            <a:rPr lang="en-US" sz="2200" b="1" dirty="0"/>
            <a:t> </a:t>
          </a:r>
          <a:r>
            <a:rPr lang="en-US" sz="2200" b="1" dirty="0" err="1"/>
            <a:t>dịch</a:t>
          </a:r>
          <a:r>
            <a:rPr lang="en-US" sz="2200" b="1" dirty="0"/>
            <a:t> </a:t>
          </a:r>
        </a:p>
      </dgm:t>
    </dgm:pt>
    <dgm:pt modelId="{2AF23C87-2B9B-4449-82BC-034AC418D24C}" type="parTrans" cxnId="{F6384A8B-5605-47A0-933C-B0D9AA3685F1}">
      <dgm:prSet/>
      <dgm:spPr/>
      <dgm:t>
        <a:bodyPr/>
        <a:lstStyle/>
        <a:p>
          <a:endParaRPr lang="en-US"/>
        </a:p>
      </dgm:t>
    </dgm:pt>
    <dgm:pt modelId="{F22CA22B-BB90-4ED3-8579-35D2AFDB7D3B}" type="sibTrans" cxnId="{F6384A8B-5605-47A0-933C-B0D9AA3685F1}">
      <dgm:prSet/>
      <dgm:spPr/>
      <dgm:t>
        <a:bodyPr/>
        <a:lstStyle/>
        <a:p>
          <a:endParaRPr lang="en-US"/>
        </a:p>
      </dgm:t>
    </dgm:pt>
    <dgm:pt modelId="{7B939B68-A54F-45C7-BFB3-F8430D50D757}">
      <dgm:prSet custT="1"/>
      <dgm:spPr/>
      <dgm:t>
        <a:bodyPr/>
        <a:lstStyle/>
        <a:p>
          <a:r>
            <a:rPr lang="en-US" sz="2200" b="1" dirty="0" err="1"/>
            <a:t>Khác</a:t>
          </a:r>
          <a:r>
            <a:rPr lang="en-US" sz="2200" b="1" dirty="0"/>
            <a:t> </a:t>
          </a:r>
          <a:r>
            <a:rPr lang="en-US" sz="2200" b="1" dirty="0" err="1"/>
            <a:t>biệt</a:t>
          </a:r>
          <a:r>
            <a:rPr lang="en-US" sz="2200" b="1" dirty="0"/>
            <a:t> </a:t>
          </a:r>
          <a:r>
            <a:rPr lang="en-US" sz="2200" b="1" dirty="0" err="1"/>
            <a:t>với</a:t>
          </a:r>
          <a:r>
            <a:rPr lang="en-US" sz="2200" b="1" dirty="0"/>
            <a:t> HTML </a:t>
          </a:r>
        </a:p>
      </dgm:t>
    </dgm:pt>
    <dgm:pt modelId="{B8A0E8F8-DEC2-4311-BBA7-59C23AE5F355}" type="parTrans" cxnId="{CC3DDC45-DA5F-4F7F-BF65-D18F84CADE43}">
      <dgm:prSet/>
      <dgm:spPr/>
      <dgm:t>
        <a:bodyPr/>
        <a:lstStyle/>
        <a:p>
          <a:endParaRPr lang="en-US"/>
        </a:p>
      </dgm:t>
    </dgm:pt>
    <dgm:pt modelId="{887688C0-1CE2-4830-A262-9711EC195618}" type="sibTrans" cxnId="{CC3DDC45-DA5F-4F7F-BF65-D18F84CADE43}">
      <dgm:prSet/>
      <dgm:spPr/>
      <dgm:t>
        <a:bodyPr/>
        <a:lstStyle/>
        <a:p>
          <a:endParaRPr lang="en-US"/>
        </a:p>
      </dgm:t>
    </dgm:pt>
    <dgm:pt modelId="{241CECFB-55FE-49E9-9FD1-66373D97FEF2}">
      <dgm:prSet custT="1"/>
      <dgm:spPr/>
      <dgm:t>
        <a:bodyPr/>
        <a:lstStyle/>
        <a:p>
          <a:r>
            <a:rPr lang="en-US" sz="2200" b="1" dirty="0" err="1"/>
            <a:t>Kích</a:t>
          </a:r>
          <a:r>
            <a:rPr lang="en-US" sz="2200" b="1" dirty="0"/>
            <a:t> </a:t>
          </a:r>
          <a:r>
            <a:rPr lang="en-US" sz="2200" b="1" dirty="0" err="1"/>
            <a:t>thước</a:t>
          </a:r>
          <a:r>
            <a:rPr lang="en-US" sz="2200" b="1" dirty="0"/>
            <a:t> </a:t>
          </a:r>
          <a:r>
            <a:rPr lang="en-US" sz="2200" b="1" dirty="0" err="1"/>
            <a:t>mã</a:t>
          </a:r>
          <a:r>
            <a:rPr lang="en-US" sz="2200" b="1" dirty="0"/>
            <a:t> </a:t>
          </a:r>
        </a:p>
      </dgm:t>
    </dgm:pt>
    <dgm:pt modelId="{0B03C8FE-2997-4526-BD85-B3904AE682A8}" type="parTrans" cxnId="{746FB16E-E152-4AB5-87FD-EB096A4A6107}">
      <dgm:prSet/>
      <dgm:spPr/>
      <dgm:t>
        <a:bodyPr/>
        <a:lstStyle/>
        <a:p>
          <a:endParaRPr lang="en-US"/>
        </a:p>
      </dgm:t>
    </dgm:pt>
    <dgm:pt modelId="{BE663DDD-FE6D-41C7-BA32-92C6112F499C}" type="sibTrans" cxnId="{746FB16E-E152-4AB5-87FD-EB096A4A6107}">
      <dgm:prSet/>
      <dgm:spPr/>
      <dgm:t>
        <a:bodyPr/>
        <a:lstStyle/>
        <a:p>
          <a:endParaRPr lang="en-US"/>
        </a:p>
      </dgm:t>
    </dgm:pt>
    <dgm:pt modelId="{19C5E5CF-E072-40FB-93ED-FA10D7F2ED85}">
      <dgm:prSet custT="1"/>
      <dgm:spPr/>
      <dgm:t>
        <a:bodyPr/>
        <a:lstStyle/>
        <a:p>
          <a:r>
            <a:rPr lang="en-US" sz="2200" b="1" dirty="0" err="1"/>
            <a:t>Tính</a:t>
          </a:r>
          <a:r>
            <a:rPr lang="en-US" sz="2200" b="1" dirty="0"/>
            <a:t> </a:t>
          </a:r>
          <a:r>
            <a:rPr lang="en-US" sz="2200" b="1" dirty="0" err="1"/>
            <a:t>linh</a:t>
          </a:r>
          <a:r>
            <a:rPr lang="en-US" sz="2200" b="1" dirty="0"/>
            <a:t> </a:t>
          </a:r>
          <a:r>
            <a:rPr lang="en-US" sz="2200" b="1" dirty="0" err="1"/>
            <a:t>hoạt</a:t>
          </a:r>
          <a:r>
            <a:rPr lang="en-US" sz="2200" b="1" dirty="0"/>
            <a:t> </a:t>
          </a:r>
        </a:p>
      </dgm:t>
    </dgm:pt>
    <dgm:pt modelId="{C3DFABA3-91E1-4D9B-8A2A-4F67E7FAD987}" type="parTrans" cxnId="{B9E03D77-D5AF-4BF9-852D-603EF6CD8369}">
      <dgm:prSet/>
      <dgm:spPr/>
      <dgm:t>
        <a:bodyPr/>
        <a:lstStyle/>
        <a:p>
          <a:endParaRPr lang="en-US"/>
        </a:p>
      </dgm:t>
    </dgm:pt>
    <dgm:pt modelId="{BFA14848-A814-4944-9CAE-9443A379F7E6}" type="sibTrans" cxnId="{B9E03D77-D5AF-4BF9-852D-603EF6CD8369}">
      <dgm:prSet/>
      <dgm:spPr/>
      <dgm:t>
        <a:bodyPr/>
        <a:lstStyle/>
        <a:p>
          <a:endParaRPr lang="en-US"/>
        </a:p>
      </dgm:t>
    </dgm:pt>
    <dgm:pt modelId="{2372CA82-BF63-40F7-8A61-D0A350E67B0D}">
      <dgm:prSet custT="1"/>
      <dgm:spPr/>
      <dgm:t>
        <a:bodyPr/>
        <a:lstStyle/>
        <a:p>
          <a:r>
            <a:rPr lang="en-US" sz="2200" b="1" dirty="0" err="1"/>
            <a:t>Khó</a:t>
          </a:r>
          <a:r>
            <a:rPr lang="en-US" sz="2200" b="1" dirty="0"/>
            <a:t> </a:t>
          </a:r>
          <a:r>
            <a:rPr lang="en-US" sz="2200" b="1" dirty="0" err="1"/>
            <a:t>đọc</a:t>
          </a:r>
          <a:r>
            <a:rPr lang="en-US" sz="2200" b="1" dirty="0"/>
            <a:t> </a:t>
          </a:r>
          <a:r>
            <a:rPr lang="en-US" sz="2200" b="1" dirty="0" err="1"/>
            <a:t>khi</a:t>
          </a:r>
          <a:r>
            <a:rPr lang="en-US" sz="2200" b="1" dirty="0"/>
            <a:t> logic </a:t>
          </a:r>
          <a:r>
            <a:rPr lang="en-US" sz="2200" b="1" dirty="0" err="1"/>
            <a:t>phức</a:t>
          </a:r>
          <a:r>
            <a:rPr lang="en-US" sz="2200" b="1" dirty="0"/>
            <a:t> </a:t>
          </a:r>
          <a:r>
            <a:rPr lang="en-US" sz="2200" b="1" dirty="0" err="1"/>
            <a:t>tạp</a:t>
          </a:r>
          <a:r>
            <a:rPr lang="en-US" sz="2200" b="1" dirty="0"/>
            <a:t> </a:t>
          </a:r>
        </a:p>
      </dgm:t>
    </dgm:pt>
    <dgm:pt modelId="{33CD93C1-0729-4439-A8E9-F37F09BBDF7B}" type="parTrans" cxnId="{881692ED-082E-4892-A1EA-F5E777751B4C}">
      <dgm:prSet/>
      <dgm:spPr/>
      <dgm:t>
        <a:bodyPr/>
        <a:lstStyle/>
        <a:p>
          <a:endParaRPr lang="en-US"/>
        </a:p>
      </dgm:t>
    </dgm:pt>
    <dgm:pt modelId="{C500EB1A-3940-4DEE-BE9E-E07DB9716882}" type="sibTrans" cxnId="{881692ED-082E-4892-A1EA-F5E777751B4C}">
      <dgm:prSet/>
      <dgm:spPr/>
      <dgm:t>
        <a:bodyPr/>
        <a:lstStyle/>
        <a:p>
          <a:endParaRPr lang="en-US"/>
        </a:p>
      </dgm:t>
    </dgm:pt>
    <dgm:pt modelId="{A41DBF41-54C1-406F-90D6-B9B0D7EAB984}" type="pres">
      <dgm:prSet presAssocID="{47A0D796-97CB-4D4F-8571-AA090EA269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90525A-5686-4D21-BB37-CD1B3EEC9F22}" type="pres">
      <dgm:prSet presAssocID="{F21ADF5A-686C-410B-BDE7-24C9F1BAD432}" presName="hierRoot1" presStyleCnt="0"/>
      <dgm:spPr/>
    </dgm:pt>
    <dgm:pt modelId="{7B8A4BE0-C4E8-4BA8-ABB8-F74D166EBA17}" type="pres">
      <dgm:prSet presAssocID="{F21ADF5A-686C-410B-BDE7-24C9F1BAD432}" presName="composite" presStyleCnt="0"/>
      <dgm:spPr/>
    </dgm:pt>
    <dgm:pt modelId="{74A77AFD-11B7-49AD-B1C7-E80408E0766C}" type="pres">
      <dgm:prSet presAssocID="{F21ADF5A-686C-410B-BDE7-24C9F1BAD432}" presName="background" presStyleLbl="node0" presStyleIdx="0" presStyleCnt="5"/>
      <dgm:spPr/>
    </dgm:pt>
    <dgm:pt modelId="{FFA30B53-54AE-4023-8AB6-FC4D8B693ABA}" type="pres">
      <dgm:prSet presAssocID="{F21ADF5A-686C-410B-BDE7-24C9F1BAD432}" presName="text" presStyleLbl="fgAcc0" presStyleIdx="0" presStyleCnt="5">
        <dgm:presLayoutVars>
          <dgm:chPref val="3"/>
        </dgm:presLayoutVars>
      </dgm:prSet>
      <dgm:spPr/>
    </dgm:pt>
    <dgm:pt modelId="{F5139768-D148-4A9F-A4AC-5BC9CC3A0609}" type="pres">
      <dgm:prSet presAssocID="{F21ADF5A-686C-410B-BDE7-24C9F1BAD432}" presName="hierChild2" presStyleCnt="0"/>
      <dgm:spPr/>
    </dgm:pt>
    <dgm:pt modelId="{A00B831C-2926-4516-B095-243BE4807798}" type="pres">
      <dgm:prSet presAssocID="{7B939B68-A54F-45C7-BFB3-F8430D50D757}" presName="hierRoot1" presStyleCnt="0"/>
      <dgm:spPr/>
    </dgm:pt>
    <dgm:pt modelId="{713E8403-59C4-4967-A5C3-BD14E52C98E2}" type="pres">
      <dgm:prSet presAssocID="{7B939B68-A54F-45C7-BFB3-F8430D50D757}" presName="composite" presStyleCnt="0"/>
      <dgm:spPr/>
    </dgm:pt>
    <dgm:pt modelId="{AAA33BD0-A3A6-49B2-8715-D1CCEB594659}" type="pres">
      <dgm:prSet presAssocID="{7B939B68-A54F-45C7-BFB3-F8430D50D757}" presName="background" presStyleLbl="node0" presStyleIdx="1" presStyleCnt="5"/>
      <dgm:spPr/>
    </dgm:pt>
    <dgm:pt modelId="{8E9A03E2-8CE2-499F-A0E9-835FF9AE702C}" type="pres">
      <dgm:prSet presAssocID="{7B939B68-A54F-45C7-BFB3-F8430D50D757}" presName="text" presStyleLbl="fgAcc0" presStyleIdx="1" presStyleCnt="5">
        <dgm:presLayoutVars>
          <dgm:chPref val="3"/>
        </dgm:presLayoutVars>
      </dgm:prSet>
      <dgm:spPr/>
    </dgm:pt>
    <dgm:pt modelId="{972C79E7-8572-4A35-90BC-4D1800DDCE89}" type="pres">
      <dgm:prSet presAssocID="{7B939B68-A54F-45C7-BFB3-F8430D50D757}" presName="hierChild2" presStyleCnt="0"/>
      <dgm:spPr/>
    </dgm:pt>
    <dgm:pt modelId="{91809688-B6F2-4A9E-84EC-0A3C117DA9AA}" type="pres">
      <dgm:prSet presAssocID="{241CECFB-55FE-49E9-9FD1-66373D97FEF2}" presName="hierRoot1" presStyleCnt="0"/>
      <dgm:spPr/>
    </dgm:pt>
    <dgm:pt modelId="{C2F87196-5E0F-4313-8DCC-1E2DE2317310}" type="pres">
      <dgm:prSet presAssocID="{241CECFB-55FE-49E9-9FD1-66373D97FEF2}" presName="composite" presStyleCnt="0"/>
      <dgm:spPr/>
    </dgm:pt>
    <dgm:pt modelId="{9BA62A48-D05A-42F8-A64C-71E28263A2FB}" type="pres">
      <dgm:prSet presAssocID="{241CECFB-55FE-49E9-9FD1-66373D97FEF2}" presName="background" presStyleLbl="node0" presStyleIdx="2" presStyleCnt="5"/>
      <dgm:spPr/>
    </dgm:pt>
    <dgm:pt modelId="{AEAED0BD-B760-43B9-8039-BDC334F51FE2}" type="pres">
      <dgm:prSet presAssocID="{241CECFB-55FE-49E9-9FD1-66373D97FEF2}" presName="text" presStyleLbl="fgAcc0" presStyleIdx="2" presStyleCnt="5">
        <dgm:presLayoutVars>
          <dgm:chPref val="3"/>
        </dgm:presLayoutVars>
      </dgm:prSet>
      <dgm:spPr/>
    </dgm:pt>
    <dgm:pt modelId="{2FC29109-D842-4D00-9B0B-D57656AD903B}" type="pres">
      <dgm:prSet presAssocID="{241CECFB-55FE-49E9-9FD1-66373D97FEF2}" presName="hierChild2" presStyleCnt="0"/>
      <dgm:spPr/>
    </dgm:pt>
    <dgm:pt modelId="{7C6795FF-D299-4E35-B603-FC8B7B773E71}" type="pres">
      <dgm:prSet presAssocID="{19C5E5CF-E072-40FB-93ED-FA10D7F2ED85}" presName="hierRoot1" presStyleCnt="0"/>
      <dgm:spPr/>
    </dgm:pt>
    <dgm:pt modelId="{882CE5AB-C3CC-440A-BF1B-D9C74E338DF8}" type="pres">
      <dgm:prSet presAssocID="{19C5E5CF-E072-40FB-93ED-FA10D7F2ED85}" presName="composite" presStyleCnt="0"/>
      <dgm:spPr/>
    </dgm:pt>
    <dgm:pt modelId="{26F43E70-0A11-4299-9F49-2063E7D825A1}" type="pres">
      <dgm:prSet presAssocID="{19C5E5CF-E072-40FB-93ED-FA10D7F2ED85}" presName="background" presStyleLbl="node0" presStyleIdx="3" presStyleCnt="5"/>
      <dgm:spPr/>
    </dgm:pt>
    <dgm:pt modelId="{1DCE7245-9886-4EA5-82A1-5E587C098598}" type="pres">
      <dgm:prSet presAssocID="{19C5E5CF-E072-40FB-93ED-FA10D7F2ED85}" presName="text" presStyleLbl="fgAcc0" presStyleIdx="3" presStyleCnt="5">
        <dgm:presLayoutVars>
          <dgm:chPref val="3"/>
        </dgm:presLayoutVars>
      </dgm:prSet>
      <dgm:spPr/>
    </dgm:pt>
    <dgm:pt modelId="{9243F175-0A19-41F4-B5DA-537C9FFAD522}" type="pres">
      <dgm:prSet presAssocID="{19C5E5CF-E072-40FB-93ED-FA10D7F2ED85}" presName="hierChild2" presStyleCnt="0"/>
      <dgm:spPr/>
    </dgm:pt>
    <dgm:pt modelId="{40168891-ED22-4799-982C-9516F4F4E50B}" type="pres">
      <dgm:prSet presAssocID="{2372CA82-BF63-40F7-8A61-D0A350E67B0D}" presName="hierRoot1" presStyleCnt="0"/>
      <dgm:spPr/>
    </dgm:pt>
    <dgm:pt modelId="{2C952C46-8E95-4BB1-BB55-2F814959C003}" type="pres">
      <dgm:prSet presAssocID="{2372CA82-BF63-40F7-8A61-D0A350E67B0D}" presName="composite" presStyleCnt="0"/>
      <dgm:spPr/>
    </dgm:pt>
    <dgm:pt modelId="{20F68CC4-389A-40D4-9F9E-CFC8C61D2AF0}" type="pres">
      <dgm:prSet presAssocID="{2372CA82-BF63-40F7-8A61-D0A350E67B0D}" presName="background" presStyleLbl="node0" presStyleIdx="4" presStyleCnt="5"/>
      <dgm:spPr/>
    </dgm:pt>
    <dgm:pt modelId="{66BD8736-49DB-4C87-A97F-D1A85BF0A6C7}" type="pres">
      <dgm:prSet presAssocID="{2372CA82-BF63-40F7-8A61-D0A350E67B0D}" presName="text" presStyleLbl="fgAcc0" presStyleIdx="4" presStyleCnt="5">
        <dgm:presLayoutVars>
          <dgm:chPref val="3"/>
        </dgm:presLayoutVars>
      </dgm:prSet>
      <dgm:spPr/>
    </dgm:pt>
    <dgm:pt modelId="{C2FF3EB6-EB4F-45F0-896F-91DFD2F928FF}" type="pres">
      <dgm:prSet presAssocID="{2372CA82-BF63-40F7-8A61-D0A350E67B0D}" presName="hierChild2" presStyleCnt="0"/>
      <dgm:spPr/>
    </dgm:pt>
  </dgm:ptLst>
  <dgm:cxnLst>
    <dgm:cxn modelId="{48157545-14D9-4BB1-8D57-72AC8AE821D8}" type="presOf" srcId="{47A0D796-97CB-4D4F-8571-AA090EA269CC}" destId="{A41DBF41-54C1-406F-90D6-B9B0D7EAB984}" srcOrd="0" destOrd="0" presId="urn:microsoft.com/office/officeart/2005/8/layout/hierarchy1"/>
    <dgm:cxn modelId="{CC3DDC45-DA5F-4F7F-BF65-D18F84CADE43}" srcId="{47A0D796-97CB-4D4F-8571-AA090EA269CC}" destId="{7B939B68-A54F-45C7-BFB3-F8430D50D757}" srcOrd="1" destOrd="0" parTransId="{B8A0E8F8-DEC2-4311-BBA7-59C23AE5F355}" sibTransId="{887688C0-1CE2-4830-A262-9711EC195618}"/>
    <dgm:cxn modelId="{F3946F6B-C747-4BC5-8CBC-7B0E9B4AE941}" type="presOf" srcId="{241CECFB-55FE-49E9-9FD1-66373D97FEF2}" destId="{AEAED0BD-B760-43B9-8039-BDC334F51FE2}" srcOrd="0" destOrd="0" presId="urn:microsoft.com/office/officeart/2005/8/layout/hierarchy1"/>
    <dgm:cxn modelId="{746FB16E-E152-4AB5-87FD-EB096A4A6107}" srcId="{47A0D796-97CB-4D4F-8571-AA090EA269CC}" destId="{241CECFB-55FE-49E9-9FD1-66373D97FEF2}" srcOrd="2" destOrd="0" parTransId="{0B03C8FE-2997-4526-BD85-B3904AE682A8}" sibTransId="{BE663DDD-FE6D-41C7-BA32-92C6112F499C}"/>
    <dgm:cxn modelId="{511C2273-CB92-4B51-87CA-3A00004A6893}" type="presOf" srcId="{7B939B68-A54F-45C7-BFB3-F8430D50D757}" destId="{8E9A03E2-8CE2-499F-A0E9-835FF9AE702C}" srcOrd="0" destOrd="0" presId="urn:microsoft.com/office/officeart/2005/8/layout/hierarchy1"/>
    <dgm:cxn modelId="{B9E03D77-D5AF-4BF9-852D-603EF6CD8369}" srcId="{47A0D796-97CB-4D4F-8571-AA090EA269CC}" destId="{19C5E5CF-E072-40FB-93ED-FA10D7F2ED85}" srcOrd="3" destOrd="0" parTransId="{C3DFABA3-91E1-4D9B-8A2A-4F67E7FAD987}" sibTransId="{BFA14848-A814-4944-9CAE-9443A379F7E6}"/>
    <dgm:cxn modelId="{F6384A8B-5605-47A0-933C-B0D9AA3685F1}" srcId="{47A0D796-97CB-4D4F-8571-AA090EA269CC}" destId="{F21ADF5A-686C-410B-BDE7-24C9F1BAD432}" srcOrd="0" destOrd="0" parTransId="{2AF23C87-2B9B-4449-82BC-034AC418D24C}" sibTransId="{F22CA22B-BB90-4ED3-8579-35D2AFDB7D3B}"/>
    <dgm:cxn modelId="{E7388E99-1B38-446A-9694-E54275997FD6}" type="presOf" srcId="{F21ADF5A-686C-410B-BDE7-24C9F1BAD432}" destId="{FFA30B53-54AE-4023-8AB6-FC4D8B693ABA}" srcOrd="0" destOrd="0" presId="urn:microsoft.com/office/officeart/2005/8/layout/hierarchy1"/>
    <dgm:cxn modelId="{B78B64CD-7659-4A4C-9380-C903B26E2FFC}" type="presOf" srcId="{2372CA82-BF63-40F7-8A61-D0A350E67B0D}" destId="{66BD8736-49DB-4C87-A97F-D1A85BF0A6C7}" srcOrd="0" destOrd="0" presId="urn:microsoft.com/office/officeart/2005/8/layout/hierarchy1"/>
    <dgm:cxn modelId="{A0DE8ED3-3875-4B4F-BA0C-9C0DEF0EDD2D}" type="presOf" srcId="{19C5E5CF-E072-40FB-93ED-FA10D7F2ED85}" destId="{1DCE7245-9886-4EA5-82A1-5E587C098598}" srcOrd="0" destOrd="0" presId="urn:microsoft.com/office/officeart/2005/8/layout/hierarchy1"/>
    <dgm:cxn modelId="{881692ED-082E-4892-A1EA-F5E777751B4C}" srcId="{47A0D796-97CB-4D4F-8571-AA090EA269CC}" destId="{2372CA82-BF63-40F7-8A61-D0A350E67B0D}" srcOrd="4" destOrd="0" parTransId="{33CD93C1-0729-4439-A8E9-F37F09BBDF7B}" sibTransId="{C500EB1A-3940-4DEE-BE9E-E07DB9716882}"/>
    <dgm:cxn modelId="{1A805BC9-FA74-4184-B076-FAAC2D0A1B1C}" type="presParOf" srcId="{A41DBF41-54C1-406F-90D6-B9B0D7EAB984}" destId="{FD90525A-5686-4D21-BB37-CD1B3EEC9F22}" srcOrd="0" destOrd="0" presId="urn:microsoft.com/office/officeart/2005/8/layout/hierarchy1"/>
    <dgm:cxn modelId="{C41B7B8C-9EFD-4FB9-A947-534CD4DF8132}" type="presParOf" srcId="{FD90525A-5686-4D21-BB37-CD1B3EEC9F22}" destId="{7B8A4BE0-C4E8-4BA8-ABB8-F74D166EBA17}" srcOrd="0" destOrd="0" presId="urn:microsoft.com/office/officeart/2005/8/layout/hierarchy1"/>
    <dgm:cxn modelId="{1181C8D9-4922-41CF-B950-73001E342C89}" type="presParOf" srcId="{7B8A4BE0-C4E8-4BA8-ABB8-F74D166EBA17}" destId="{74A77AFD-11B7-49AD-B1C7-E80408E0766C}" srcOrd="0" destOrd="0" presId="urn:microsoft.com/office/officeart/2005/8/layout/hierarchy1"/>
    <dgm:cxn modelId="{7909CA7F-CA50-475A-866C-E3C3736EC8C8}" type="presParOf" srcId="{7B8A4BE0-C4E8-4BA8-ABB8-F74D166EBA17}" destId="{FFA30B53-54AE-4023-8AB6-FC4D8B693ABA}" srcOrd="1" destOrd="0" presId="urn:microsoft.com/office/officeart/2005/8/layout/hierarchy1"/>
    <dgm:cxn modelId="{C7D8D020-62ED-4153-ABB3-E2BD01B06F15}" type="presParOf" srcId="{FD90525A-5686-4D21-BB37-CD1B3EEC9F22}" destId="{F5139768-D148-4A9F-A4AC-5BC9CC3A0609}" srcOrd="1" destOrd="0" presId="urn:microsoft.com/office/officeart/2005/8/layout/hierarchy1"/>
    <dgm:cxn modelId="{58030BE7-CCBD-4488-A021-B4AA47D1B0D9}" type="presParOf" srcId="{A41DBF41-54C1-406F-90D6-B9B0D7EAB984}" destId="{A00B831C-2926-4516-B095-243BE4807798}" srcOrd="1" destOrd="0" presId="urn:microsoft.com/office/officeart/2005/8/layout/hierarchy1"/>
    <dgm:cxn modelId="{C633979D-12DF-4667-A6F5-2169561C7C26}" type="presParOf" srcId="{A00B831C-2926-4516-B095-243BE4807798}" destId="{713E8403-59C4-4967-A5C3-BD14E52C98E2}" srcOrd="0" destOrd="0" presId="urn:microsoft.com/office/officeart/2005/8/layout/hierarchy1"/>
    <dgm:cxn modelId="{7303350E-E177-4A0D-AE6B-BC1064DB0F82}" type="presParOf" srcId="{713E8403-59C4-4967-A5C3-BD14E52C98E2}" destId="{AAA33BD0-A3A6-49B2-8715-D1CCEB594659}" srcOrd="0" destOrd="0" presId="urn:microsoft.com/office/officeart/2005/8/layout/hierarchy1"/>
    <dgm:cxn modelId="{989028FB-43B3-4F9B-A2FE-6F95ADE0AB59}" type="presParOf" srcId="{713E8403-59C4-4967-A5C3-BD14E52C98E2}" destId="{8E9A03E2-8CE2-499F-A0E9-835FF9AE702C}" srcOrd="1" destOrd="0" presId="urn:microsoft.com/office/officeart/2005/8/layout/hierarchy1"/>
    <dgm:cxn modelId="{63828C67-B0FA-42E5-B1AB-97C898D85FDD}" type="presParOf" srcId="{A00B831C-2926-4516-B095-243BE4807798}" destId="{972C79E7-8572-4A35-90BC-4D1800DDCE89}" srcOrd="1" destOrd="0" presId="urn:microsoft.com/office/officeart/2005/8/layout/hierarchy1"/>
    <dgm:cxn modelId="{52E2AE58-27F1-449E-99E7-79861569C006}" type="presParOf" srcId="{A41DBF41-54C1-406F-90D6-B9B0D7EAB984}" destId="{91809688-B6F2-4A9E-84EC-0A3C117DA9AA}" srcOrd="2" destOrd="0" presId="urn:microsoft.com/office/officeart/2005/8/layout/hierarchy1"/>
    <dgm:cxn modelId="{6D89C8CB-193E-411E-B6DD-4CA23E859411}" type="presParOf" srcId="{91809688-B6F2-4A9E-84EC-0A3C117DA9AA}" destId="{C2F87196-5E0F-4313-8DCC-1E2DE2317310}" srcOrd="0" destOrd="0" presId="urn:microsoft.com/office/officeart/2005/8/layout/hierarchy1"/>
    <dgm:cxn modelId="{D9F2FFB9-CAAA-421F-B157-C4F559855583}" type="presParOf" srcId="{C2F87196-5E0F-4313-8DCC-1E2DE2317310}" destId="{9BA62A48-D05A-42F8-A64C-71E28263A2FB}" srcOrd="0" destOrd="0" presId="urn:microsoft.com/office/officeart/2005/8/layout/hierarchy1"/>
    <dgm:cxn modelId="{55DE0CD9-E4BE-429C-AF03-C66CC985112C}" type="presParOf" srcId="{C2F87196-5E0F-4313-8DCC-1E2DE2317310}" destId="{AEAED0BD-B760-43B9-8039-BDC334F51FE2}" srcOrd="1" destOrd="0" presId="urn:microsoft.com/office/officeart/2005/8/layout/hierarchy1"/>
    <dgm:cxn modelId="{C5672B1C-639E-4204-8058-D955B218F4A8}" type="presParOf" srcId="{91809688-B6F2-4A9E-84EC-0A3C117DA9AA}" destId="{2FC29109-D842-4D00-9B0B-D57656AD903B}" srcOrd="1" destOrd="0" presId="urn:microsoft.com/office/officeart/2005/8/layout/hierarchy1"/>
    <dgm:cxn modelId="{CA242125-CF59-4008-A85D-EB5237896A76}" type="presParOf" srcId="{A41DBF41-54C1-406F-90D6-B9B0D7EAB984}" destId="{7C6795FF-D299-4E35-B603-FC8B7B773E71}" srcOrd="3" destOrd="0" presId="urn:microsoft.com/office/officeart/2005/8/layout/hierarchy1"/>
    <dgm:cxn modelId="{62E2203A-B447-46D7-9661-45D9DEF30DE4}" type="presParOf" srcId="{7C6795FF-D299-4E35-B603-FC8B7B773E71}" destId="{882CE5AB-C3CC-440A-BF1B-D9C74E338DF8}" srcOrd="0" destOrd="0" presId="urn:microsoft.com/office/officeart/2005/8/layout/hierarchy1"/>
    <dgm:cxn modelId="{88BFE675-5A9D-4E3B-A6AE-1E8816D835F2}" type="presParOf" srcId="{882CE5AB-C3CC-440A-BF1B-D9C74E338DF8}" destId="{26F43E70-0A11-4299-9F49-2063E7D825A1}" srcOrd="0" destOrd="0" presId="urn:microsoft.com/office/officeart/2005/8/layout/hierarchy1"/>
    <dgm:cxn modelId="{55A029AE-F5AC-4F58-ADDD-9588E0444A8E}" type="presParOf" srcId="{882CE5AB-C3CC-440A-BF1B-D9C74E338DF8}" destId="{1DCE7245-9886-4EA5-82A1-5E587C098598}" srcOrd="1" destOrd="0" presId="urn:microsoft.com/office/officeart/2005/8/layout/hierarchy1"/>
    <dgm:cxn modelId="{1166076C-3EDC-456E-A51A-A9CAF2DA6719}" type="presParOf" srcId="{7C6795FF-D299-4E35-B603-FC8B7B773E71}" destId="{9243F175-0A19-41F4-B5DA-537C9FFAD522}" srcOrd="1" destOrd="0" presId="urn:microsoft.com/office/officeart/2005/8/layout/hierarchy1"/>
    <dgm:cxn modelId="{F0E94011-CFAC-4D81-B804-E52DDD022477}" type="presParOf" srcId="{A41DBF41-54C1-406F-90D6-B9B0D7EAB984}" destId="{40168891-ED22-4799-982C-9516F4F4E50B}" srcOrd="4" destOrd="0" presId="urn:microsoft.com/office/officeart/2005/8/layout/hierarchy1"/>
    <dgm:cxn modelId="{2AF45E55-1B3C-4E6C-B03E-3BAC2138E5AB}" type="presParOf" srcId="{40168891-ED22-4799-982C-9516F4F4E50B}" destId="{2C952C46-8E95-4BB1-BB55-2F814959C003}" srcOrd="0" destOrd="0" presId="urn:microsoft.com/office/officeart/2005/8/layout/hierarchy1"/>
    <dgm:cxn modelId="{1F8A63E9-D52C-4CF9-858D-CC005EF9C563}" type="presParOf" srcId="{2C952C46-8E95-4BB1-BB55-2F814959C003}" destId="{20F68CC4-389A-40D4-9F9E-CFC8C61D2AF0}" srcOrd="0" destOrd="0" presId="urn:microsoft.com/office/officeart/2005/8/layout/hierarchy1"/>
    <dgm:cxn modelId="{E3B44149-B1AF-4B6C-90AB-E439E4FE8489}" type="presParOf" srcId="{2C952C46-8E95-4BB1-BB55-2F814959C003}" destId="{66BD8736-49DB-4C87-A97F-D1A85BF0A6C7}" srcOrd="1" destOrd="0" presId="urn:microsoft.com/office/officeart/2005/8/layout/hierarchy1"/>
    <dgm:cxn modelId="{4EDA7667-E531-4FEC-9C79-F6258AA47184}" type="presParOf" srcId="{40168891-ED22-4799-982C-9516F4F4E50B}" destId="{C2FF3EB6-EB4F-45F0-896F-91DFD2F928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0D796-97CB-4D4F-8571-AA090EA269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37995E-9FBF-462A-BFF7-EE4DB2D44C9A}">
      <dgm:prSet custT="1"/>
      <dgm:spPr/>
      <dgm:t>
        <a:bodyPr/>
        <a:lstStyle/>
        <a:p>
          <a:r>
            <a:rPr lang="en-US" sz="2200" dirty="0" err="1"/>
            <a:t>Tối</a:t>
          </a:r>
          <a:r>
            <a:rPr lang="en-US" sz="2200" dirty="0"/>
            <a:t> </a:t>
          </a:r>
          <a:r>
            <a:rPr lang="en-US" sz="2200" dirty="0" err="1"/>
            <a:t>ưu</a:t>
          </a:r>
          <a:r>
            <a:rPr lang="en-US" sz="2200" dirty="0"/>
            <a:t> </a:t>
          </a:r>
          <a:r>
            <a:rPr lang="en-US" sz="2200" dirty="0" err="1"/>
            <a:t>hiệu</a:t>
          </a:r>
          <a:r>
            <a:rPr lang="en-US" sz="2200" dirty="0"/>
            <a:t> </a:t>
          </a:r>
          <a:r>
            <a:rPr lang="en-US" sz="2200" dirty="0" err="1"/>
            <a:t>suất</a:t>
          </a:r>
          <a:r>
            <a:rPr lang="en-US" sz="2200" dirty="0"/>
            <a:t> </a:t>
          </a:r>
        </a:p>
      </dgm:t>
    </dgm:pt>
    <dgm:pt modelId="{59D815F2-DFBB-48F3-85D5-9C8581166778}" type="parTrans" cxnId="{EF726B3B-6DC8-4042-93FB-DA654787570C}">
      <dgm:prSet/>
      <dgm:spPr/>
      <dgm:t>
        <a:bodyPr/>
        <a:lstStyle/>
        <a:p>
          <a:endParaRPr lang="en-US"/>
        </a:p>
      </dgm:t>
    </dgm:pt>
    <dgm:pt modelId="{F1B1C2A2-96D7-49BD-8229-65F242CEB26F}" type="sibTrans" cxnId="{EF726B3B-6DC8-4042-93FB-DA654787570C}">
      <dgm:prSet/>
      <dgm:spPr/>
      <dgm:t>
        <a:bodyPr/>
        <a:lstStyle/>
        <a:p>
          <a:endParaRPr lang="en-US"/>
        </a:p>
      </dgm:t>
    </dgm:pt>
    <dgm:pt modelId="{56C7D2C1-E8DA-45A0-BAE9-427B89047BDF}">
      <dgm:prSet custT="1"/>
      <dgm:spPr/>
      <dgm:t>
        <a:bodyPr/>
        <a:lstStyle/>
        <a:p>
          <a:r>
            <a:rPr lang="en-US" sz="2200" dirty="0" err="1"/>
            <a:t>Tránh</a:t>
          </a:r>
          <a:r>
            <a:rPr lang="en-US" sz="2200" dirty="0"/>
            <a:t> reflow </a:t>
          </a:r>
          <a:r>
            <a:rPr lang="en-US" sz="2200" dirty="0" err="1"/>
            <a:t>và</a:t>
          </a:r>
          <a:r>
            <a:rPr lang="en-US" sz="2200" dirty="0"/>
            <a:t> repaint </a:t>
          </a:r>
          <a:r>
            <a:rPr lang="en-US" sz="2200" dirty="0" err="1"/>
            <a:t>không</a:t>
          </a:r>
          <a:r>
            <a:rPr lang="en-US" sz="2200" dirty="0"/>
            <a:t> </a:t>
          </a:r>
          <a:r>
            <a:rPr lang="en-US" sz="2200" dirty="0" err="1"/>
            <a:t>cần</a:t>
          </a:r>
          <a:r>
            <a:rPr lang="en-US" sz="2200" dirty="0"/>
            <a:t> </a:t>
          </a:r>
          <a:r>
            <a:rPr lang="en-US" sz="2200" dirty="0" err="1"/>
            <a:t>thiết</a:t>
          </a:r>
          <a:r>
            <a:rPr lang="en-US" sz="2200" dirty="0"/>
            <a:t> </a:t>
          </a:r>
        </a:p>
      </dgm:t>
    </dgm:pt>
    <dgm:pt modelId="{020498B3-240D-47CA-A65F-34F58193A75C}" type="parTrans" cxnId="{A2EA0342-3AFD-42E6-BC7F-A4944980CD00}">
      <dgm:prSet/>
      <dgm:spPr/>
      <dgm:t>
        <a:bodyPr/>
        <a:lstStyle/>
        <a:p>
          <a:endParaRPr lang="en-US"/>
        </a:p>
      </dgm:t>
    </dgm:pt>
    <dgm:pt modelId="{C76BFFAD-BEAE-4757-A2FB-1CBD4C0D27C8}" type="sibTrans" cxnId="{A2EA0342-3AFD-42E6-BC7F-A4944980CD00}">
      <dgm:prSet/>
      <dgm:spPr/>
      <dgm:t>
        <a:bodyPr/>
        <a:lstStyle/>
        <a:p>
          <a:endParaRPr lang="en-US"/>
        </a:p>
      </dgm:t>
    </dgm:pt>
    <dgm:pt modelId="{808652AF-5EFA-409E-9A3B-3B2637D3DE61}">
      <dgm:prSet custT="1"/>
      <dgm:spPr/>
      <dgm:t>
        <a:bodyPr/>
        <a:lstStyle/>
        <a:p>
          <a:r>
            <a:rPr lang="en-US" sz="2200" dirty="0" err="1"/>
            <a:t>Lập</a:t>
          </a:r>
          <a:r>
            <a:rPr lang="en-US" sz="2200" dirty="0"/>
            <a:t> </a:t>
          </a:r>
          <a:r>
            <a:rPr lang="en-US" sz="2200" dirty="0" err="1"/>
            <a:t>trình</a:t>
          </a:r>
          <a:r>
            <a:rPr lang="en-US" sz="2200" dirty="0"/>
            <a:t> </a:t>
          </a:r>
          <a:r>
            <a:rPr lang="en-US" sz="2200" dirty="0" err="1"/>
            <a:t>dễ</a:t>
          </a:r>
          <a:r>
            <a:rPr lang="en-US" sz="2200" dirty="0"/>
            <a:t> </a:t>
          </a:r>
          <a:r>
            <a:rPr lang="en-US" sz="2200" dirty="0" err="1"/>
            <a:t>dàng</a:t>
          </a:r>
          <a:r>
            <a:rPr lang="en-US" sz="2200" dirty="0"/>
            <a:t> </a:t>
          </a:r>
        </a:p>
      </dgm:t>
    </dgm:pt>
    <dgm:pt modelId="{C7AAD404-91CB-4598-A3DC-03AA0308FB7D}" type="parTrans" cxnId="{0AC03454-02B2-4124-BBC6-E65ADB49A827}">
      <dgm:prSet/>
      <dgm:spPr/>
      <dgm:t>
        <a:bodyPr/>
        <a:lstStyle/>
        <a:p>
          <a:endParaRPr lang="en-US"/>
        </a:p>
      </dgm:t>
    </dgm:pt>
    <dgm:pt modelId="{7D7BF248-DC17-44D6-ABDB-03C599BF8B48}" type="sibTrans" cxnId="{0AC03454-02B2-4124-BBC6-E65ADB49A827}">
      <dgm:prSet/>
      <dgm:spPr/>
      <dgm:t>
        <a:bodyPr/>
        <a:lstStyle/>
        <a:p>
          <a:endParaRPr lang="en-US"/>
        </a:p>
      </dgm:t>
    </dgm:pt>
    <dgm:pt modelId="{44C839F3-AECC-45A9-AB36-3C4932258F58}">
      <dgm:prSet custT="1"/>
      <dgm:spPr/>
      <dgm:t>
        <a:bodyPr/>
        <a:lstStyle/>
        <a:p>
          <a:r>
            <a:rPr lang="en-US" sz="2200" dirty="0" err="1"/>
            <a:t>Giúp</a:t>
          </a:r>
          <a:r>
            <a:rPr lang="en-US" sz="2200" dirty="0"/>
            <a:t> framework </a:t>
          </a:r>
          <a:r>
            <a:rPr lang="en-US" sz="2200" dirty="0" err="1"/>
            <a:t>tăng</a:t>
          </a:r>
          <a:r>
            <a:rPr lang="en-US" sz="2200" dirty="0"/>
            <a:t> </a:t>
          </a:r>
          <a:r>
            <a:rPr lang="en-US" sz="2200" dirty="0" err="1"/>
            <a:t>tốc</a:t>
          </a:r>
          <a:r>
            <a:rPr lang="en-US" sz="2200" dirty="0"/>
            <a:t> </a:t>
          </a:r>
          <a:r>
            <a:rPr lang="en-US" sz="2200" dirty="0" err="1"/>
            <a:t>độ</a:t>
          </a:r>
          <a:r>
            <a:rPr lang="en-US" sz="2200" dirty="0"/>
            <a:t> </a:t>
          </a:r>
          <a:r>
            <a:rPr lang="en-US" sz="2200" dirty="0" err="1"/>
            <a:t>hiển</a:t>
          </a:r>
          <a:r>
            <a:rPr lang="en-US" sz="2200" dirty="0"/>
            <a:t> </a:t>
          </a:r>
          <a:r>
            <a:rPr lang="en-US" sz="2200" dirty="0" err="1"/>
            <a:t>thị</a:t>
          </a:r>
          <a:r>
            <a:rPr lang="en-US" sz="2200" dirty="0"/>
            <a:t> </a:t>
          </a:r>
        </a:p>
      </dgm:t>
    </dgm:pt>
    <dgm:pt modelId="{D21D759B-327C-47CB-8C32-D4541969979A}" type="parTrans" cxnId="{B428CE1F-CE0E-46D6-85C8-719EDE72F571}">
      <dgm:prSet/>
      <dgm:spPr/>
      <dgm:t>
        <a:bodyPr/>
        <a:lstStyle/>
        <a:p>
          <a:endParaRPr lang="en-US"/>
        </a:p>
      </dgm:t>
    </dgm:pt>
    <dgm:pt modelId="{F9012F41-BE9D-4914-B8B2-04146B0699CC}" type="sibTrans" cxnId="{B428CE1F-CE0E-46D6-85C8-719EDE72F571}">
      <dgm:prSet/>
      <dgm:spPr/>
      <dgm:t>
        <a:bodyPr/>
        <a:lstStyle/>
        <a:p>
          <a:endParaRPr lang="en-US"/>
        </a:p>
      </dgm:t>
    </dgm:pt>
    <dgm:pt modelId="{A41DBF41-54C1-406F-90D6-B9B0D7EAB984}" type="pres">
      <dgm:prSet presAssocID="{47A0D796-97CB-4D4F-8571-AA090EA269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F10FA3-45F9-4B02-999F-601483A82DEE}" type="pres">
      <dgm:prSet presAssocID="{7737995E-9FBF-462A-BFF7-EE4DB2D44C9A}" presName="hierRoot1" presStyleCnt="0"/>
      <dgm:spPr/>
    </dgm:pt>
    <dgm:pt modelId="{3553AF94-1F73-4AD1-A50F-4B1106188F4B}" type="pres">
      <dgm:prSet presAssocID="{7737995E-9FBF-462A-BFF7-EE4DB2D44C9A}" presName="composite" presStyleCnt="0"/>
      <dgm:spPr/>
    </dgm:pt>
    <dgm:pt modelId="{C71A5080-AF81-4380-8450-70FCAD45A95A}" type="pres">
      <dgm:prSet presAssocID="{7737995E-9FBF-462A-BFF7-EE4DB2D44C9A}" presName="background" presStyleLbl="node0" presStyleIdx="0" presStyleCnt="4"/>
      <dgm:spPr/>
    </dgm:pt>
    <dgm:pt modelId="{E9C79D8E-534E-4542-8A53-72A9B4292ECC}" type="pres">
      <dgm:prSet presAssocID="{7737995E-9FBF-462A-BFF7-EE4DB2D44C9A}" presName="text" presStyleLbl="fgAcc0" presStyleIdx="0" presStyleCnt="4">
        <dgm:presLayoutVars>
          <dgm:chPref val="3"/>
        </dgm:presLayoutVars>
      </dgm:prSet>
      <dgm:spPr/>
    </dgm:pt>
    <dgm:pt modelId="{CF77EA9C-5545-4259-B3F4-78B15F7357AA}" type="pres">
      <dgm:prSet presAssocID="{7737995E-9FBF-462A-BFF7-EE4DB2D44C9A}" presName="hierChild2" presStyleCnt="0"/>
      <dgm:spPr/>
    </dgm:pt>
    <dgm:pt modelId="{CC417BCD-C3CB-4550-9CBD-F6DE50DD118D}" type="pres">
      <dgm:prSet presAssocID="{56C7D2C1-E8DA-45A0-BAE9-427B89047BDF}" presName="hierRoot1" presStyleCnt="0"/>
      <dgm:spPr/>
    </dgm:pt>
    <dgm:pt modelId="{0E8B100A-6EC6-4AFA-A4A5-37A9DBEF462B}" type="pres">
      <dgm:prSet presAssocID="{56C7D2C1-E8DA-45A0-BAE9-427B89047BDF}" presName="composite" presStyleCnt="0"/>
      <dgm:spPr/>
    </dgm:pt>
    <dgm:pt modelId="{38F72C2B-67CB-415A-B654-A1C7E61EE326}" type="pres">
      <dgm:prSet presAssocID="{56C7D2C1-E8DA-45A0-BAE9-427B89047BDF}" presName="background" presStyleLbl="node0" presStyleIdx="1" presStyleCnt="4"/>
      <dgm:spPr/>
    </dgm:pt>
    <dgm:pt modelId="{9FBEE6CC-3EF0-4245-91DD-5F1F4C94A5EC}" type="pres">
      <dgm:prSet presAssocID="{56C7D2C1-E8DA-45A0-BAE9-427B89047BDF}" presName="text" presStyleLbl="fgAcc0" presStyleIdx="1" presStyleCnt="4">
        <dgm:presLayoutVars>
          <dgm:chPref val="3"/>
        </dgm:presLayoutVars>
      </dgm:prSet>
      <dgm:spPr/>
    </dgm:pt>
    <dgm:pt modelId="{953B9F7D-7259-49BB-A2C4-4A41BBABC539}" type="pres">
      <dgm:prSet presAssocID="{56C7D2C1-E8DA-45A0-BAE9-427B89047BDF}" presName="hierChild2" presStyleCnt="0"/>
      <dgm:spPr/>
    </dgm:pt>
    <dgm:pt modelId="{AB89B004-93D2-431C-BD55-3689D49C8C22}" type="pres">
      <dgm:prSet presAssocID="{808652AF-5EFA-409E-9A3B-3B2637D3DE61}" presName="hierRoot1" presStyleCnt="0"/>
      <dgm:spPr/>
    </dgm:pt>
    <dgm:pt modelId="{00E68506-9D8A-4EDD-BB30-5C04BD5BFE84}" type="pres">
      <dgm:prSet presAssocID="{808652AF-5EFA-409E-9A3B-3B2637D3DE61}" presName="composite" presStyleCnt="0"/>
      <dgm:spPr/>
    </dgm:pt>
    <dgm:pt modelId="{6E6F7355-C3E6-42A5-A973-17EEA3F293B4}" type="pres">
      <dgm:prSet presAssocID="{808652AF-5EFA-409E-9A3B-3B2637D3DE61}" presName="background" presStyleLbl="node0" presStyleIdx="2" presStyleCnt="4"/>
      <dgm:spPr/>
    </dgm:pt>
    <dgm:pt modelId="{58EA85AF-556E-486F-8028-D22DE6A49EEB}" type="pres">
      <dgm:prSet presAssocID="{808652AF-5EFA-409E-9A3B-3B2637D3DE61}" presName="text" presStyleLbl="fgAcc0" presStyleIdx="2" presStyleCnt="4">
        <dgm:presLayoutVars>
          <dgm:chPref val="3"/>
        </dgm:presLayoutVars>
      </dgm:prSet>
      <dgm:spPr/>
    </dgm:pt>
    <dgm:pt modelId="{E3E4467A-BDA4-4C9A-998D-F1A779600B1E}" type="pres">
      <dgm:prSet presAssocID="{808652AF-5EFA-409E-9A3B-3B2637D3DE61}" presName="hierChild2" presStyleCnt="0"/>
      <dgm:spPr/>
    </dgm:pt>
    <dgm:pt modelId="{C77E2398-7A2E-4583-8811-339AD4EF2F24}" type="pres">
      <dgm:prSet presAssocID="{44C839F3-AECC-45A9-AB36-3C4932258F58}" presName="hierRoot1" presStyleCnt="0"/>
      <dgm:spPr/>
    </dgm:pt>
    <dgm:pt modelId="{433CE168-5DB6-4E84-910D-91334EC16CB8}" type="pres">
      <dgm:prSet presAssocID="{44C839F3-AECC-45A9-AB36-3C4932258F58}" presName="composite" presStyleCnt="0"/>
      <dgm:spPr/>
    </dgm:pt>
    <dgm:pt modelId="{B395A1C0-5BD6-4D4E-9010-A4F31A5A6843}" type="pres">
      <dgm:prSet presAssocID="{44C839F3-AECC-45A9-AB36-3C4932258F58}" presName="background" presStyleLbl="node0" presStyleIdx="3" presStyleCnt="4"/>
      <dgm:spPr/>
    </dgm:pt>
    <dgm:pt modelId="{36D93698-0170-4549-A3A8-169E06AE8E43}" type="pres">
      <dgm:prSet presAssocID="{44C839F3-AECC-45A9-AB36-3C4932258F58}" presName="text" presStyleLbl="fgAcc0" presStyleIdx="3" presStyleCnt="4">
        <dgm:presLayoutVars>
          <dgm:chPref val="3"/>
        </dgm:presLayoutVars>
      </dgm:prSet>
      <dgm:spPr/>
    </dgm:pt>
    <dgm:pt modelId="{067F308B-CE95-4547-9350-770941BC4513}" type="pres">
      <dgm:prSet presAssocID="{44C839F3-AECC-45A9-AB36-3C4932258F58}" presName="hierChild2" presStyleCnt="0"/>
      <dgm:spPr/>
    </dgm:pt>
  </dgm:ptLst>
  <dgm:cxnLst>
    <dgm:cxn modelId="{B428CE1F-CE0E-46D6-85C8-719EDE72F571}" srcId="{47A0D796-97CB-4D4F-8571-AA090EA269CC}" destId="{44C839F3-AECC-45A9-AB36-3C4932258F58}" srcOrd="3" destOrd="0" parTransId="{D21D759B-327C-47CB-8C32-D4541969979A}" sibTransId="{F9012F41-BE9D-4914-B8B2-04146B0699CC}"/>
    <dgm:cxn modelId="{EF726B3B-6DC8-4042-93FB-DA654787570C}" srcId="{47A0D796-97CB-4D4F-8571-AA090EA269CC}" destId="{7737995E-9FBF-462A-BFF7-EE4DB2D44C9A}" srcOrd="0" destOrd="0" parTransId="{59D815F2-DFBB-48F3-85D5-9C8581166778}" sibTransId="{F1B1C2A2-96D7-49BD-8229-65F242CEB26F}"/>
    <dgm:cxn modelId="{26FE985B-1C38-4BF5-A2AF-44596F7D91E0}" type="presOf" srcId="{7737995E-9FBF-462A-BFF7-EE4DB2D44C9A}" destId="{E9C79D8E-534E-4542-8A53-72A9B4292ECC}" srcOrd="0" destOrd="0" presId="urn:microsoft.com/office/officeart/2005/8/layout/hierarchy1"/>
    <dgm:cxn modelId="{A2EA0342-3AFD-42E6-BC7F-A4944980CD00}" srcId="{47A0D796-97CB-4D4F-8571-AA090EA269CC}" destId="{56C7D2C1-E8DA-45A0-BAE9-427B89047BDF}" srcOrd="1" destOrd="0" parTransId="{020498B3-240D-47CA-A65F-34F58193A75C}" sibTransId="{C76BFFAD-BEAE-4757-A2FB-1CBD4C0D27C8}"/>
    <dgm:cxn modelId="{48157545-14D9-4BB1-8D57-72AC8AE821D8}" type="presOf" srcId="{47A0D796-97CB-4D4F-8571-AA090EA269CC}" destId="{A41DBF41-54C1-406F-90D6-B9B0D7EAB984}" srcOrd="0" destOrd="0" presId="urn:microsoft.com/office/officeart/2005/8/layout/hierarchy1"/>
    <dgm:cxn modelId="{6D62274E-8406-4693-9E42-670FF6D78916}" type="presOf" srcId="{56C7D2C1-E8DA-45A0-BAE9-427B89047BDF}" destId="{9FBEE6CC-3EF0-4245-91DD-5F1F4C94A5EC}" srcOrd="0" destOrd="0" presId="urn:microsoft.com/office/officeart/2005/8/layout/hierarchy1"/>
    <dgm:cxn modelId="{0AC03454-02B2-4124-BBC6-E65ADB49A827}" srcId="{47A0D796-97CB-4D4F-8571-AA090EA269CC}" destId="{808652AF-5EFA-409E-9A3B-3B2637D3DE61}" srcOrd="2" destOrd="0" parTransId="{C7AAD404-91CB-4598-A3DC-03AA0308FB7D}" sibTransId="{7D7BF248-DC17-44D6-ABDB-03C599BF8B48}"/>
    <dgm:cxn modelId="{E2ABB1E2-1043-4817-B626-8F3D75845B1C}" type="presOf" srcId="{44C839F3-AECC-45A9-AB36-3C4932258F58}" destId="{36D93698-0170-4549-A3A8-169E06AE8E43}" srcOrd="0" destOrd="0" presId="urn:microsoft.com/office/officeart/2005/8/layout/hierarchy1"/>
    <dgm:cxn modelId="{4FF883FB-3025-4090-AA5C-BA3747C84035}" type="presOf" srcId="{808652AF-5EFA-409E-9A3B-3B2637D3DE61}" destId="{58EA85AF-556E-486F-8028-D22DE6A49EEB}" srcOrd="0" destOrd="0" presId="urn:microsoft.com/office/officeart/2005/8/layout/hierarchy1"/>
    <dgm:cxn modelId="{A066C0BB-011E-4AC5-998C-1F6FB6D4704D}" type="presParOf" srcId="{A41DBF41-54C1-406F-90D6-B9B0D7EAB984}" destId="{7BF10FA3-45F9-4B02-999F-601483A82DEE}" srcOrd="0" destOrd="0" presId="urn:microsoft.com/office/officeart/2005/8/layout/hierarchy1"/>
    <dgm:cxn modelId="{DD9526EE-7759-44F4-B0E9-AB208AB820FB}" type="presParOf" srcId="{7BF10FA3-45F9-4B02-999F-601483A82DEE}" destId="{3553AF94-1F73-4AD1-A50F-4B1106188F4B}" srcOrd="0" destOrd="0" presId="urn:microsoft.com/office/officeart/2005/8/layout/hierarchy1"/>
    <dgm:cxn modelId="{C2A39043-2D46-4725-9E83-54EA39DA6DE2}" type="presParOf" srcId="{3553AF94-1F73-4AD1-A50F-4B1106188F4B}" destId="{C71A5080-AF81-4380-8450-70FCAD45A95A}" srcOrd="0" destOrd="0" presId="urn:microsoft.com/office/officeart/2005/8/layout/hierarchy1"/>
    <dgm:cxn modelId="{6EE5D6A3-86A1-4F7B-8902-B957924205DD}" type="presParOf" srcId="{3553AF94-1F73-4AD1-A50F-4B1106188F4B}" destId="{E9C79D8E-534E-4542-8A53-72A9B4292ECC}" srcOrd="1" destOrd="0" presId="urn:microsoft.com/office/officeart/2005/8/layout/hierarchy1"/>
    <dgm:cxn modelId="{CB0C1A86-99DA-4904-A876-15BA0B863101}" type="presParOf" srcId="{7BF10FA3-45F9-4B02-999F-601483A82DEE}" destId="{CF77EA9C-5545-4259-B3F4-78B15F7357AA}" srcOrd="1" destOrd="0" presId="urn:microsoft.com/office/officeart/2005/8/layout/hierarchy1"/>
    <dgm:cxn modelId="{5361E82B-84C3-470B-90C8-94E72EB3B7C7}" type="presParOf" srcId="{A41DBF41-54C1-406F-90D6-B9B0D7EAB984}" destId="{CC417BCD-C3CB-4550-9CBD-F6DE50DD118D}" srcOrd="1" destOrd="0" presId="urn:microsoft.com/office/officeart/2005/8/layout/hierarchy1"/>
    <dgm:cxn modelId="{4B33FB4B-7308-498A-BBA5-6A36EAE257E6}" type="presParOf" srcId="{CC417BCD-C3CB-4550-9CBD-F6DE50DD118D}" destId="{0E8B100A-6EC6-4AFA-A4A5-37A9DBEF462B}" srcOrd="0" destOrd="0" presId="urn:microsoft.com/office/officeart/2005/8/layout/hierarchy1"/>
    <dgm:cxn modelId="{601276BD-914A-4098-A036-2D450C55B7A7}" type="presParOf" srcId="{0E8B100A-6EC6-4AFA-A4A5-37A9DBEF462B}" destId="{38F72C2B-67CB-415A-B654-A1C7E61EE326}" srcOrd="0" destOrd="0" presId="urn:microsoft.com/office/officeart/2005/8/layout/hierarchy1"/>
    <dgm:cxn modelId="{3776B0AA-CC18-40AE-B3B7-925D71EEE84F}" type="presParOf" srcId="{0E8B100A-6EC6-4AFA-A4A5-37A9DBEF462B}" destId="{9FBEE6CC-3EF0-4245-91DD-5F1F4C94A5EC}" srcOrd="1" destOrd="0" presId="urn:microsoft.com/office/officeart/2005/8/layout/hierarchy1"/>
    <dgm:cxn modelId="{083D91E6-1D55-4833-B79C-886ABC6AE0BD}" type="presParOf" srcId="{CC417BCD-C3CB-4550-9CBD-F6DE50DD118D}" destId="{953B9F7D-7259-49BB-A2C4-4A41BBABC539}" srcOrd="1" destOrd="0" presId="urn:microsoft.com/office/officeart/2005/8/layout/hierarchy1"/>
    <dgm:cxn modelId="{53FAC657-5448-46F1-91DA-D4E37675881C}" type="presParOf" srcId="{A41DBF41-54C1-406F-90D6-B9B0D7EAB984}" destId="{AB89B004-93D2-431C-BD55-3689D49C8C22}" srcOrd="2" destOrd="0" presId="urn:microsoft.com/office/officeart/2005/8/layout/hierarchy1"/>
    <dgm:cxn modelId="{89AAFF66-6409-433F-B4AD-6D0BF5848186}" type="presParOf" srcId="{AB89B004-93D2-431C-BD55-3689D49C8C22}" destId="{00E68506-9D8A-4EDD-BB30-5C04BD5BFE84}" srcOrd="0" destOrd="0" presId="urn:microsoft.com/office/officeart/2005/8/layout/hierarchy1"/>
    <dgm:cxn modelId="{A1E61C24-0A53-46C1-8E69-9ED6DF15B456}" type="presParOf" srcId="{00E68506-9D8A-4EDD-BB30-5C04BD5BFE84}" destId="{6E6F7355-C3E6-42A5-A973-17EEA3F293B4}" srcOrd="0" destOrd="0" presId="urn:microsoft.com/office/officeart/2005/8/layout/hierarchy1"/>
    <dgm:cxn modelId="{39EB2BE3-3EAB-483B-836A-F5F50A29BE08}" type="presParOf" srcId="{00E68506-9D8A-4EDD-BB30-5C04BD5BFE84}" destId="{58EA85AF-556E-486F-8028-D22DE6A49EEB}" srcOrd="1" destOrd="0" presId="urn:microsoft.com/office/officeart/2005/8/layout/hierarchy1"/>
    <dgm:cxn modelId="{E9D664BE-5128-4982-8FA0-BCA30A3F7B55}" type="presParOf" srcId="{AB89B004-93D2-431C-BD55-3689D49C8C22}" destId="{E3E4467A-BDA4-4C9A-998D-F1A779600B1E}" srcOrd="1" destOrd="0" presId="urn:microsoft.com/office/officeart/2005/8/layout/hierarchy1"/>
    <dgm:cxn modelId="{E1172CD5-B25D-4824-BC74-11C3F036025B}" type="presParOf" srcId="{A41DBF41-54C1-406F-90D6-B9B0D7EAB984}" destId="{C77E2398-7A2E-4583-8811-339AD4EF2F24}" srcOrd="3" destOrd="0" presId="urn:microsoft.com/office/officeart/2005/8/layout/hierarchy1"/>
    <dgm:cxn modelId="{18935634-C9F1-438C-B5AA-E7C67B5E889C}" type="presParOf" srcId="{C77E2398-7A2E-4583-8811-339AD4EF2F24}" destId="{433CE168-5DB6-4E84-910D-91334EC16CB8}" srcOrd="0" destOrd="0" presId="urn:microsoft.com/office/officeart/2005/8/layout/hierarchy1"/>
    <dgm:cxn modelId="{A805A5CA-A34B-40B4-ABA9-B229829422BD}" type="presParOf" srcId="{433CE168-5DB6-4E84-910D-91334EC16CB8}" destId="{B395A1C0-5BD6-4D4E-9010-A4F31A5A6843}" srcOrd="0" destOrd="0" presId="urn:microsoft.com/office/officeart/2005/8/layout/hierarchy1"/>
    <dgm:cxn modelId="{17CA3B78-263B-4EF6-897B-AF1CF33AD379}" type="presParOf" srcId="{433CE168-5DB6-4E84-910D-91334EC16CB8}" destId="{36D93698-0170-4549-A3A8-169E06AE8E43}" srcOrd="1" destOrd="0" presId="urn:microsoft.com/office/officeart/2005/8/layout/hierarchy1"/>
    <dgm:cxn modelId="{A2CE452A-07DD-4C3A-B72D-FEDFD37F7B10}" type="presParOf" srcId="{C77E2398-7A2E-4583-8811-339AD4EF2F24}" destId="{067F308B-CE95-4547-9350-770941BC45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193C0-6606-4E13-ACCC-A8057F363410}">
      <dsp:nvSpPr>
        <dsp:cNvPr id="0" name=""/>
        <dsp:cNvSpPr/>
      </dsp:nvSpPr>
      <dsp:spPr>
        <a:xfrm>
          <a:off x="1398" y="1056382"/>
          <a:ext cx="1585811" cy="1326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8BFE4-781E-495E-A4C4-5BDD445C8AE6}">
      <dsp:nvSpPr>
        <dsp:cNvPr id="0" name=""/>
        <dsp:cNvSpPr/>
      </dsp:nvSpPr>
      <dsp:spPr>
        <a:xfrm>
          <a:off x="177599" y="1223774"/>
          <a:ext cx="1585811" cy="132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Dễ</a:t>
          </a:r>
          <a:r>
            <a:rPr lang="en-US" sz="2200" b="1" kern="1200" dirty="0"/>
            <a:t> </a:t>
          </a:r>
          <a:r>
            <a:rPr lang="en-US" sz="2200" b="1" kern="1200" dirty="0" err="1"/>
            <a:t>đọc</a:t>
          </a:r>
          <a:r>
            <a:rPr lang="en-US" sz="2200" b="1" kern="1200" dirty="0"/>
            <a:t> </a:t>
          </a:r>
          <a:r>
            <a:rPr lang="en-US" sz="2200" b="1" kern="1200" dirty="0" err="1"/>
            <a:t>và</a:t>
          </a:r>
          <a:r>
            <a:rPr lang="en-US" sz="2200" b="1" kern="1200" dirty="0"/>
            <a:t> </a:t>
          </a:r>
          <a:r>
            <a:rPr lang="en-US" sz="2200" b="1" kern="1200" dirty="0" err="1"/>
            <a:t>trực</a:t>
          </a:r>
          <a:r>
            <a:rPr lang="en-US" sz="2200" b="1" kern="1200" dirty="0"/>
            <a:t> </a:t>
          </a:r>
          <a:r>
            <a:rPr lang="en-US" sz="2200" b="1" kern="1200" dirty="0" err="1"/>
            <a:t>quan</a:t>
          </a:r>
          <a:endParaRPr lang="en-US" sz="2200" kern="1200" dirty="0"/>
        </a:p>
      </dsp:txBody>
      <dsp:txXfrm>
        <a:off x="216450" y="1262625"/>
        <a:ext cx="1508109" cy="1248755"/>
      </dsp:txXfrm>
    </dsp:sp>
    <dsp:sp modelId="{AA80885E-2F0F-49EB-A352-41DDD5162036}">
      <dsp:nvSpPr>
        <dsp:cNvPr id="0" name=""/>
        <dsp:cNvSpPr/>
      </dsp:nvSpPr>
      <dsp:spPr>
        <a:xfrm>
          <a:off x="1939612" y="1056382"/>
          <a:ext cx="1585811" cy="1343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14AD4-1339-4820-AA17-EEED171A156E}">
      <dsp:nvSpPr>
        <dsp:cNvPr id="0" name=""/>
        <dsp:cNvSpPr/>
      </dsp:nvSpPr>
      <dsp:spPr>
        <a:xfrm>
          <a:off x="2115813" y="1223774"/>
          <a:ext cx="1585811" cy="1343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Tích</a:t>
          </a:r>
          <a:r>
            <a:rPr lang="en-US" sz="2200" b="1" kern="1200" dirty="0"/>
            <a:t> </a:t>
          </a:r>
          <a:r>
            <a:rPr lang="en-US" sz="2200" b="1" kern="1200" dirty="0" err="1"/>
            <a:t>hợp</a:t>
          </a:r>
          <a:r>
            <a:rPr lang="en-US" sz="2200" b="1" kern="1200" dirty="0"/>
            <a:t> JavaScript</a:t>
          </a:r>
          <a:endParaRPr lang="en-US" sz="2200" kern="1200" dirty="0"/>
        </a:p>
      </dsp:txBody>
      <dsp:txXfrm>
        <a:off x="2155169" y="1263130"/>
        <a:ext cx="1507099" cy="1264995"/>
      </dsp:txXfrm>
    </dsp:sp>
    <dsp:sp modelId="{F34E8CBE-233C-4253-98C5-7870F9B150B7}">
      <dsp:nvSpPr>
        <dsp:cNvPr id="0" name=""/>
        <dsp:cNvSpPr/>
      </dsp:nvSpPr>
      <dsp:spPr>
        <a:xfrm>
          <a:off x="3877826" y="1056382"/>
          <a:ext cx="1585811" cy="1326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1B72B-F9BF-459B-8974-ED6FA9AE7235}">
      <dsp:nvSpPr>
        <dsp:cNvPr id="0" name=""/>
        <dsp:cNvSpPr/>
      </dsp:nvSpPr>
      <dsp:spPr>
        <a:xfrm>
          <a:off x="4054027" y="1223774"/>
          <a:ext cx="1585811" cy="132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Hỗ</a:t>
          </a:r>
          <a:r>
            <a:rPr lang="en-US" sz="2200" b="1" kern="1200" dirty="0"/>
            <a:t> </a:t>
          </a:r>
          <a:r>
            <a:rPr lang="en-US" sz="2200" b="1" kern="1200" dirty="0" err="1"/>
            <a:t>trợ</a:t>
          </a:r>
          <a:r>
            <a:rPr lang="en-US" sz="2200" b="1" kern="1200" dirty="0"/>
            <a:t> component</a:t>
          </a:r>
          <a:endParaRPr lang="en-US" sz="2200" kern="1200" dirty="0"/>
        </a:p>
      </dsp:txBody>
      <dsp:txXfrm>
        <a:off x="4092878" y="1262625"/>
        <a:ext cx="1508109" cy="1248755"/>
      </dsp:txXfrm>
    </dsp:sp>
    <dsp:sp modelId="{468593E3-994C-4879-A4DF-19AF28EB5AF6}">
      <dsp:nvSpPr>
        <dsp:cNvPr id="0" name=""/>
        <dsp:cNvSpPr/>
      </dsp:nvSpPr>
      <dsp:spPr>
        <a:xfrm>
          <a:off x="5816040" y="1056382"/>
          <a:ext cx="1585811" cy="1380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773D9-4F16-4A1C-8CA1-DE6EB91CEBBC}">
      <dsp:nvSpPr>
        <dsp:cNvPr id="0" name=""/>
        <dsp:cNvSpPr/>
      </dsp:nvSpPr>
      <dsp:spPr>
        <a:xfrm>
          <a:off x="5992241" y="1223774"/>
          <a:ext cx="1585811" cy="1380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Kiểm</a:t>
          </a:r>
          <a:r>
            <a:rPr lang="en-US" sz="2200" b="1" kern="1200" dirty="0"/>
            <a:t> </a:t>
          </a:r>
          <a:r>
            <a:rPr lang="en-US" sz="2200" b="1" kern="1200" dirty="0" err="1"/>
            <a:t>tra</a:t>
          </a:r>
          <a:r>
            <a:rPr lang="en-US" sz="2200" b="1" kern="1200" dirty="0"/>
            <a:t> </a:t>
          </a:r>
          <a:r>
            <a:rPr lang="en-US" sz="2200" b="1" kern="1200" dirty="0" err="1"/>
            <a:t>lỗi</a:t>
          </a:r>
          <a:r>
            <a:rPr lang="en-US" sz="2200" b="1" kern="1200" dirty="0"/>
            <a:t> compile </a:t>
          </a:r>
          <a:r>
            <a:rPr lang="en-US" sz="2200" b="1" kern="1200" dirty="0" err="1"/>
            <a:t>sớm</a:t>
          </a:r>
          <a:endParaRPr lang="en-US" sz="2200" kern="1200" dirty="0"/>
        </a:p>
      </dsp:txBody>
      <dsp:txXfrm>
        <a:off x="6032670" y="1264203"/>
        <a:ext cx="1504953" cy="1299473"/>
      </dsp:txXfrm>
    </dsp:sp>
    <dsp:sp modelId="{9F3AA327-D161-4360-96A5-534E11B2F654}">
      <dsp:nvSpPr>
        <dsp:cNvPr id="0" name=""/>
        <dsp:cNvSpPr/>
      </dsp:nvSpPr>
      <dsp:spPr>
        <a:xfrm>
          <a:off x="7754254" y="1056382"/>
          <a:ext cx="1585811" cy="13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76DA5-482E-4BAF-8A4A-6223EB26A23C}">
      <dsp:nvSpPr>
        <dsp:cNvPr id="0" name=""/>
        <dsp:cNvSpPr/>
      </dsp:nvSpPr>
      <dsp:spPr>
        <a:xfrm>
          <a:off x="7930455" y="1223774"/>
          <a:ext cx="1585811" cy="1309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Tối</a:t>
          </a:r>
          <a:r>
            <a:rPr lang="en-US" sz="2200" b="1" kern="1200" dirty="0"/>
            <a:t> </a:t>
          </a:r>
          <a:r>
            <a:rPr lang="en-US" sz="2200" b="1" kern="1200" dirty="0" err="1"/>
            <a:t>ưu</a:t>
          </a:r>
          <a:r>
            <a:rPr lang="en-US" sz="2200" b="1" kern="1200" dirty="0"/>
            <a:t> </a:t>
          </a:r>
          <a:r>
            <a:rPr lang="en-US" sz="2200" b="1" kern="1200" dirty="0" err="1"/>
            <a:t>hóa</a:t>
          </a:r>
          <a:r>
            <a:rPr lang="en-US" sz="2200" b="1" kern="1200" dirty="0"/>
            <a:t> </a:t>
          </a:r>
          <a:r>
            <a:rPr lang="en-US" sz="2200" b="1" kern="1200" dirty="0" err="1"/>
            <a:t>hiệu</a:t>
          </a:r>
          <a:r>
            <a:rPr lang="en-US" sz="2200" b="1" kern="1200" dirty="0"/>
            <a:t> </a:t>
          </a:r>
          <a:r>
            <a:rPr lang="en-US" sz="2200" b="1" kern="1200" dirty="0" err="1"/>
            <a:t>suất</a:t>
          </a:r>
          <a:endParaRPr lang="en-US" sz="2200" b="1" kern="1200" dirty="0"/>
        </a:p>
      </dsp:txBody>
      <dsp:txXfrm>
        <a:off x="7968800" y="1262119"/>
        <a:ext cx="1509121" cy="1232518"/>
      </dsp:txXfrm>
    </dsp:sp>
    <dsp:sp modelId="{7E043576-2F0E-4F3B-A08D-DBC16C5D6B60}">
      <dsp:nvSpPr>
        <dsp:cNvPr id="0" name=""/>
        <dsp:cNvSpPr/>
      </dsp:nvSpPr>
      <dsp:spPr>
        <a:xfrm>
          <a:off x="9692467" y="1056382"/>
          <a:ext cx="1585811" cy="1326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F972E-5808-4EE9-B351-E23D2EC2F749}">
      <dsp:nvSpPr>
        <dsp:cNvPr id="0" name=""/>
        <dsp:cNvSpPr/>
      </dsp:nvSpPr>
      <dsp:spPr>
        <a:xfrm>
          <a:off x="9868669" y="1223774"/>
          <a:ext cx="1585811" cy="13264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Dễ</a:t>
          </a:r>
          <a:r>
            <a:rPr lang="en-US" sz="2200" b="1" kern="1200" dirty="0"/>
            <a:t> </a:t>
          </a:r>
          <a:r>
            <a:rPr lang="en-US" sz="2200" b="1" kern="1200" dirty="0" err="1"/>
            <a:t>bảo</a:t>
          </a:r>
          <a:r>
            <a:rPr lang="en-US" sz="2200" b="1" kern="1200" dirty="0"/>
            <a:t> </a:t>
          </a:r>
          <a:r>
            <a:rPr lang="en-US" sz="2200" b="1" kern="1200" dirty="0" err="1"/>
            <a:t>trì</a:t>
          </a:r>
          <a:r>
            <a:rPr lang="en-US" sz="2200" b="1" kern="1200" dirty="0"/>
            <a:t> </a:t>
          </a:r>
          <a:r>
            <a:rPr lang="en-US" sz="2200" b="1" kern="1200" dirty="0" err="1"/>
            <a:t>và</a:t>
          </a:r>
          <a:r>
            <a:rPr lang="en-US" sz="2200" b="1" kern="1200" dirty="0"/>
            <a:t> </a:t>
          </a:r>
          <a:r>
            <a:rPr lang="en-US" sz="2200" b="1" kern="1200" dirty="0" err="1"/>
            <a:t>tái</a:t>
          </a:r>
          <a:r>
            <a:rPr lang="en-US" sz="2200" b="1" kern="1200" dirty="0"/>
            <a:t> </a:t>
          </a:r>
          <a:r>
            <a:rPr lang="en-US" sz="2200" b="1" kern="1200" dirty="0" err="1"/>
            <a:t>sử</a:t>
          </a:r>
          <a:r>
            <a:rPr lang="en-US" sz="2200" b="1" kern="1200" dirty="0"/>
            <a:t> </a:t>
          </a:r>
          <a:r>
            <a:rPr lang="en-US" sz="2200" b="1" kern="1200" dirty="0" err="1"/>
            <a:t>dụng</a:t>
          </a:r>
          <a:r>
            <a:rPr lang="en-US" sz="2200" b="1" kern="1200" dirty="0"/>
            <a:t> code</a:t>
          </a:r>
          <a:endParaRPr lang="en-US" sz="2200" kern="1200" dirty="0"/>
        </a:p>
      </dsp:txBody>
      <dsp:txXfrm>
        <a:off x="9907520" y="1262625"/>
        <a:ext cx="1508109" cy="1248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77AFD-11B7-49AD-B1C7-E80408E0766C}">
      <dsp:nvSpPr>
        <dsp:cNvPr id="0" name=""/>
        <dsp:cNvSpPr/>
      </dsp:nvSpPr>
      <dsp:spPr>
        <a:xfrm>
          <a:off x="3915" y="1123751"/>
          <a:ext cx="1908007" cy="1211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30B53-54AE-4023-8AB6-FC4D8B693ABA}">
      <dsp:nvSpPr>
        <dsp:cNvPr id="0" name=""/>
        <dsp:cNvSpPr/>
      </dsp:nvSpPr>
      <dsp:spPr>
        <a:xfrm>
          <a:off x="215916" y="1325152"/>
          <a:ext cx="1908007" cy="12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phụ</a:t>
          </a:r>
          <a:r>
            <a:rPr lang="en-US" sz="2200" b="1" kern="1200" dirty="0"/>
            <a:t> </a:t>
          </a:r>
          <a:r>
            <a:rPr lang="en-US" sz="2200" b="1" kern="1200" dirty="0" err="1"/>
            <a:t>thuộc</a:t>
          </a:r>
          <a:r>
            <a:rPr lang="en-US" sz="2200" b="1" kern="1200" dirty="0"/>
            <a:t> </a:t>
          </a:r>
          <a:r>
            <a:rPr lang="en-US" sz="2200" b="1" kern="1200" dirty="0" err="1"/>
            <a:t>vào</a:t>
          </a:r>
          <a:r>
            <a:rPr lang="en-US" sz="2200" b="1" kern="1200" dirty="0"/>
            <a:t> </a:t>
          </a:r>
          <a:r>
            <a:rPr lang="en-US" sz="2200" b="1" kern="1200" dirty="0" err="1"/>
            <a:t>công</a:t>
          </a:r>
          <a:r>
            <a:rPr lang="en-US" sz="2200" b="1" kern="1200" dirty="0"/>
            <a:t> </a:t>
          </a:r>
          <a:r>
            <a:rPr lang="en-US" sz="2200" b="1" kern="1200" dirty="0" err="1"/>
            <a:t>cụ</a:t>
          </a:r>
          <a:r>
            <a:rPr lang="en-US" sz="2200" b="1" kern="1200" dirty="0"/>
            <a:t> </a:t>
          </a:r>
          <a:r>
            <a:rPr lang="en-US" sz="2200" b="1" kern="1200" dirty="0" err="1"/>
            <a:t>biên</a:t>
          </a:r>
          <a:r>
            <a:rPr lang="en-US" sz="2200" b="1" kern="1200" dirty="0"/>
            <a:t> </a:t>
          </a:r>
          <a:r>
            <a:rPr lang="en-US" sz="2200" b="1" kern="1200" dirty="0" err="1"/>
            <a:t>dịch</a:t>
          </a:r>
          <a:r>
            <a:rPr lang="en-US" sz="2200" b="1" kern="1200" dirty="0"/>
            <a:t> </a:t>
          </a:r>
        </a:p>
      </dsp:txBody>
      <dsp:txXfrm>
        <a:off x="251402" y="1360638"/>
        <a:ext cx="1837035" cy="1140613"/>
      </dsp:txXfrm>
    </dsp:sp>
    <dsp:sp modelId="{AAA33BD0-A3A6-49B2-8715-D1CCEB594659}">
      <dsp:nvSpPr>
        <dsp:cNvPr id="0" name=""/>
        <dsp:cNvSpPr/>
      </dsp:nvSpPr>
      <dsp:spPr>
        <a:xfrm>
          <a:off x="2335925" y="1123751"/>
          <a:ext cx="1908007" cy="1211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A03E2-8CE2-499F-A0E9-835FF9AE702C}">
      <dsp:nvSpPr>
        <dsp:cNvPr id="0" name=""/>
        <dsp:cNvSpPr/>
      </dsp:nvSpPr>
      <dsp:spPr>
        <a:xfrm>
          <a:off x="2547926" y="1325152"/>
          <a:ext cx="1908007" cy="12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Khác</a:t>
          </a:r>
          <a:r>
            <a:rPr lang="en-US" sz="2200" b="1" kern="1200" dirty="0"/>
            <a:t> </a:t>
          </a:r>
          <a:r>
            <a:rPr lang="en-US" sz="2200" b="1" kern="1200" dirty="0" err="1"/>
            <a:t>biệt</a:t>
          </a:r>
          <a:r>
            <a:rPr lang="en-US" sz="2200" b="1" kern="1200" dirty="0"/>
            <a:t> </a:t>
          </a:r>
          <a:r>
            <a:rPr lang="en-US" sz="2200" b="1" kern="1200" dirty="0" err="1"/>
            <a:t>với</a:t>
          </a:r>
          <a:r>
            <a:rPr lang="en-US" sz="2200" b="1" kern="1200" dirty="0"/>
            <a:t> HTML </a:t>
          </a:r>
        </a:p>
      </dsp:txBody>
      <dsp:txXfrm>
        <a:off x="2583412" y="1360638"/>
        <a:ext cx="1837035" cy="1140613"/>
      </dsp:txXfrm>
    </dsp:sp>
    <dsp:sp modelId="{9BA62A48-D05A-42F8-A64C-71E28263A2FB}">
      <dsp:nvSpPr>
        <dsp:cNvPr id="0" name=""/>
        <dsp:cNvSpPr/>
      </dsp:nvSpPr>
      <dsp:spPr>
        <a:xfrm>
          <a:off x="4667935" y="1123751"/>
          <a:ext cx="1908007" cy="1211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ED0BD-B760-43B9-8039-BDC334F51FE2}">
      <dsp:nvSpPr>
        <dsp:cNvPr id="0" name=""/>
        <dsp:cNvSpPr/>
      </dsp:nvSpPr>
      <dsp:spPr>
        <a:xfrm>
          <a:off x="4879935" y="1325152"/>
          <a:ext cx="1908007" cy="12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Kích</a:t>
          </a:r>
          <a:r>
            <a:rPr lang="en-US" sz="2200" b="1" kern="1200" dirty="0"/>
            <a:t> </a:t>
          </a:r>
          <a:r>
            <a:rPr lang="en-US" sz="2200" b="1" kern="1200" dirty="0" err="1"/>
            <a:t>thước</a:t>
          </a:r>
          <a:r>
            <a:rPr lang="en-US" sz="2200" b="1" kern="1200" dirty="0"/>
            <a:t> </a:t>
          </a:r>
          <a:r>
            <a:rPr lang="en-US" sz="2200" b="1" kern="1200" dirty="0" err="1"/>
            <a:t>mã</a:t>
          </a:r>
          <a:r>
            <a:rPr lang="en-US" sz="2200" b="1" kern="1200" dirty="0"/>
            <a:t> </a:t>
          </a:r>
        </a:p>
      </dsp:txBody>
      <dsp:txXfrm>
        <a:off x="4915421" y="1360638"/>
        <a:ext cx="1837035" cy="1140613"/>
      </dsp:txXfrm>
    </dsp:sp>
    <dsp:sp modelId="{26F43E70-0A11-4299-9F49-2063E7D825A1}">
      <dsp:nvSpPr>
        <dsp:cNvPr id="0" name=""/>
        <dsp:cNvSpPr/>
      </dsp:nvSpPr>
      <dsp:spPr>
        <a:xfrm>
          <a:off x="6999944" y="1123751"/>
          <a:ext cx="1908007" cy="1211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E7245-9886-4EA5-82A1-5E587C098598}">
      <dsp:nvSpPr>
        <dsp:cNvPr id="0" name=""/>
        <dsp:cNvSpPr/>
      </dsp:nvSpPr>
      <dsp:spPr>
        <a:xfrm>
          <a:off x="7211945" y="1325152"/>
          <a:ext cx="1908007" cy="12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Tính</a:t>
          </a:r>
          <a:r>
            <a:rPr lang="en-US" sz="2200" b="1" kern="1200" dirty="0"/>
            <a:t> </a:t>
          </a:r>
          <a:r>
            <a:rPr lang="en-US" sz="2200" b="1" kern="1200" dirty="0" err="1"/>
            <a:t>linh</a:t>
          </a:r>
          <a:r>
            <a:rPr lang="en-US" sz="2200" b="1" kern="1200" dirty="0"/>
            <a:t> </a:t>
          </a:r>
          <a:r>
            <a:rPr lang="en-US" sz="2200" b="1" kern="1200" dirty="0" err="1"/>
            <a:t>hoạt</a:t>
          </a:r>
          <a:r>
            <a:rPr lang="en-US" sz="2200" b="1" kern="1200" dirty="0"/>
            <a:t> </a:t>
          </a:r>
        </a:p>
      </dsp:txBody>
      <dsp:txXfrm>
        <a:off x="7247431" y="1360638"/>
        <a:ext cx="1837035" cy="1140613"/>
      </dsp:txXfrm>
    </dsp:sp>
    <dsp:sp modelId="{20F68CC4-389A-40D4-9F9E-CFC8C61D2AF0}">
      <dsp:nvSpPr>
        <dsp:cNvPr id="0" name=""/>
        <dsp:cNvSpPr/>
      </dsp:nvSpPr>
      <dsp:spPr>
        <a:xfrm>
          <a:off x="9331954" y="1123751"/>
          <a:ext cx="1908007" cy="12115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D8736-49DB-4C87-A97F-D1A85BF0A6C7}">
      <dsp:nvSpPr>
        <dsp:cNvPr id="0" name=""/>
        <dsp:cNvSpPr/>
      </dsp:nvSpPr>
      <dsp:spPr>
        <a:xfrm>
          <a:off x="9543955" y="1325152"/>
          <a:ext cx="1908007" cy="121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Khó</a:t>
          </a:r>
          <a:r>
            <a:rPr lang="en-US" sz="2200" b="1" kern="1200" dirty="0"/>
            <a:t> </a:t>
          </a:r>
          <a:r>
            <a:rPr lang="en-US" sz="2200" b="1" kern="1200" dirty="0" err="1"/>
            <a:t>đọc</a:t>
          </a:r>
          <a:r>
            <a:rPr lang="en-US" sz="2200" b="1" kern="1200" dirty="0"/>
            <a:t> </a:t>
          </a:r>
          <a:r>
            <a:rPr lang="en-US" sz="2200" b="1" kern="1200" dirty="0" err="1"/>
            <a:t>khi</a:t>
          </a:r>
          <a:r>
            <a:rPr lang="en-US" sz="2200" b="1" kern="1200" dirty="0"/>
            <a:t> logic </a:t>
          </a:r>
          <a:r>
            <a:rPr lang="en-US" sz="2200" b="1" kern="1200" dirty="0" err="1"/>
            <a:t>phức</a:t>
          </a:r>
          <a:r>
            <a:rPr lang="en-US" sz="2200" b="1" kern="1200" dirty="0"/>
            <a:t> </a:t>
          </a:r>
          <a:r>
            <a:rPr lang="en-US" sz="2200" b="1" kern="1200" dirty="0" err="1"/>
            <a:t>tạp</a:t>
          </a:r>
          <a:r>
            <a:rPr lang="en-US" sz="2200" b="1" kern="1200" dirty="0"/>
            <a:t> </a:t>
          </a:r>
        </a:p>
      </dsp:txBody>
      <dsp:txXfrm>
        <a:off x="9579441" y="1360638"/>
        <a:ext cx="1837035" cy="1140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A5080-AF81-4380-8450-70FCAD45A95A}">
      <dsp:nvSpPr>
        <dsp:cNvPr id="0" name=""/>
        <dsp:cNvSpPr/>
      </dsp:nvSpPr>
      <dsp:spPr>
        <a:xfrm>
          <a:off x="3356" y="942934"/>
          <a:ext cx="2396337" cy="152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79D8E-534E-4542-8A53-72A9B4292ECC}">
      <dsp:nvSpPr>
        <dsp:cNvPr id="0" name=""/>
        <dsp:cNvSpPr/>
      </dsp:nvSpPr>
      <dsp:spPr>
        <a:xfrm>
          <a:off x="269615" y="1195880"/>
          <a:ext cx="2396337" cy="15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Tối</a:t>
          </a:r>
          <a:r>
            <a:rPr lang="en-US" sz="2200" kern="1200" dirty="0"/>
            <a:t> </a:t>
          </a:r>
          <a:r>
            <a:rPr lang="en-US" sz="2200" kern="1200" dirty="0" err="1"/>
            <a:t>ưu</a:t>
          </a:r>
          <a:r>
            <a:rPr lang="en-US" sz="2200" kern="1200" dirty="0"/>
            <a:t> </a:t>
          </a:r>
          <a:r>
            <a:rPr lang="en-US" sz="2200" kern="1200" dirty="0" err="1"/>
            <a:t>hiệu</a:t>
          </a:r>
          <a:r>
            <a:rPr lang="en-US" sz="2200" kern="1200" dirty="0"/>
            <a:t> </a:t>
          </a:r>
          <a:r>
            <a:rPr lang="en-US" sz="2200" kern="1200" dirty="0" err="1"/>
            <a:t>suất</a:t>
          </a:r>
          <a:r>
            <a:rPr lang="en-US" sz="2200" kern="1200" dirty="0"/>
            <a:t> </a:t>
          </a:r>
        </a:p>
      </dsp:txBody>
      <dsp:txXfrm>
        <a:off x="314183" y="1240448"/>
        <a:ext cx="2307201" cy="1432538"/>
      </dsp:txXfrm>
    </dsp:sp>
    <dsp:sp modelId="{38F72C2B-67CB-415A-B654-A1C7E61EE326}">
      <dsp:nvSpPr>
        <dsp:cNvPr id="0" name=""/>
        <dsp:cNvSpPr/>
      </dsp:nvSpPr>
      <dsp:spPr>
        <a:xfrm>
          <a:off x="2932212" y="942934"/>
          <a:ext cx="2396337" cy="152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EE6CC-3EF0-4245-91DD-5F1F4C94A5EC}">
      <dsp:nvSpPr>
        <dsp:cNvPr id="0" name=""/>
        <dsp:cNvSpPr/>
      </dsp:nvSpPr>
      <dsp:spPr>
        <a:xfrm>
          <a:off x="3198472" y="1195880"/>
          <a:ext cx="2396337" cy="15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Tránh</a:t>
          </a:r>
          <a:r>
            <a:rPr lang="en-US" sz="2200" kern="1200" dirty="0"/>
            <a:t> reflow </a:t>
          </a:r>
          <a:r>
            <a:rPr lang="en-US" sz="2200" kern="1200" dirty="0" err="1"/>
            <a:t>và</a:t>
          </a:r>
          <a:r>
            <a:rPr lang="en-US" sz="2200" kern="1200" dirty="0"/>
            <a:t> repaint </a:t>
          </a:r>
          <a:r>
            <a:rPr lang="en-US" sz="2200" kern="1200" dirty="0" err="1"/>
            <a:t>không</a:t>
          </a:r>
          <a:r>
            <a:rPr lang="en-US" sz="2200" kern="1200" dirty="0"/>
            <a:t> </a:t>
          </a:r>
          <a:r>
            <a:rPr lang="en-US" sz="2200" kern="1200" dirty="0" err="1"/>
            <a:t>cần</a:t>
          </a:r>
          <a:r>
            <a:rPr lang="en-US" sz="2200" kern="1200" dirty="0"/>
            <a:t> </a:t>
          </a:r>
          <a:r>
            <a:rPr lang="en-US" sz="2200" kern="1200" dirty="0" err="1"/>
            <a:t>thiết</a:t>
          </a:r>
          <a:r>
            <a:rPr lang="en-US" sz="2200" kern="1200" dirty="0"/>
            <a:t> </a:t>
          </a:r>
        </a:p>
      </dsp:txBody>
      <dsp:txXfrm>
        <a:off x="3243040" y="1240448"/>
        <a:ext cx="2307201" cy="1432538"/>
      </dsp:txXfrm>
    </dsp:sp>
    <dsp:sp modelId="{6E6F7355-C3E6-42A5-A973-17EEA3F293B4}">
      <dsp:nvSpPr>
        <dsp:cNvPr id="0" name=""/>
        <dsp:cNvSpPr/>
      </dsp:nvSpPr>
      <dsp:spPr>
        <a:xfrm>
          <a:off x="5861069" y="942934"/>
          <a:ext cx="2396337" cy="152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A85AF-556E-486F-8028-D22DE6A49EEB}">
      <dsp:nvSpPr>
        <dsp:cNvPr id="0" name=""/>
        <dsp:cNvSpPr/>
      </dsp:nvSpPr>
      <dsp:spPr>
        <a:xfrm>
          <a:off x="6127329" y="1195880"/>
          <a:ext cx="2396337" cy="15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Lập</a:t>
          </a:r>
          <a:r>
            <a:rPr lang="en-US" sz="2200" kern="1200" dirty="0"/>
            <a:t> </a:t>
          </a:r>
          <a:r>
            <a:rPr lang="en-US" sz="2200" kern="1200" dirty="0" err="1"/>
            <a:t>trình</a:t>
          </a:r>
          <a:r>
            <a:rPr lang="en-US" sz="2200" kern="1200" dirty="0"/>
            <a:t> </a:t>
          </a:r>
          <a:r>
            <a:rPr lang="en-US" sz="2200" kern="1200" dirty="0" err="1"/>
            <a:t>dễ</a:t>
          </a:r>
          <a:r>
            <a:rPr lang="en-US" sz="2200" kern="1200" dirty="0"/>
            <a:t> </a:t>
          </a:r>
          <a:r>
            <a:rPr lang="en-US" sz="2200" kern="1200" dirty="0" err="1"/>
            <a:t>dàng</a:t>
          </a:r>
          <a:r>
            <a:rPr lang="en-US" sz="2200" kern="1200" dirty="0"/>
            <a:t> </a:t>
          </a:r>
        </a:p>
      </dsp:txBody>
      <dsp:txXfrm>
        <a:off x="6171897" y="1240448"/>
        <a:ext cx="2307201" cy="1432538"/>
      </dsp:txXfrm>
    </dsp:sp>
    <dsp:sp modelId="{B395A1C0-5BD6-4D4E-9010-A4F31A5A6843}">
      <dsp:nvSpPr>
        <dsp:cNvPr id="0" name=""/>
        <dsp:cNvSpPr/>
      </dsp:nvSpPr>
      <dsp:spPr>
        <a:xfrm>
          <a:off x="8789925" y="942934"/>
          <a:ext cx="2396337" cy="1521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93698-0170-4549-A3A8-169E06AE8E43}">
      <dsp:nvSpPr>
        <dsp:cNvPr id="0" name=""/>
        <dsp:cNvSpPr/>
      </dsp:nvSpPr>
      <dsp:spPr>
        <a:xfrm>
          <a:off x="9056185" y="1195880"/>
          <a:ext cx="2396337" cy="152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Giúp</a:t>
          </a:r>
          <a:r>
            <a:rPr lang="en-US" sz="2200" kern="1200" dirty="0"/>
            <a:t> framework </a:t>
          </a:r>
          <a:r>
            <a:rPr lang="en-US" sz="2200" kern="1200" dirty="0" err="1"/>
            <a:t>tăng</a:t>
          </a:r>
          <a:r>
            <a:rPr lang="en-US" sz="2200" kern="1200" dirty="0"/>
            <a:t> </a:t>
          </a:r>
          <a:r>
            <a:rPr lang="en-US" sz="2200" kern="1200" dirty="0" err="1"/>
            <a:t>tốc</a:t>
          </a:r>
          <a:r>
            <a:rPr lang="en-US" sz="2200" kern="1200" dirty="0"/>
            <a:t> </a:t>
          </a:r>
          <a:r>
            <a:rPr lang="en-US" sz="2200" kern="1200" dirty="0" err="1"/>
            <a:t>độ</a:t>
          </a:r>
          <a:r>
            <a:rPr lang="en-US" sz="2200" kern="1200" dirty="0"/>
            <a:t> </a:t>
          </a:r>
          <a:r>
            <a:rPr lang="en-US" sz="2200" kern="1200" dirty="0" err="1"/>
            <a:t>hiển</a:t>
          </a:r>
          <a:r>
            <a:rPr lang="en-US" sz="2200" kern="1200" dirty="0"/>
            <a:t> </a:t>
          </a:r>
          <a:r>
            <a:rPr lang="en-US" sz="2200" kern="1200" dirty="0" err="1"/>
            <a:t>thị</a:t>
          </a:r>
          <a:r>
            <a:rPr lang="en-US" sz="2200" kern="1200" dirty="0"/>
            <a:t> </a:t>
          </a:r>
        </a:p>
      </dsp:txBody>
      <dsp:txXfrm>
        <a:off x="9100753" y="1240448"/>
        <a:ext cx="2307201" cy="1432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FA7AE-A832-43E0-B23D-A2D915957D0A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27379-17EF-4D93-B9CA-213A1EA94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27379-17EF-4D93-B9CA-213A1EA944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CF1A-DCE3-2687-CCEE-9E7C82E65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B28CE-72BC-1EC6-337C-F14DA9975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F39C-8788-EFB6-C8FB-E47EAAEB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4DF5-F709-BC90-1C33-6D1E929A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3631F-1A41-681B-9622-2A1E28D4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9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197F-5FAC-FD3C-E745-756AF9FD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29192-2049-6BF9-BA25-662EE451B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F293-AF01-B0EC-79C3-2AA25476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F256-CF96-AB7B-72F3-798D7301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54FFE-BB21-ED3C-34DA-E266457C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517F0-3129-3316-CD53-0AD5D9C6C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7BEA-F376-EE09-AAE5-3303A8AD3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9BC0-870E-2741-A2D1-83C12D77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0286-6C4F-1E75-7FA8-3C1B38D7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DED-9558-060A-24CB-838B4DD9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F266-F3F8-AB73-F9A9-A685D1AE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E20A-4EC4-EC79-ADBC-F7884477D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A0A42-D549-8B63-F97B-D00426BB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10D4-70E8-BCD9-171B-47FDE9AB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62C5-9092-D3CF-4568-B18771DF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BC22-E2F2-6511-7DA3-CE405CAF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B1D55-811E-793B-64C9-0676B340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FDF0-7063-053F-1D21-62AAD824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B7EB-BB7F-39C0-9034-C97F04F1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D7D7-AB26-CAE4-5580-B70B1DF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C04B-FE88-17EA-81B7-B363317A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A218-14E8-7463-EF5D-7EBBCF066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FC25-5547-FA9C-9FE8-B498B06A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35012-645C-00B6-ED31-3D007342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8507-8EA8-1C10-F19F-35A6C051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E5E3-1357-5A30-10C4-784653A3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8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785D-C86D-4DD9-B958-2516B3B5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4993-2C91-C6B7-D979-6E4EA02B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0072-574A-7BDF-B37F-84165F677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763A2-060D-A776-CBC8-630E56046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09C63-4C0F-1637-5922-6A17DF7CF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43271-BE94-ABDF-357D-0B480961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28D9F-B37D-246C-1711-5F88BF47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13DCD-422D-41D4-1F70-8328D976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416D-06C0-F27C-9C69-8EFCD5AD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209BF-F37E-7D3A-C2F3-CBA20F79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BD9BF-8154-98C7-590D-26EC299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619D-1E8C-D233-43AF-D0BCC5E8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8576E-C7BB-15ED-2F9B-32485F8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D0BD32-C2CD-3AEC-E223-40C699CC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7237A-7213-138B-AED3-9BBD6BD5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0FDA-9540-BDD2-D08B-CBBD86D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AAFD-2732-260F-F9E6-7B7FC943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BAB7C-11E2-F589-74EE-A0ADF7CB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0A403-5892-C1B0-4CF4-4EAB7580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89A33-6D66-18BD-DBAA-82267B3F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8A15-4FB9-9C55-1DFA-C8DA7A42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8741-1CFA-525F-EF73-689711C9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99530-7D8A-BEF5-B847-2B2E29F45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D93A9-16D2-565A-4168-AD218474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6E2A-EB2A-2632-2CFC-351E724B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31F1-08C5-6F92-C657-DA4448FC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FF03-4CF8-190C-A7BD-EFC6D0D2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07A83-691F-08A6-D0DC-E57C6C6A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2FB27-AD3F-E516-F5F7-B63204E2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8CCBD-8A56-B50C-5487-8A5C1449F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FDDC0-F452-4DA9-828A-482164F51AB7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F72E-C64C-A4B7-AF0C-9A8430F53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3B95-E282-B294-41B3-39B29AFB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BE51B-3DF2-4919-AE85-5EFFF8E56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100+ hình nền Powerpoint đẹp, chuyên nghiệp, dễ thương">
            <a:extLst>
              <a:ext uri="{FF2B5EF4-FFF2-40B4-BE49-F238E27FC236}">
                <a16:creationId xmlns:a16="http://schemas.microsoft.com/office/drawing/2014/main" id="{87FAB07A-E7BE-3E7E-DB77-CB127ECA3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" r="24455"/>
          <a:stretch>
            <a:fillRect/>
          </a:stretch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4" name="Freeform: Shape 103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6" name="Freeform: Shape 103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E84F7-7B6C-7393-8DDE-DB1710AE118E}"/>
              </a:ext>
            </a:extLst>
          </p:cNvPr>
          <p:cNvSpPr txBox="1"/>
          <p:nvPr/>
        </p:nvSpPr>
        <p:spPr>
          <a:xfrm>
            <a:off x="-183959" y="2494953"/>
            <a:ext cx="4814445" cy="18680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 VỤ 1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&amp; VIRTUAL DOM </a:t>
            </a:r>
          </a:p>
        </p:txBody>
      </p:sp>
    </p:spTree>
    <p:extLst>
      <p:ext uri="{BB962C8B-B14F-4D97-AF65-F5344CB8AC3E}">
        <p14:creationId xmlns:p14="http://schemas.microsoft.com/office/powerpoint/2010/main" val="257471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31A7A0-270A-793B-E225-D127B8332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9BEEDA9B-6F3E-C656-3933-345CB0AC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846CF8-68B3-290D-AE50-DCFD86BF7535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54F7F-CB65-213B-6B3B-7F9B6A21C10F}"/>
              </a:ext>
            </a:extLst>
          </p:cNvPr>
          <p:cNvSpPr txBox="1"/>
          <p:nvPr/>
        </p:nvSpPr>
        <p:spPr>
          <a:xfrm>
            <a:off x="431321" y="1117975"/>
            <a:ext cx="10248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 Lợi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ích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hạn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chế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4.1 Lợi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ích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</a:t>
            </a:r>
          </a:p>
        </p:txBody>
      </p:sp>
      <p:graphicFrame>
        <p:nvGraphicFramePr>
          <p:cNvPr id="18" name="TextBox 5">
            <a:extLst>
              <a:ext uri="{FF2B5EF4-FFF2-40B4-BE49-F238E27FC236}">
                <a16:creationId xmlns:a16="http://schemas.microsoft.com/office/drawing/2014/main" id="{4FCAC959-B17F-93FE-DC61-6C5A9C354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541964"/>
              </p:ext>
            </p:extLst>
          </p:nvPr>
        </p:nvGraphicFramePr>
        <p:xfrm>
          <a:off x="517585" y="1903446"/>
          <a:ext cx="11455879" cy="366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07434E-B59D-A324-0D5B-3A8687BA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4BC395D4-13C8-144A-431F-BDE1EFFF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9F426-6E57-8444-ACD4-BD2484BA9DD0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6C30-E56A-77D0-52A4-E81F2BC27CC2}"/>
              </a:ext>
            </a:extLst>
          </p:cNvPr>
          <p:cNvSpPr txBox="1"/>
          <p:nvPr/>
        </p:nvSpPr>
        <p:spPr>
          <a:xfrm>
            <a:off x="431321" y="1117975"/>
            <a:ext cx="102481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 Lợi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ích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hạn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chế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4.2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Hạn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chế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</a:t>
            </a:r>
          </a:p>
        </p:txBody>
      </p:sp>
      <p:graphicFrame>
        <p:nvGraphicFramePr>
          <p:cNvPr id="6" name="TextBox 5">
            <a:extLst>
              <a:ext uri="{FF2B5EF4-FFF2-40B4-BE49-F238E27FC236}">
                <a16:creationId xmlns:a16="http://schemas.microsoft.com/office/drawing/2014/main" id="{0C7E5F06-92D4-744D-8E75-3BD91B357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812966"/>
              </p:ext>
            </p:extLst>
          </p:nvPr>
        </p:nvGraphicFramePr>
        <p:xfrm>
          <a:off x="517585" y="1903446"/>
          <a:ext cx="11455879" cy="366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78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64ED7-822E-C0F3-E01C-37473B409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A7D342AA-D1CB-D0A2-583F-B169F174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C631C1-F46A-3A05-1B12-DD898EFFB640}"/>
              </a:ext>
            </a:extLst>
          </p:cNvPr>
          <p:cNvSpPr txBox="1"/>
          <p:nvPr/>
        </p:nvSpPr>
        <p:spPr>
          <a:xfrm>
            <a:off x="2794958" y="293940"/>
            <a:ext cx="63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DBCBF-743C-9523-5765-D9AF74A6FD50}"/>
              </a:ext>
            </a:extLst>
          </p:cNvPr>
          <p:cNvSpPr txBox="1"/>
          <p:nvPr/>
        </p:nvSpPr>
        <p:spPr>
          <a:xfrm>
            <a:off x="471638" y="1453415"/>
            <a:ext cx="4428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Virtual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</a:t>
            </a:r>
          </a:p>
          <a:p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DOM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FBEFB-6DC0-C6B9-F702-F31A141CCA65}"/>
              </a:ext>
            </a:extLst>
          </p:cNvPr>
          <p:cNvSpPr txBox="1"/>
          <p:nvPr/>
        </p:nvSpPr>
        <p:spPr>
          <a:xfrm>
            <a:off x="471638" y="2407522"/>
            <a:ext cx="5736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DOM </a:t>
            </a:r>
            <a:r>
              <a:rPr lang="en-US" sz="2400" dirty="0"/>
              <a:t>(</a:t>
            </a:r>
            <a:r>
              <a:rPr lang="en-US" sz="2400" b="1" dirty="0"/>
              <a:t>D</a:t>
            </a:r>
            <a:r>
              <a:rPr lang="en-US" sz="2400" dirty="0"/>
              <a:t>ocument </a:t>
            </a:r>
            <a:r>
              <a:rPr lang="en-US" sz="2400" b="1" dirty="0"/>
              <a:t>O</a:t>
            </a:r>
            <a:r>
              <a:rPr lang="en-US" sz="2400" dirty="0"/>
              <a:t>bject </a:t>
            </a:r>
            <a:r>
              <a:rPr lang="en-US" sz="2400" b="1" dirty="0"/>
              <a:t>M</a:t>
            </a:r>
            <a:r>
              <a:rPr lang="en-US" sz="2400" dirty="0"/>
              <a:t>odel)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 HTML </a:t>
            </a:r>
            <a:r>
              <a:rPr lang="en-US" sz="2400" dirty="0" err="1"/>
              <a:t>hoặc</a:t>
            </a:r>
            <a:r>
              <a:rPr lang="en-US" sz="2400" dirty="0"/>
              <a:t> XML.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HTML,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. Khi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DOM </a:t>
            </a:r>
            <a:r>
              <a:rPr lang="en-US" sz="2400" dirty="0" err="1"/>
              <a:t>bằng</a:t>
            </a:r>
            <a:r>
              <a:rPr lang="en-US" sz="2400" dirty="0"/>
              <a:t> JavaScript,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(re-render)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,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hưởng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5C867-0658-FBDF-F0A4-14539D865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32" y="2536838"/>
            <a:ext cx="5131144" cy="3527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04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3FEF6-A8B8-9854-E616-404DFAB1D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C8DE4467-57D8-1367-80F9-4E634658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9B5B4-60E4-DD86-4825-E172C231175D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C867E-0DC0-FC8B-844F-5E346131DBF2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594F2-44A4-0B44-54DF-0B0D3FF45B14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2877B-E1D1-2C4C-D7C5-2B1038EE2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9FA52DEB-6C32-AE88-0324-105272AA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-1504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BDD0F-F866-15EC-9554-B8704396A89C}"/>
              </a:ext>
            </a:extLst>
          </p:cNvPr>
          <p:cNvSpPr txBox="1"/>
          <p:nvPr/>
        </p:nvSpPr>
        <p:spPr>
          <a:xfrm>
            <a:off x="2794958" y="293940"/>
            <a:ext cx="63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14A59-B1DA-2F5A-0ABF-4DE7E8B80493}"/>
              </a:ext>
            </a:extLst>
          </p:cNvPr>
          <p:cNvSpPr txBox="1"/>
          <p:nvPr/>
        </p:nvSpPr>
        <p:spPr>
          <a:xfrm>
            <a:off x="471638" y="1453415"/>
            <a:ext cx="4428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Virtual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</a:t>
            </a:r>
          </a:p>
          <a:p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DOM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5CF4C-896F-7D86-DC72-A5D4DC503B64}"/>
              </a:ext>
            </a:extLst>
          </p:cNvPr>
          <p:cNvSpPr txBox="1"/>
          <p:nvPr/>
        </p:nvSpPr>
        <p:spPr>
          <a:xfrm>
            <a:off x="471638" y="2802501"/>
            <a:ext cx="5736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DOM</a:t>
            </a:r>
            <a:r>
              <a:rPr lang="en-US" sz="2400" dirty="0"/>
              <a:t> 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do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 </a:t>
            </a:r>
            <a:r>
              <a:rPr lang="en-US" sz="2400" b="1" dirty="0"/>
              <a:t>DOM</a:t>
            </a:r>
            <a:r>
              <a:rPr lang="en-US" sz="2400" dirty="0"/>
              <a:t> 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 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tượng</a:t>
            </a:r>
            <a:r>
              <a:rPr lang="en-US" sz="2400" i="1" dirty="0"/>
              <a:t>, </a:t>
            </a:r>
            <a:r>
              <a:rPr lang="en-US" sz="2400" i="1" dirty="0" err="1"/>
              <a:t>phương</a:t>
            </a:r>
            <a:r>
              <a:rPr lang="en-US" sz="2400" i="1" dirty="0"/>
              <a:t> </a:t>
            </a:r>
            <a:r>
              <a:rPr lang="en-US" sz="2400" i="1" dirty="0" err="1"/>
              <a:t>thức</a:t>
            </a:r>
            <a:r>
              <a:rPr lang="en-US" sz="2400" i="1" dirty="0"/>
              <a:t>, </a:t>
            </a:r>
            <a:r>
              <a:rPr lang="en-US" sz="2400" i="1" dirty="0" err="1"/>
              <a:t>thuộc</a:t>
            </a:r>
            <a:r>
              <a:rPr lang="en-US" sz="2400" i="1" dirty="0"/>
              <a:t> </a:t>
            </a:r>
            <a:r>
              <a:rPr lang="en-US" sz="2400" i="1" dirty="0" err="1"/>
              <a:t>tính</a:t>
            </a:r>
            <a:r>
              <a:rPr lang="en-US" sz="2400" dirty="0"/>
              <a:t> 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.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 </a:t>
            </a:r>
            <a:r>
              <a:rPr lang="en-US" sz="2400" i="1" dirty="0"/>
              <a:t>node</a:t>
            </a:r>
            <a:r>
              <a:rPr lang="en-US" sz="2400" dirty="0"/>
              <a:t> 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 </a:t>
            </a:r>
            <a:r>
              <a:rPr lang="en-US" sz="2400" b="1" dirty="0"/>
              <a:t>DOM Tree</a:t>
            </a:r>
            <a:r>
              <a:rPr lang="en-US" sz="24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598E6-0152-B418-7081-0692C400A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805" y="2934167"/>
            <a:ext cx="5131144" cy="35270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0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A7510A-FF62-EC61-8B82-45DC65519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EE16602A-9127-9548-D754-FD7CCB28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49714-3808-83DC-B780-55891B41CC01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ADE70-6273-1C13-A3F6-9ED3A6499245}"/>
              </a:ext>
            </a:extLst>
          </p:cNvPr>
          <p:cNvSpPr txBox="1"/>
          <p:nvPr/>
        </p:nvSpPr>
        <p:spPr>
          <a:xfrm>
            <a:off x="471638" y="1453415"/>
            <a:ext cx="44281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Virtual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</a:t>
            </a:r>
          </a:p>
          <a:p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Virtual DOM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ABDCB-B918-02A7-5A8B-7F9C7F2A41CF}"/>
              </a:ext>
            </a:extLst>
          </p:cNvPr>
          <p:cNvSpPr txBox="1"/>
          <p:nvPr/>
        </p:nvSpPr>
        <p:spPr>
          <a:xfrm>
            <a:off x="471638" y="2683418"/>
            <a:ext cx="106737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Virtual DOM</a:t>
            </a:r>
            <a:r>
              <a:rPr lang="en-US" sz="2400" dirty="0"/>
              <a:t> (</a:t>
            </a:r>
            <a:r>
              <a:rPr lang="en-US" sz="2400" b="1" dirty="0"/>
              <a:t>V-DOM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DOM </a:t>
            </a:r>
            <a:r>
              <a:rPr lang="en-US" sz="2400" dirty="0" err="1"/>
              <a:t>thật</a:t>
            </a:r>
            <a:r>
              <a:rPr lang="en-US" sz="2400" dirty="0"/>
              <a:t>,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JavaScript objects.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JavaScript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DOM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dõi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React. Khi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, React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b="1" dirty="0"/>
              <a:t>Virtual DOM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77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A9F992-D5EB-0BB5-AEE3-30DF1003E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1EBC21FD-7E1B-B3FA-7579-5DA61EFE1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553ECB-867D-B32B-F130-E8C120952C86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AD447-75B6-4855-7EA7-92005139496A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A5571-E23D-EFE9-23EB-1EAF9053C359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BF748-5D83-F5C0-CBF3-9A69187C9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EB1CA15C-23A4-D1B7-3928-0D399FB5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4BB7E3-F948-ADAA-4FBA-E7DF9B1FB11A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94A07-D7D5-7350-C8B8-681951EDBE44}"/>
              </a:ext>
            </a:extLst>
          </p:cNvPr>
          <p:cNvSpPr txBox="1"/>
          <p:nvPr/>
        </p:nvSpPr>
        <p:spPr>
          <a:xfrm>
            <a:off x="471638" y="1453415"/>
            <a:ext cx="6602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  So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sánh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thật</a:t>
            </a:r>
            <a:endParaRPr lang="en-US" sz="28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sz="28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23DD2-E992-0BDB-39FB-14A1ACB1DF25}"/>
              </a:ext>
            </a:extLst>
          </p:cNvPr>
          <p:cNvSpPr txBox="1"/>
          <p:nvPr/>
        </p:nvSpPr>
        <p:spPr>
          <a:xfrm>
            <a:off x="471638" y="2002283"/>
            <a:ext cx="10673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DOM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,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web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,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cái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,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b="1" dirty="0"/>
              <a:t>DOM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vẽ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React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Trong </a:t>
            </a:r>
            <a:r>
              <a:rPr lang="en-US" sz="2400" b="1" dirty="0"/>
              <a:t>Virtual DOM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xảy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nhấp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nút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, React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b="1" dirty="0"/>
              <a:t>DOM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so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,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b="1" dirty="0"/>
              <a:t>diffing</a:t>
            </a:r>
            <a:r>
              <a:rPr lang="en-US" sz="2400" dirty="0"/>
              <a:t> (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) ,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React chi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phầm</a:t>
            </a:r>
            <a:r>
              <a:rPr lang="en-US" sz="2400" dirty="0"/>
              <a:t> DOM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</a:rPr>
              <a:t>Ví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dụ</a:t>
            </a:r>
            <a:r>
              <a:rPr lang="en-US" sz="2400" b="1" dirty="0">
                <a:solidFill>
                  <a:srgbClr val="FF0000"/>
                </a:solidFill>
              </a:rPr>
              <a:t> :</a:t>
            </a:r>
            <a:r>
              <a:rPr lang="en-US" sz="2400" dirty="0">
                <a:solidFill>
                  <a:srgbClr val="FF0000"/>
                </a:solidFill>
              </a:rPr>
              <a:t> Khi </a:t>
            </a:r>
            <a:r>
              <a:rPr lang="en-US" sz="2400" dirty="0" err="1">
                <a:solidFill>
                  <a:srgbClr val="FF0000"/>
                </a:solidFill>
              </a:rPr>
              <a:t>bạn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đổi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đề</a:t>
            </a:r>
            <a:r>
              <a:rPr lang="en-US" sz="2400" dirty="0">
                <a:solidFill>
                  <a:srgbClr val="FF0000"/>
                </a:solidFill>
              </a:rPr>
              <a:t>, React </a:t>
            </a:r>
            <a:r>
              <a:rPr lang="en-US" sz="2400" dirty="0" err="1">
                <a:solidFill>
                  <a:srgbClr val="FF0000"/>
                </a:solidFill>
              </a:rPr>
              <a:t>chỉ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nhật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tiêu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đề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đó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thay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lại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mọi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thứ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giúp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người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dùng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có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trải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nghiệm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mượt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hơn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217848-DD47-900E-E005-79D7545A4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14A627D2-D1E9-7121-61BA-49BE396E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496D6-48D7-3839-C295-AEAB34899E91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FEBDF-781A-C7E6-9940-C1F944A678D0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3BCE6-F074-2A7E-F6BF-99E1DC0D0811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B973B-4038-8FEC-E458-0C02E05C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B61E0DDB-E30B-7170-DD68-ADAE22B3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3839F-BDC5-9088-8ED8-D971FB95CE6B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9AD07-A5F2-5EE0-FE9F-9F7617BF5079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83BAE-67A8-3256-2DC0-AEEE381193C3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208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E36FA7-E3E0-BEBE-E3C8-1CB9908EA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770C897F-196E-6FFA-1172-D96B4DA8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D550D-0D9F-5F03-A9EF-7E9BFFEF6ABA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F5732-70A1-AC62-550D-BBE37A5CA4EF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1F8E4-4072-D1CB-FF12-1F21C2DFBCB1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6143B-CA6E-FA86-0F24-B4615A239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C1C9E0D1-F7B4-0D64-2A12-0388E21C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95F1B6-0A0F-4462-DBAD-50537E195383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6F527-CBF1-9663-A314-70A736C6E528}"/>
              </a:ext>
            </a:extLst>
          </p:cNvPr>
          <p:cNvSpPr txBox="1"/>
          <p:nvPr/>
        </p:nvSpPr>
        <p:spPr>
          <a:xfrm>
            <a:off x="471638" y="1453415"/>
            <a:ext cx="755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    Lợi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ích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hiệu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</a:t>
            </a:r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3F1F77CD-BE30-8819-3447-F8D2B783B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178881"/>
              </p:ext>
            </p:extLst>
          </p:nvPr>
        </p:nvGraphicFramePr>
        <p:xfrm>
          <a:off x="517585" y="1903446"/>
          <a:ext cx="11455879" cy="3660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803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A87B0-5F89-29FD-FE6C-ABB601F98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6C6DF4BE-DB90-0541-C649-D7D72238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E8D54-7F46-849D-79D9-458EFF653E18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665C3-001A-9E29-9485-93F98AEA323A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5F869-73A8-EEBA-14E8-EDEF315302FA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27E68-0CEB-3377-10E3-3FFB793E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56BFAFCE-8E8D-2FD4-6F33-D4B41D1B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B2A07B-E552-E2DB-9280-839605962F47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9455C-BD57-108E-83AF-A9537495B12C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  JSX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9111A-9E02-EA8A-B721-2CA61F76F25E}"/>
              </a:ext>
            </a:extLst>
          </p:cNvPr>
          <p:cNvSpPr txBox="1"/>
          <p:nvPr/>
        </p:nvSpPr>
        <p:spPr>
          <a:xfrm>
            <a:off x="385314" y="2163125"/>
            <a:ext cx="1067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JSX (JavaScript XML)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JavaScript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JSX </a:t>
            </a:r>
            <a:r>
              <a:rPr lang="en-US" sz="2400" dirty="0" err="1"/>
              <a:t>chod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HTML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JavaScript,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UI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7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7FC0BC-FD61-C237-553F-240DE8DA2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6AB4B411-6943-7035-A416-5F1E148A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8076B-D7E3-2326-8C87-2C4DFFABA732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DCD21-4E0B-8E58-F2D0-DFDD22CAF69C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06397-358B-8226-1F91-F72768E43B12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CA239-72A7-1F32-7BBA-FCF393A8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ADDA30C5-2BFF-051C-1AB3-F7AC14BE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AC4D2A-30F8-F5A1-7122-0788ACDB8356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292BB-43B0-95F7-7CEF-8D08D038812A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2A3D6-A046-4489-FB57-40F23D792AA8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F09BB-408A-26FF-63DE-75C9AAA1B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3D900D14-D90C-C9AB-1B82-048F571B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4049AF-776B-84AC-4471-6095AD47BAB8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9FD814-106B-4C16-C334-A0ACEA324C0A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C0C6A-5B70-91D3-2F96-00F373F4E423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F99F37-FE09-26F1-2741-6C014CD59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15A35649-4FA6-7E9B-EE2F-5917E488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E9AB7A-9D41-9A4F-5BE7-93B06F789D30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5C953-D029-8E3D-11B1-D84EE362B0CA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   Lợi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ích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việc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sử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987C5-A340-C6E3-4FE3-6845EFE7D297}"/>
              </a:ext>
            </a:extLst>
          </p:cNvPr>
          <p:cNvSpPr txBox="1"/>
          <p:nvPr/>
        </p:nvSpPr>
        <p:spPr>
          <a:xfrm>
            <a:off x="385314" y="2163125"/>
            <a:ext cx="106737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quen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: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HTML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đọc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,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quen</a:t>
            </a:r>
            <a:r>
              <a:rPr lang="en-US" sz="2400" dirty="0"/>
              <a:t> HTML/CSS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liền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logic: JSX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nhúng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JavaScript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{}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logic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: JSX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React </a:t>
            </a:r>
            <a:r>
              <a:rPr lang="en-US" sz="2400" dirty="0" err="1"/>
              <a:t>hỗ</a:t>
            </a:r>
            <a:r>
              <a:rPr lang="en-US" sz="2400" dirty="0"/>
              <a:t> </a:t>
            </a:r>
            <a:r>
              <a:rPr lang="en-US" sz="2400" dirty="0" err="1"/>
              <a:t>trợ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mẽ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Babel </a:t>
            </a:r>
            <a:r>
              <a:rPr lang="en-US" sz="2400" dirty="0" err="1"/>
              <a:t>và</a:t>
            </a:r>
            <a:r>
              <a:rPr lang="en-US" sz="2400" dirty="0"/>
              <a:t> Webpack.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981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D646DA03-C99D-BCE2-E461-5EF75B75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78FA5-74EB-47EE-73CE-9E57DA3E1A6B}"/>
              </a:ext>
            </a:extLst>
          </p:cNvPr>
          <p:cNvSpPr txBox="1"/>
          <p:nvPr/>
        </p:nvSpPr>
        <p:spPr>
          <a:xfrm>
            <a:off x="2415396" y="319177"/>
            <a:ext cx="6150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</a:p>
          <a:p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C1039A-0F8C-A776-95AF-2FF0087E0F4A}"/>
              </a:ext>
            </a:extLst>
          </p:cNvPr>
          <p:cNvSpPr/>
          <p:nvPr/>
        </p:nvSpPr>
        <p:spPr>
          <a:xfrm>
            <a:off x="2786332" y="1940943"/>
            <a:ext cx="5331125" cy="810883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JSX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E30EC-CCF3-FB53-7AC6-EBA0929DCB76}"/>
              </a:ext>
            </a:extLst>
          </p:cNvPr>
          <p:cNvSpPr/>
          <p:nvPr/>
        </p:nvSpPr>
        <p:spPr>
          <a:xfrm>
            <a:off x="2786331" y="2981777"/>
            <a:ext cx="5331125" cy="810883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Virtual DOM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DA0A85-46A9-0F1D-FA8D-262569078613}"/>
              </a:ext>
            </a:extLst>
          </p:cNvPr>
          <p:cNvSpPr/>
          <p:nvPr/>
        </p:nvSpPr>
        <p:spPr>
          <a:xfrm>
            <a:off x="2786330" y="4109005"/>
            <a:ext cx="5331125" cy="810883"/>
          </a:xfrm>
          <a:prstGeom prst="round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47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80F07-7892-957B-5D73-3D6E7AA11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29B94-6D74-F027-F42A-4930CF937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3AC54F1A-F130-9AD1-6918-1F4DEAA90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19483-EA85-33EB-136C-CDC0C3F0CCE0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7B6DD-12CD-11BD-B8DD-A39DC10399A1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2158-B9C6-8B96-77C7-73253BA15DEF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4D4A7-0DB9-E60A-182E-8F8558E6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1E2E4065-5405-CABE-1053-0FAE3901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E4A96-4EE1-D99F-3271-6BD9BEA2211E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D4DDE-75C1-A9A6-0D5E-ED40F96BB5FC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EF458-AEA6-B909-7641-A522616C5298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216B5-BFBF-F109-EA08-C50A4456E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D27F3CF4-DC67-7249-22C9-CFE01FE3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266B81-2D19-0FF5-B18C-C74FE922EE2B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60FA9-D329-3011-E444-EE58478FAF15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7406D-1E6F-5035-9AAE-2E29DC46ABDE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0D5B39-6179-7DDF-D869-CF0F9ED3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C06F5B35-191D-E050-4531-9A3C57A94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BD31C3-E9DD-E81D-ADDF-58587B07937C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4A712-A948-8632-2D83-AC9D17C823FA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JSX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cần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được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biên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dịch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1D0D3-4A70-E536-E82B-7E9761DF9E13}"/>
              </a:ext>
            </a:extLst>
          </p:cNvPr>
          <p:cNvSpPr txBox="1"/>
          <p:nvPr/>
        </p:nvSpPr>
        <p:spPr>
          <a:xfrm>
            <a:off x="385314" y="2163125"/>
            <a:ext cx="10673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JSX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, do </a:t>
            </a:r>
            <a:r>
              <a:rPr lang="en-US" sz="2400" dirty="0" err="1"/>
              <a:t>đó</a:t>
            </a:r>
            <a:r>
              <a:rPr lang="en-US" sz="2400" dirty="0"/>
              <a:t> JSX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JavaScript </a:t>
            </a:r>
            <a:r>
              <a:rPr lang="en-US" sz="2400" dirty="0" err="1"/>
              <a:t>thuần</a:t>
            </a:r>
            <a:r>
              <a:rPr lang="en-US" sz="2400" dirty="0"/>
              <a:t> (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React.createElement</a:t>
            </a:r>
            <a:r>
              <a:rPr lang="en-US" sz="2400" dirty="0"/>
              <a:t>())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Babel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build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React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Babel: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FDBB68-37D1-93DB-CAC1-F0ED5C47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01" y="4106447"/>
            <a:ext cx="5943600" cy="3448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30B38-3661-7C82-3C87-2B6744CEFF69}"/>
              </a:ext>
            </a:extLst>
          </p:cNvPr>
          <p:cNvSpPr txBox="1"/>
          <p:nvPr/>
        </p:nvSpPr>
        <p:spPr>
          <a:xfrm>
            <a:off x="629729" y="4522423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:</a:t>
            </a:r>
          </a:p>
        </p:txBody>
      </p:sp>
      <p:pic>
        <p:nvPicPr>
          <p:cNvPr id="27" name="Picture 2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3A03640-F5C7-A025-6911-75B7649DE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01" y="5078793"/>
            <a:ext cx="5943600" cy="12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3B7F-E166-E679-49E2-C7546DF45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00A7E6-E3FD-DF85-CE12-5C2090345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CCCF6744-8869-CA00-F521-FB29A660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8E097-EFC5-D3FF-E206-0A1136A58BC0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69609-3E23-F5B0-22B4-043191B82BC6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C3FEF-774A-0D78-2EE3-E1D2A4DF1BBB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97A0F-9A32-C8A9-6045-9F4EBDF0C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6BFF1981-DDBB-BF79-B6A0-7A5B49105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38B526-5006-C152-E27E-C3F7FC1A5E8E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2B984-80E6-5595-8837-9F0386935889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79BFF-E71E-C93B-2D66-8820FD4AEBFA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21363-07C3-7D2F-0F25-0A7980EB5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3A56B2C8-9FA4-0DE2-FF5B-4F485370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9E7FD4-A4B9-74F8-CDB6-84D07132EB1E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0AE33-8657-55D2-E0A1-EEAF12D23E69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507484-9208-BC8B-46D4-10FC02C5B3FE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027B5-13DB-E9C2-F0CD-00B597204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2867952A-6091-6DD5-F113-06C3F7F4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A06DB8-CE26-421E-2911-C600C7678D13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6F5289-BEBE-4C6F-ED35-9660C4AE38DE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  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  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A92B3C-6E72-07F3-53F7-DDB4A778A009}"/>
              </a:ext>
            </a:extLst>
          </p:cNvPr>
          <p:cNvSpPr txBox="1"/>
          <p:nvPr/>
        </p:nvSpPr>
        <p:spPr>
          <a:xfrm>
            <a:off x="385314" y="2163125"/>
            <a:ext cx="1067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JSX </a:t>
            </a:r>
            <a:r>
              <a:rPr lang="en-US" sz="2400" dirty="0" err="1"/>
              <a:t>giúp</a:t>
            </a:r>
            <a:r>
              <a:rPr lang="en-US" sz="2400" dirty="0"/>
              <a:t> code React </a:t>
            </a:r>
            <a:r>
              <a:rPr lang="en-US" sz="2400" dirty="0" err="1"/>
              <a:t>giống</a:t>
            </a:r>
            <a:r>
              <a:rPr lang="en-US" sz="2400" dirty="0"/>
              <a:t> HTML,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Tuy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HTML </a:t>
            </a:r>
            <a:r>
              <a:rPr lang="en-US" sz="2400" dirty="0" err="1"/>
              <a:t>thật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JavaScript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duyệt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702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E88A-20D3-B11D-B438-779726E1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B5A1CB-5F9F-ECBD-EFA4-22577705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502AB09D-3220-DD8F-79AE-DBE1667F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932A1-3FE0-762E-B1A9-56048876889A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B056D-025B-96F6-D449-81156CFDA6DC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98F3C-093E-632E-EB3F-C7D72F96C9D2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D52CC7-695C-998B-6B54-B33E5657F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568200DB-DF9C-FFAE-2A09-982F8D87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7BC641-B59B-04F7-017D-192DC04E6D20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F70DE-0304-4922-5D22-79F49BF588FC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A7FF4-6D10-B5B3-09D5-7D23E8F9087D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141AD-FDF4-F3DB-D2DF-4D91AAF6B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2D5A1FCE-A351-712A-1B95-206A0B29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7E7AA3-8370-83CB-57FE-2AFE0C7A876A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1ED0B-4DBC-7647-F71C-3210A9A2B1CC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59FC0-2316-6264-9B8B-06F5C87808CC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B31A0-4DDD-2D05-9CBC-6B236DADB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CDBEC87D-F05C-E3A8-8419-72F8EA8F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66E82E-F4FF-3CA3-A47B-2072DBB0801D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C04FA5-3807-CBC4-F894-BB651454A4F0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5.    Virtual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là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gì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1D4B3-9603-8F93-8DF8-32AC0C35B944}"/>
              </a:ext>
            </a:extLst>
          </p:cNvPr>
          <p:cNvSpPr txBox="1"/>
          <p:nvPr/>
        </p:nvSpPr>
        <p:spPr>
          <a:xfrm>
            <a:off x="385314" y="2163125"/>
            <a:ext cx="1067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(virtual) </a:t>
            </a:r>
            <a:r>
              <a:rPr lang="en-US" sz="2400" dirty="0" err="1"/>
              <a:t>của</a:t>
            </a:r>
            <a:r>
              <a:rPr lang="en-US" sz="2400" dirty="0"/>
              <a:t> DOM </a:t>
            </a:r>
            <a:r>
              <a:rPr lang="en-US" sz="2400" dirty="0" err="1"/>
              <a:t>thật</a:t>
            </a:r>
            <a:r>
              <a:rPr lang="en-US" sz="2400" dirty="0"/>
              <a:t> (real DOM)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UI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02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FB13-9EF6-3BF8-0BD5-B349918B0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DCB2C2-EA2B-A5D9-D61A-50447641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54A056E0-6608-AC85-70A9-2D4CDF3BC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E8188-C0FB-F5F9-8549-F66DFD5BCF3C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D4862-9F2E-74DE-75BE-B1EC11FBAA37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ADC12-F16F-A2BB-DB9A-578545E2433C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D1D5-DDD9-65B3-23D7-CB7AB888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AF7D920D-30F2-6210-8485-EBB9EBA2B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29FE43-5C4E-A829-8319-70C5B7956A58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158A-15D1-BA07-5BE0-319B987D24D2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B91F-D445-6F33-C528-A73B15BCA3FD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2A77C-A6E8-A052-9310-41DCC778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59F345B7-64E3-BDEC-7812-4FC62D57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4107F4-93A3-01B3-C055-D72499E102F7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71FFB-3B20-8A31-66C5-D987B1138796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289E7-3360-D730-8BF2-8921C9C2A251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65FF0E-8AE9-A17B-EA84-9CB043A11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43ECBCCC-7AA3-402F-F6A5-6BE39817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B5387D-89AE-3585-FF9C-1E436D2202AE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2FDC18-4215-B31D-841D-D51C43AB8B36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6.   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Vấn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với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thật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55A40-EF24-B03D-16D7-9926C43F7784}"/>
              </a:ext>
            </a:extLst>
          </p:cNvPr>
          <p:cNvSpPr txBox="1"/>
          <p:nvPr/>
        </p:nvSpPr>
        <p:spPr>
          <a:xfrm>
            <a:off x="385314" y="2163125"/>
            <a:ext cx="106737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DOM </a:t>
            </a:r>
            <a:r>
              <a:rPr lang="en-US" sz="2400" dirty="0" err="1"/>
              <a:t>thật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tục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DOM (</a:t>
            </a:r>
            <a:r>
              <a:rPr lang="en-US" sz="2400" dirty="0" err="1"/>
              <a:t>thêm</a:t>
            </a:r>
            <a:r>
              <a:rPr lang="en-US" sz="2400" dirty="0"/>
              <a:t>, </a:t>
            </a:r>
            <a:r>
              <a:rPr lang="en-US" sz="2400" dirty="0" err="1"/>
              <a:t>xóa</a:t>
            </a:r>
            <a:r>
              <a:rPr lang="en-US" sz="2400" dirty="0"/>
              <a:t>,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node)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tốn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60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FD3A-54CD-857A-4190-60A08838A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81503-C2AE-9A93-E097-D0E02DE0C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93A85478-3C06-8180-85DB-A29EE9D4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DAF520-60B9-BC07-25DC-DA689D8E02E9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607C7-3588-1AE4-3EC9-110F74578C1A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34973-459A-09C0-F0CB-473F283FD70E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59E6A-AC37-474A-8B9A-939B2C929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B590B8D2-19F8-5D61-30DB-0398AC0D1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CA3A3-86E0-3C8B-4FBC-C95AE264AACE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D11D3-CB01-89B3-BB8E-8B0D84B23517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C7AAC-F3B1-CBB9-F429-5AB996FA3698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5056FC-7357-15C7-5709-76CB751D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7AD60903-F96B-F2EA-9172-2FF0D634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5C7A6A-CA50-B2C3-8D1B-555393CA11EB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157A9-170D-43BA-3D09-1B0009F69C1C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67450-6877-3668-0205-D69EEF1D391B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88508-EDE2-9137-2954-4F4552D00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555C1204-6DF2-9A18-8BCB-0ABA9884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C2DFFE-0975-041F-B43F-172016AC7FD7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8EE56-EEC7-55C6-7586-1263ECA0FB4E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7.   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Cách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cải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thiện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hiệu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85718-4763-B8F6-6E1A-BCBED7FC0EE9}"/>
              </a:ext>
            </a:extLst>
          </p:cNvPr>
          <p:cNvSpPr txBox="1"/>
          <p:nvPr/>
        </p:nvSpPr>
        <p:spPr>
          <a:xfrm>
            <a:off x="385314" y="2163125"/>
            <a:ext cx="10673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Khi UI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, React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DOM </a:t>
            </a:r>
            <a:r>
              <a:rPr lang="en-US" sz="2400" dirty="0" err="1"/>
              <a:t>thật</a:t>
            </a:r>
            <a:r>
              <a:rPr lang="en-US" sz="2400" dirty="0"/>
              <a:t> </a:t>
            </a:r>
            <a:r>
              <a:rPr lang="en-US" sz="2400" dirty="0" err="1"/>
              <a:t>ngay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tức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Thay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: 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React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Virtual DOM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endParaRPr lang="en-US" sz="2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/>
              <a:t>So </a:t>
            </a:r>
            <a:r>
              <a:rPr lang="en-US" sz="2400" dirty="0" err="1"/>
              <a:t>sánh</a:t>
            </a:r>
            <a:r>
              <a:rPr lang="en-US" sz="2400" dirty="0"/>
              <a:t> (diffing) </a:t>
            </a:r>
            <a:r>
              <a:rPr lang="en-US" sz="2400" dirty="0" err="1"/>
              <a:t>giữa</a:t>
            </a:r>
            <a:r>
              <a:rPr lang="en-US" sz="2400" dirty="0"/>
              <a:t> Virtual DOM </a:t>
            </a:r>
            <a:r>
              <a:rPr lang="en-US" sz="2400" dirty="0" err="1"/>
              <a:t>cũ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400" dirty="0"/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DOM </a:t>
            </a:r>
            <a:r>
              <a:rPr lang="en-US" sz="2400" dirty="0" err="1"/>
              <a:t>thật</a:t>
            </a:r>
            <a:r>
              <a:rPr lang="en-US" sz="2400" dirty="0"/>
              <a:t> (reconciliation)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3C28464-AB2A-50EF-E299-1B779092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05018"/>
              </p:ext>
            </p:extLst>
          </p:nvPr>
        </p:nvGraphicFramePr>
        <p:xfrm>
          <a:off x="835803" y="4333272"/>
          <a:ext cx="10413042" cy="223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521">
                  <a:extLst>
                    <a:ext uri="{9D8B030D-6E8A-4147-A177-3AD203B41FA5}">
                      <a16:colId xmlns:a16="http://schemas.microsoft.com/office/drawing/2014/main" val="575471808"/>
                    </a:ext>
                  </a:extLst>
                </a:gridCol>
                <a:gridCol w="5206521">
                  <a:extLst>
                    <a:ext uri="{9D8B030D-6E8A-4147-A177-3AD203B41FA5}">
                      <a16:colId xmlns:a16="http://schemas.microsoft.com/office/drawing/2014/main" val="3012066689"/>
                    </a:ext>
                  </a:extLst>
                </a:gridCol>
              </a:tblGrid>
              <a:tr h="4461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Giai </a:t>
                      </a:r>
                      <a:r>
                        <a:rPr lang="en-US" dirty="0" err="1"/>
                        <a:t>đoạn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nội</a:t>
                      </a:r>
                      <a:r>
                        <a:rPr lang="en-US" dirty="0"/>
                        <a:t> dung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907152"/>
                  </a:ext>
                </a:extLst>
              </a:tr>
              <a:tr h="446158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DOM 1: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&lt;ul&gt;&lt;li&gt;A&lt;/li&gt;&lt;li&gt;B&lt;/li&gt;&lt;/ul&gt; 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5659"/>
                  </a:ext>
                </a:extLst>
              </a:tr>
              <a:tr h="446158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DOM 2: 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&lt;ul&gt;&lt;li&gt;A&lt;/li&gt;&lt;li&gt;C&lt;/li&gt;&lt;/ul&gt;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13897"/>
                  </a:ext>
                </a:extLst>
              </a:tr>
              <a:tr h="446158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sánh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Virtual DOM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Diffing: So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cũ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84652"/>
                  </a:ext>
                </a:extLst>
              </a:tr>
              <a:tr h="446158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thật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 DOM: 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&lt;li&gt;B&lt;/li&gt;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&lt;li&gt;C&lt;/li&gt;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6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65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8C5C-7404-D594-7EF5-ABEFC99A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86305-946D-333E-BCBA-2E98750AE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761F58BF-559F-7469-2E1A-D4EC26DE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5FF4CD-FA09-FD90-60CB-4B681F4D2BC6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C0519-703A-8E1D-2576-FF702441A41E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EC519-B6F5-F6D8-3465-F1875F4D4194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27692-2AB6-B824-4CD7-4563A300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5D3BBBCE-8085-53DE-1680-C61AB8E5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9C504-9CB5-2CFB-664D-1A6944CD655D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C7EB0-F8DA-684F-5FB8-F1D8746D678A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71F89-3109-46DE-1C0D-165E97FD2F29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06A1A-0300-EE7D-FFE2-AA99C2BB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2E98DD97-9E94-9FAF-ADEB-4EB2736D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9634B2-9B17-C05A-2584-9982B74B00B2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0BE8A-D75E-6F58-B371-2AE1EE3922EE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A3A74-E591-A96F-BEAF-24E6F784D85E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B12B2-2155-DA48-F143-3D7731C7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563A144F-D642-5E77-134B-943A4D9D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E3EC2A-A3B5-2522-CA36-2F61671A8B66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A15EF-22EB-3418-D0C9-D192D9687C72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8.    Lợi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ích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07A04-F5CE-0F33-4EA3-4C9F3E548555}"/>
              </a:ext>
            </a:extLst>
          </p:cNvPr>
          <p:cNvSpPr txBox="1"/>
          <p:nvPr/>
        </p:nvSpPr>
        <p:spPr>
          <a:xfrm>
            <a:off x="385314" y="2163125"/>
            <a:ext cx="10673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DOM </a:t>
            </a:r>
            <a:r>
              <a:rPr lang="en-US" sz="2400" dirty="0" err="1"/>
              <a:t>thật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render </a:t>
            </a:r>
            <a:r>
              <a:rPr lang="en-US" sz="2400" dirty="0" err="1"/>
              <a:t>lại</a:t>
            </a:r>
            <a:r>
              <a:rPr lang="en-US" sz="2400" dirty="0"/>
              <a:t> UI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Cải</a:t>
            </a:r>
            <a:r>
              <a:rPr lang="en-US" sz="2400" dirty="0"/>
              <a:t> </a:t>
            </a:r>
            <a:r>
              <a:rPr lang="en-US" sz="2400" dirty="0" err="1"/>
              <a:t>thiện</a:t>
            </a:r>
            <a:r>
              <a:rPr lang="en-US" sz="2400" dirty="0"/>
              <a:t> </a:t>
            </a:r>
            <a:r>
              <a:rPr lang="en-US" sz="2400" dirty="0" err="1"/>
              <a:t>trải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,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UI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0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D7783-9174-8B73-C384-6022E34C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D00302-2FC8-EA2C-9936-7D9DA4893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CD4B0C48-B8A5-0203-B828-DB0D58004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749AE-B0B4-5154-C65D-96989E5ABA77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3E4FE-E3A8-EE9D-FBCB-E9EB092AE19E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C5A6A-91B4-1BC1-E190-4CEB0329FB14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8B77A-4BD3-6521-9653-565AE629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Tải về 50+ hình nền Powerpoint trắng đẹp nhất cực sang">
            <a:extLst>
              <a:ext uri="{FF2B5EF4-FFF2-40B4-BE49-F238E27FC236}">
                <a16:creationId xmlns:a16="http://schemas.microsoft.com/office/drawing/2014/main" id="{E0D29F33-91EE-6EFF-FFC5-8877E75A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2F652-5320-EF64-ED82-A73EDB6C13CA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DOM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94996-CA6E-7CA6-6EF6-B486A0EE7F6B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   Nguyên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lý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hoạt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động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của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(diffing &amp; reconciliation)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34029-EC79-112E-F5B0-E60A048F43D6}"/>
              </a:ext>
            </a:extLst>
          </p:cNvPr>
          <p:cNvSpPr txBox="1"/>
          <p:nvPr/>
        </p:nvSpPr>
        <p:spPr>
          <a:xfrm>
            <a:off x="385314" y="2163125"/>
            <a:ext cx="106737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en-US" sz="2300" dirty="0"/>
              <a:t>Khi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Khởi</a:t>
            </a:r>
            <a:r>
              <a:rPr lang="en-US" sz="2300" b="1" dirty="0"/>
              <a:t> </a:t>
            </a:r>
            <a:r>
              <a:rPr lang="en-US" sz="2300" b="1" dirty="0" err="1"/>
              <a:t>tạo</a:t>
            </a:r>
            <a:r>
              <a:rPr lang="en-US" sz="2300" dirty="0"/>
              <a:t> :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Virtual DOM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chỉnh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dựa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mới</a:t>
            </a:r>
            <a:endParaRPr lang="en-US" sz="23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Render component </a:t>
            </a:r>
            <a:r>
              <a:rPr lang="en-US" sz="2300" dirty="0"/>
              <a:t>: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trạng</a:t>
            </a:r>
            <a:r>
              <a:rPr lang="en-US" sz="2300" dirty="0"/>
              <a:t> </a:t>
            </a:r>
            <a:r>
              <a:rPr lang="en-US" sz="2300" dirty="0" err="1"/>
              <a:t>thái</a:t>
            </a:r>
            <a:r>
              <a:rPr lang="en-US" sz="2300" dirty="0"/>
              <a:t> </a:t>
            </a:r>
            <a:r>
              <a:rPr lang="en-US" sz="2300" dirty="0" err="1"/>
              <a:t>của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dung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; </a:t>
            </a:r>
            <a:r>
              <a:rPr lang="en-US" sz="2300" dirty="0" err="1"/>
              <a:t>ví</a:t>
            </a:r>
            <a:r>
              <a:rPr lang="en-US" sz="2300" dirty="0"/>
              <a:t> </a:t>
            </a:r>
            <a:r>
              <a:rPr lang="en-US" sz="2300" dirty="0" err="1"/>
              <a:t>dụ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ấn</a:t>
            </a:r>
            <a:r>
              <a:rPr lang="en-US" sz="2300" dirty="0"/>
              <a:t> </a:t>
            </a:r>
            <a:r>
              <a:rPr lang="en-US" sz="2300" dirty="0" err="1"/>
              <a:t>nút</a:t>
            </a:r>
            <a:r>
              <a:rPr lang="en-US" sz="2300" dirty="0"/>
              <a:t> , React </a:t>
            </a:r>
            <a:r>
              <a:rPr lang="en-US" sz="2300" dirty="0" err="1"/>
              <a:t>sẽ</a:t>
            </a:r>
            <a:r>
              <a:rPr lang="en-US" sz="2300" dirty="0"/>
              <a:t> </a:t>
            </a:r>
            <a:r>
              <a:rPr lang="en-US" sz="2300" dirty="0" err="1"/>
              <a:t>tạo</a:t>
            </a:r>
            <a:r>
              <a:rPr lang="en-US" sz="2300" dirty="0"/>
              <a:t> </a:t>
            </a:r>
            <a:r>
              <a:rPr lang="en-US" sz="2300" dirty="0" err="1"/>
              <a:t>ra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/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/>
              <a:t>So </a:t>
            </a:r>
            <a:r>
              <a:rPr lang="en-US" sz="2300" b="1" dirty="0" err="1"/>
              <a:t>sánh</a:t>
            </a:r>
            <a:r>
              <a:rPr lang="en-US" sz="2300" b="1" dirty="0"/>
              <a:t> </a:t>
            </a:r>
            <a:r>
              <a:rPr lang="en-US" sz="2300" dirty="0"/>
              <a:t>: React so </a:t>
            </a:r>
            <a:r>
              <a:rPr lang="en-US" sz="2300" dirty="0" err="1"/>
              <a:t>sánh</a:t>
            </a:r>
            <a:r>
              <a:rPr lang="en-US" sz="2300" dirty="0"/>
              <a:t> </a:t>
            </a:r>
            <a:r>
              <a:rPr lang="en-US" sz="2300" dirty="0" err="1"/>
              <a:t>cây</a:t>
            </a:r>
            <a:r>
              <a:rPr lang="en-US" sz="2300" dirty="0"/>
              <a:t> Virtual DOM </a:t>
            </a:r>
            <a:r>
              <a:rPr lang="en-US" sz="2300" dirty="0" err="1"/>
              <a:t>mới</a:t>
            </a:r>
            <a:r>
              <a:rPr lang="en-US" sz="2300" dirty="0"/>
              <a:t> so </a:t>
            </a:r>
            <a:r>
              <a:rPr lang="en-US" sz="2300" dirty="0" err="1"/>
              <a:t>với</a:t>
            </a:r>
            <a:r>
              <a:rPr lang="en-US" sz="2300" dirty="0"/>
              <a:t> Virtual DOM </a:t>
            </a:r>
            <a:r>
              <a:rPr lang="en-US" sz="2300" dirty="0" err="1"/>
              <a:t>cũ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thuật</a:t>
            </a:r>
            <a:r>
              <a:rPr lang="en-US" sz="2300" dirty="0"/>
              <a:t> </a:t>
            </a:r>
            <a:r>
              <a:rPr lang="en-US" sz="2300" dirty="0" err="1"/>
              <a:t>toán</a:t>
            </a:r>
            <a:r>
              <a:rPr lang="en-US" sz="2300" dirty="0"/>
              <a:t> </a:t>
            </a:r>
            <a:r>
              <a:rPr lang="en-US" sz="2300" b="1" dirty="0" err="1"/>
              <a:t>deffing</a:t>
            </a:r>
            <a:r>
              <a:rPr lang="en-US" sz="2300" dirty="0"/>
              <a:t>  (</a:t>
            </a:r>
            <a:r>
              <a:rPr lang="en-US" sz="2300" dirty="0" err="1"/>
              <a:t>deffing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quá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điểm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</a:t>
            </a:r>
            <a:r>
              <a:rPr lang="en-US" sz="2300" dirty="0" err="1"/>
              <a:t>giữa</a:t>
            </a:r>
            <a:r>
              <a:rPr lang="en-US" sz="2300" dirty="0"/>
              <a:t> 2 </a:t>
            </a:r>
            <a:r>
              <a:rPr lang="en-US" sz="2300" dirty="0" err="1"/>
              <a:t>cây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trên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nó</a:t>
            </a:r>
            <a:r>
              <a:rPr lang="en-US" sz="2300" dirty="0"/>
              <a:t> 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300" b="1" dirty="0" err="1"/>
              <a:t>Cập</a:t>
            </a:r>
            <a:r>
              <a:rPr lang="en-US" sz="2300" b="1" dirty="0"/>
              <a:t> </a:t>
            </a:r>
            <a:r>
              <a:rPr lang="en-US" sz="2300" b="1" dirty="0" err="1"/>
              <a:t>nhật</a:t>
            </a:r>
            <a:r>
              <a:rPr lang="en-US" sz="2300" b="1" dirty="0"/>
              <a:t> DOM ( reconciliation ) </a:t>
            </a:r>
            <a:r>
              <a:rPr lang="en-US" sz="2300" dirty="0"/>
              <a:t>: </a:t>
            </a:r>
            <a:r>
              <a:rPr lang="en-US" sz="2300" dirty="0" err="1"/>
              <a:t>sau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 </a:t>
            </a:r>
            <a:r>
              <a:rPr lang="en-US" sz="2300" dirty="0" err="1"/>
              <a:t>nhận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sự</a:t>
            </a:r>
            <a:r>
              <a:rPr lang="en-US" sz="2300" dirty="0"/>
              <a:t> </a:t>
            </a:r>
            <a:r>
              <a:rPr lang="en-US" sz="2300" dirty="0" err="1"/>
              <a:t>khác</a:t>
            </a:r>
            <a:r>
              <a:rPr lang="en-US" sz="2300" dirty="0"/>
              <a:t> </a:t>
            </a:r>
            <a:r>
              <a:rPr lang="en-US" sz="2300" dirty="0" err="1"/>
              <a:t>biệt</a:t>
            </a:r>
            <a:r>
              <a:rPr lang="en-US" sz="2300" dirty="0"/>
              <a:t> , React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phần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DOM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thay</a:t>
            </a:r>
            <a:r>
              <a:rPr lang="en-US" sz="2300" dirty="0"/>
              <a:t> </a:t>
            </a:r>
            <a:r>
              <a:rPr lang="en-US" sz="2300" dirty="0" err="1"/>
              <a:t>vì</a:t>
            </a:r>
            <a:r>
              <a:rPr lang="en-US" sz="2300" dirty="0"/>
              <a:t> </a:t>
            </a:r>
            <a:r>
              <a:rPr lang="en-US" sz="2300" dirty="0" err="1"/>
              <a:t>cập</a:t>
            </a:r>
            <a:r>
              <a:rPr lang="en-US" sz="2300" dirty="0"/>
              <a:t> </a:t>
            </a:r>
            <a:r>
              <a:rPr lang="en-US" sz="2300" dirty="0" err="1"/>
              <a:t>nhật</a:t>
            </a:r>
            <a:r>
              <a:rPr lang="en-US" sz="2300" dirty="0"/>
              <a:t> </a:t>
            </a:r>
            <a:r>
              <a:rPr lang="en-US" sz="2300" dirty="0" err="1"/>
              <a:t>toàn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 , </a:t>
            </a:r>
            <a:r>
              <a:rPr lang="en-US" sz="2300" dirty="0" err="1"/>
              <a:t>điều</a:t>
            </a:r>
            <a:r>
              <a:rPr lang="en-US" sz="2300" dirty="0"/>
              <a:t> </a:t>
            </a:r>
            <a:r>
              <a:rPr lang="en-US" sz="2300" dirty="0" err="1"/>
              <a:t>này</a:t>
            </a:r>
            <a:r>
              <a:rPr lang="en-US" sz="2300" dirty="0"/>
              <a:t> </a:t>
            </a:r>
            <a:r>
              <a:rPr lang="en-US" sz="2300" dirty="0" err="1"/>
              <a:t>giúp</a:t>
            </a:r>
            <a:r>
              <a:rPr lang="en-US" sz="2300" dirty="0"/>
              <a:t>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hóa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làm</a:t>
            </a:r>
            <a:r>
              <a:rPr lang="en-US" sz="2300" dirty="0"/>
              <a:t> </a:t>
            </a:r>
            <a:r>
              <a:rPr lang="en-US" sz="2300" dirty="0" err="1"/>
              <a:t>giảm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 </a:t>
            </a:r>
            <a:r>
              <a:rPr lang="en-US" sz="2300" dirty="0" err="1"/>
              <a:t>không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để</a:t>
            </a:r>
            <a:r>
              <a:rPr lang="en-US" sz="2300" dirty="0"/>
              <a:t> </a:t>
            </a:r>
            <a:r>
              <a:rPr lang="en-US" sz="2300" dirty="0" err="1"/>
              <a:t>vẽ</a:t>
            </a:r>
            <a:r>
              <a:rPr lang="en-US" sz="2300" dirty="0"/>
              <a:t> </a:t>
            </a:r>
            <a:r>
              <a:rPr lang="en-US" sz="2300" dirty="0" err="1"/>
              <a:t>lại</a:t>
            </a:r>
            <a:r>
              <a:rPr lang="en-US" sz="2300" dirty="0"/>
              <a:t> </a:t>
            </a:r>
            <a:r>
              <a:rPr lang="en-US" sz="2300" dirty="0" err="1"/>
              <a:t>trang</a:t>
            </a:r>
            <a:r>
              <a:rPr lang="en-US" sz="2300" dirty="0"/>
              <a:t> web. </a:t>
            </a:r>
          </a:p>
          <a:p>
            <a:pPr algn="just"/>
            <a:endParaRPr lang="en-US" sz="2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BED6CD-204B-8985-426C-2AB6826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Tải về 50+ hình nền Powerpoint trắng đẹp nhất cực sang">
            <a:extLst>
              <a:ext uri="{FF2B5EF4-FFF2-40B4-BE49-F238E27FC236}">
                <a16:creationId xmlns:a16="http://schemas.microsoft.com/office/drawing/2014/main" id="{D505BE08-F23B-390A-D36D-72E588FEA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69410-4784-D0CA-C33D-2B3AD09FD504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61517-FE2F-FD53-FAD4-4845A528E4B4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06109-DABD-A05A-D822-342312AC9D67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699490-EF65-D4F5-E939-4A20BBB85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Tải về 50+ hình nền Powerpoint trắng đẹp nhất cực sang">
            <a:extLst>
              <a:ext uri="{FF2B5EF4-FFF2-40B4-BE49-F238E27FC236}">
                <a16:creationId xmlns:a16="http://schemas.microsoft.com/office/drawing/2014/main" id="{07CA2C16-E1CA-F120-FF03-04140B64E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CC103B-5FEE-0D70-01C6-78D259B090FE}"/>
              </a:ext>
            </a:extLst>
          </p:cNvPr>
          <p:cNvSpPr txBox="1"/>
          <p:nvPr/>
        </p:nvSpPr>
        <p:spPr>
          <a:xfrm>
            <a:off x="1975449" y="293940"/>
            <a:ext cx="772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92F121-F4BE-863F-417E-2A1D1E73547C}"/>
              </a:ext>
            </a:extLst>
          </p:cNvPr>
          <p:cNvSpPr txBox="1"/>
          <p:nvPr/>
        </p:nvSpPr>
        <p:spPr>
          <a:xfrm>
            <a:off x="471637" y="1453415"/>
            <a:ext cx="1058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9.   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Tổng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Virtual DOM  </a:t>
            </a:r>
            <a:endParaRPr lang="en-US" sz="2400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D7F84-57A4-8553-BF68-9845FEBD1B61}"/>
              </a:ext>
            </a:extLst>
          </p:cNvPr>
          <p:cNvSpPr txBox="1"/>
          <p:nvPr/>
        </p:nvSpPr>
        <p:spPr>
          <a:xfrm>
            <a:off x="385314" y="2163125"/>
            <a:ext cx="106737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Virtual DOM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DOM </a:t>
            </a:r>
            <a:r>
              <a:rPr lang="en-US" sz="2400" dirty="0" err="1"/>
              <a:t>thật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400" dirty="0" err="1"/>
              <a:t>Nhờ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diff &amp; reconciliation, React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,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mượt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44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ải về 50+ hình nền Powerpoint trắng đẹp nhất cực sang">
            <a:extLst>
              <a:ext uri="{FF2B5EF4-FFF2-40B4-BE49-F238E27FC236}">
                <a16:creationId xmlns:a16="http://schemas.microsoft.com/office/drawing/2014/main" id="{6BFD8A18-815F-CA3D-5D02-8EE7E737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0FE915-43EE-593A-A477-7BD76FE65935}"/>
              </a:ext>
            </a:extLst>
          </p:cNvPr>
          <p:cNvSpPr txBox="1"/>
          <p:nvPr/>
        </p:nvSpPr>
        <p:spPr>
          <a:xfrm>
            <a:off x="1982804" y="2579570"/>
            <a:ext cx="8845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For Watching </a:t>
            </a:r>
          </a:p>
        </p:txBody>
      </p:sp>
    </p:spTree>
    <p:extLst>
      <p:ext uri="{BB962C8B-B14F-4D97-AF65-F5344CB8AC3E}">
        <p14:creationId xmlns:p14="http://schemas.microsoft.com/office/powerpoint/2010/main" val="82633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2287ADAD-328A-0792-C8AC-9A54A37E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2CD54-19A5-D14E-64EB-882D4FB2BF5B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7EE72-03CA-E50E-E5B4-B29DF26B5E23}"/>
              </a:ext>
            </a:extLst>
          </p:cNvPr>
          <p:cNvSpPr txBox="1"/>
          <p:nvPr/>
        </p:nvSpPr>
        <p:spPr>
          <a:xfrm>
            <a:off x="471638" y="1453415"/>
            <a:ext cx="442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 Định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nghĩa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D43F0-ED29-A9BA-AF08-82B736D6B940}"/>
              </a:ext>
            </a:extLst>
          </p:cNvPr>
          <p:cNvSpPr txBox="1"/>
          <p:nvPr/>
        </p:nvSpPr>
        <p:spPr>
          <a:xfrm>
            <a:off x="759125" y="2337758"/>
            <a:ext cx="10673750" cy="3537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đọc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hơn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cú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8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E9694-8E1B-4F36-A558-6C35537F3E77}"/>
              </a:ext>
            </a:extLst>
          </p:cNvPr>
          <p:cNvSpPr txBox="1"/>
          <p:nvPr/>
        </p:nvSpPr>
        <p:spPr>
          <a:xfrm>
            <a:off x="1520792" y="1106905"/>
            <a:ext cx="2358189" cy="90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DF505-AB36-78D9-B322-A82D33AB1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E1B9A4D0-E7D4-D95F-B730-692B88E0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070928-B24C-6095-26C8-6F56C733F594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ACE49-BCC5-4E52-A70E-5BBC6D81F86E}"/>
              </a:ext>
            </a:extLst>
          </p:cNvPr>
          <p:cNvSpPr txBox="1"/>
          <p:nvPr/>
        </p:nvSpPr>
        <p:spPr>
          <a:xfrm>
            <a:off x="603849" y="1483743"/>
            <a:ext cx="493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Cú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pháp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phổ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biến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2A7B3-70DC-4B60-A3DF-C6DEBC7E67AA}"/>
              </a:ext>
            </a:extLst>
          </p:cNvPr>
          <p:cNvSpPr txBox="1"/>
          <p:nvPr/>
        </p:nvSpPr>
        <p:spPr>
          <a:xfrm>
            <a:off x="1104181" y="2311879"/>
            <a:ext cx="934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ác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thẻ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cha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Fragment)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8EE793-CB45-B883-FB8F-4357AF2F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92" y="2791071"/>
            <a:ext cx="8716591" cy="1723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905802-2E4F-3F32-6149-1F497CADA4F2}"/>
              </a:ext>
            </a:extLst>
          </p:cNvPr>
          <p:cNvSpPr txBox="1"/>
          <p:nvPr/>
        </p:nvSpPr>
        <p:spPr>
          <a:xfrm>
            <a:off x="1293961" y="4623758"/>
            <a:ext cx="969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nhọn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{}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17A317D-F509-6CE9-61D4-408C15B1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757" y="5453473"/>
            <a:ext cx="873362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E62EF4-5F52-9B18-4BC5-E274DA162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CF6DD-6688-A803-0FAA-8A2A4969E3DB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E9DEA-B4EF-53AF-EC95-AE03DD1D6EA0}"/>
              </a:ext>
            </a:extLst>
          </p:cNvPr>
          <p:cNvSpPr txBox="1"/>
          <p:nvPr/>
        </p:nvSpPr>
        <p:spPr>
          <a:xfrm>
            <a:off x="1520792" y="1106905"/>
            <a:ext cx="2358189" cy="90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D8442D-FD76-B31E-1AEB-70AD0E693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2AE47820-73F0-1AB3-6F48-7EB6B0CC9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-1504" y="-30486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6AD9C9-FE82-DD8C-6D9A-D2B650CB367E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ED480-1600-51C1-8124-12DB067763CD}"/>
              </a:ext>
            </a:extLst>
          </p:cNvPr>
          <p:cNvSpPr txBox="1"/>
          <p:nvPr/>
        </p:nvSpPr>
        <p:spPr>
          <a:xfrm>
            <a:off x="603849" y="1483743"/>
            <a:ext cx="493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Cú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pháp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phổ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biến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8131C-1197-534C-E993-9DC0C1ED4733}"/>
              </a:ext>
            </a:extLst>
          </p:cNvPr>
          <p:cNvSpPr txBox="1"/>
          <p:nvPr/>
        </p:nvSpPr>
        <p:spPr>
          <a:xfrm>
            <a:off x="1104181" y="1934556"/>
            <a:ext cx="9342408" cy="91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tuân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tắc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camelCase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className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onClick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09225-ACBD-E9AD-1ABF-EAFB2AB08E16}"/>
              </a:ext>
            </a:extLst>
          </p:cNvPr>
          <p:cNvSpPr txBox="1"/>
          <p:nvPr/>
        </p:nvSpPr>
        <p:spPr>
          <a:xfrm>
            <a:off x="1104181" y="3600335"/>
            <a:ext cx="969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(self-closing)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dấu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gạch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chéo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ở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cuối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F3CE1D3-DAF1-457D-59C1-69F9128D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76" y="3055897"/>
            <a:ext cx="9050013" cy="3715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DD74CA-E956-1CDA-904F-186285749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728" y="4540606"/>
            <a:ext cx="9054861" cy="933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440480-EEFF-E8A6-C8C2-905695BA6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728" y="5641123"/>
            <a:ext cx="9054861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45FE6-B9AF-C52F-8D15-FAB1CB5CA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1B2A6C18-055A-FE30-8B1A-30ED2392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895C1-372D-441A-3B1D-2F3026C2987E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D8B6B-DA0D-04AD-53E2-5E130A33AAB7}"/>
              </a:ext>
            </a:extLst>
          </p:cNvPr>
          <p:cNvSpPr txBox="1"/>
          <p:nvPr/>
        </p:nvSpPr>
        <p:spPr>
          <a:xfrm>
            <a:off x="439947" y="1380226"/>
            <a:ext cx="102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Biên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dịch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sang JS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thuần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như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nào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E54FD-0823-DEBD-8229-8FE429D685DB}"/>
              </a:ext>
            </a:extLst>
          </p:cNvPr>
          <p:cNvSpPr txBox="1"/>
          <p:nvPr/>
        </p:nvSpPr>
        <p:spPr>
          <a:xfrm>
            <a:off x="569343" y="2346385"/>
            <a:ext cx="10343072" cy="39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Babel –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phổ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Babel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sng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duyệt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cạnh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Babel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Webpack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Webpack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gói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Babel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37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8E5ED-EB97-A6C0-07D2-94CA8FCC5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D584A23E-102F-9C01-29FE-D298A9F26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A7CD8-1AAD-064E-7E79-7230CC8C51C9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D9A40-D052-8911-6B56-EBE37A12979E}"/>
              </a:ext>
            </a:extLst>
          </p:cNvPr>
          <p:cNvSpPr txBox="1"/>
          <p:nvPr/>
        </p:nvSpPr>
        <p:spPr>
          <a:xfrm>
            <a:off x="439947" y="1380226"/>
            <a:ext cx="102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Biên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dịch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sang JS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thuần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như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thế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nào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7A9D8-4920-67C6-EF1C-885054FE2A55}"/>
              </a:ext>
            </a:extLst>
          </p:cNvPr>
          <p:cNvSpPr txBox="1"/>
          <p:nvPr/>
        </p:nvSpPr>
        <p:spPr>
          <a:xfrm>
            <a:off x="517585" y="1903446"/>
            <a:ext cx="10248181" cy="586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Babel: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buNone/>
            </a:pPr>
            <a:r>
              <a:rPr lang="en-US" sz="2400" kern="100" dirty="0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const element = &lt;h1&gt;Hello, world!&lt;/h1&gt;;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</a:pPr>
            <a:r>
              <a:rPr lang="en-US" sz="2400" kern="100" dirty="0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   const element = </a:t>
            </a:r>
            <a:r>
              <a:rPr lang="en-US" sz="2400" kern="100" dirty="0" err="1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r>
              <a:rPr lang="en-US" sz="2400" kern="100" dirty="0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('h1', null, 'Hello, world!');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“h1”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“null”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props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(ở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trống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“Hello, world!”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dung con 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đoạn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JSX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biên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Babel,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props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buNone/>
            </a:pPr>
            <a:r>
              <a:rPr lang="en-US" sz="2400" kern="100" dirty="0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const element = &lt;h1 name = “65KTPM”&gt;Hello, world!&lt;/h1&gt;;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   const element = </a:t>
            </a:r>
            <a:r>
              <a:rPr lang="en-US" sz="2400" kern="100" dirty="0" err="1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React.createElement</a:t>
            </a:r>
            <a:r>
              <a:rPr lang="en-US" sz="2400" kern="100" dirty="0">
                <a:solidFill>
                  <a:srgbClr val="EE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('h1', {name: 65KTPM}, 'Hello, world!');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algn="just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39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AFB059-1069-631E-FCAC-0042B39FD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B7886B9A-32B4-9FD4-9B1B-C1C970FA8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F1BFF-3B41-4236-CE02-C1920C2394C9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9E58F-4576-C566-CFEE-779BBA5BA7AC}"/>
              </a:ext>
            </a:extLst>
          </p:cNvPr>
          <p:cNvSpPr txBox="1"/>
          <p:nvPr/>
        </p:nvSpPr>
        <p:spPr>
          <a:xfrm>
            <a:off x="439947" y="1380226"/>
            <a:ext cx="102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Sơ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lược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về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React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6A1CF-787E-029D-8F12-1775F54B2B77}"/>
              </a:ext>
            </a:extLst>
          </p:cNvPr>
          <p:cNvSpPr txBox="1"/>
          <p:nvPr/>
        </p:nvSpPr>
        <p:spPr>
          <a:xfrm>
            <a:off x="715992" y="2363638"/>
            <a:ext cx="11274725" cy="26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bởi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Facebook,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(UI)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mobile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(components)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độc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“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Virtual DOM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7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FA384-5D21-D379-165C-A677170D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ải về 50+ hình nền Powerpoint trắng đẹp nhất cực sang">
            <a:extLst>
              <a:ext uri="{FF2B5EF4-FFF2-40B4-BE49-F238E27FC236}">
                <a16:creationId xmlns:a16="http://schemas.microsoft.com/office/drawing/2014/main" id="{97D79C91-D061-66EB-05FE-B6292905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10909-1B73-5484-E882-7F5C23C1CAAD}"/>
              </a:ext>
            </a:extLst>
          </p:cNvPr>
          <p:cNvSpPr txBox="1"/>
          <p:nvPr/>
        </p:nvSpPr>
        <p:spPr>
          <a:xfrm>
            <a:off x="4502989" y="293940"/>
            <a:ext cx="17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06B07-8CEA-D662-18C2-2DB1589C0DD7}"/>
              </a:ext>
            </a:extLst>
          </p:cNvPr>
          <p:cNvSpPr txBox="1"/>
          <p:nvPr/>
        </p:nvSpPr>
        <p:spPr>
          <a:xfrm>
            <a:off x="458637" y="1232929"/>
            <a:ext cx="102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Biên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dịch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JSX sang JavaScript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thuần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trong</a:t>
            </a:r>
            <a:r>
              <a:rPr lang="en-US" sz="28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VS Code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C5F44-E33B-524F-514E-0D5AA085F75D}"/>
              </a:ext>
            </a:extLst>
          </p:cNvPr>
          <p:cNvSpPr txBox="1"/>
          <p:nvPr/>
        </p:nvSpPr>
        <p:spPr>
          <a:xfrm>
            <a:off x="458637" y="1910308"/>
            <a:ext cx="11274725" cy="474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>
              <a:lnSpc>
                <a:spcPct val="115000"/>
              </a:lnSpc>
              <a:buAutoNum type="arabicPeriod"/>
            </a:pP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Terminal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VS Code </a:t>
            </a: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ào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menu Terminal -&gt; 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New Terminal </a:t>
            </a: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Gõ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node –v </a:t>
            </a: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Gõ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–v </a:t>
            </a:r>
          </a:p>
          <a:p>
            <a:pPr marL="457200" marR="0" lvl="0" indent="-457200" algn="just">
              <a:lnSpc>
                <a:spcPct val="115000"/>
              </a:lnSpc>
              <a:buAutoNum type="arabicPeriod" startAt="2"/>
            </a:pP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React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CRA </a:t>
            </a:r>
          </a:p>
          <a:p>
            <a:pPr marR="0" lvl="0" algn="just">
              <a:lnSpc>
                <a:spcPct val="115000"/>
              </a:lnSpc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npx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create-react-app my-</a:t>
            </a: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jsx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-demo</a:t>
            </a: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>
              <a:lnSpc>
                <a:spcPct val="115000"/>
              </a:lnSpc>
              <a:buAutoNum type="arabicPeriod" startAt="3"/>
            </a:pP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thư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 lvl="0" algn="just">
              <a:lnSpc>
                <a:spcPct val="115000"/>
              </a:lnSpc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Cd my-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jsx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-demo</a:t>
            </a: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4.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Chạy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dự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án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React </a:t>
            </a:r>
          </a:p>
          <a:p>
            <a:pPr marL="342900" marR="0" lvl="0" indent="-342900" algn="just">
              <a:lnSpc>
                <a:spcPct val="115000"/>
              </a:lnSpc>
              <a:buFont typeface="Wingdings" panose="05000000000000000000" pitchFamily="2" charset="2"/>
              <a:buChar char="à"/>
            </a:pPr>
            <a:r>
              <a:rPr lang="en-US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Npm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start </a:t>
            </a:r>
          </a:p>
          <a:p>
            <a:pPr lvl="1" algn="just">
              <a:lnSpc>
                <a:spcPct val="115000"/>
              </a:lnSpc>
            </a:pP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5222</Words>
  <Application>Microsoft Office PowerPoint</Application>
  <PresentationFormat>Widescreen</PresentationFormat>
  <Paragraphs>344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Dũng Vương</dc:creator>
  <cp:lastModifiedBy>Dũng Vương</cp:lastModifiedBy>
  <cp:revision>2</cp:revision>
  <dcterms:created xsi:type="dcterms:W3CDTF">2025-05-21T06:32:08Z</dcterms:created>
  <dcterms:modified xsi:type="dcterms:W3CDTF">2025-05-22T12:26:08Z</dcterms:modified>
</cp:coreProperties>
</file>