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0" r:id="rId4"/>
    <p:sldId id="260" r:id="rId5"/>
    <p:sldId id="257" r:id="rId6"/>
    <p:sldId id="262" r:id="rId7"/>
    <p:sldId id="269" r:id="rId8"/>
    <p:sldId id="274" r:id="rId9"/>
    <p:sldId id="273" r:id="rId10"/>
    <p:sldId id="271" r:id="rId11"/>
    <p:sldId id="275" r:id="rId12"/>
    <p:sldId id="276" r:id="rId13"/>
    <p:sldId id="277" r:id="rId14"/>
    <p:sldId id="278" r:id="rId15"/>
    <p:sldId id="263" r:id="rId16"/>
    <p:sldId id="261" r:id="rId17"/>
    <p:sldId id="264" r:id="rId18"/>
    <p:sldId id="266" r:id="rId19"/>
    <p:sldId id="267" r:id="rId20"/>
    <p:sldId id="272" r:id="rId21"/>
    <p:sldId id="265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F3685-FCC2-0142-93C5-D94C746EEAD0}">
          <p14:sldIdLst>
            <p14:sldId id="256"/>
            <p14:sldId id="259"/>
            <p14:sldId id="270"/>
            <p14:sldId id="260"/>
            <p14:sldId id="257"/>
            <p14:sldId id="262"/>
            <p14:sldId id="269"/>
            <p14:sldId id="274"/>
            <p14:sldId id="273"/>
            <p14:sldId id="271"/>
            <p14:sldId id="275"/>
            <p14:sldId id="276"/>
            <p14:sldId id="277"/>
            <p14:sldId id="278"/>
            <p14:sldId id="263"/>
            <p14:sldId id="261"/>
            <p14:sldId id="264"/>
            <p14:sldId id="266"/>
            <p14:sldId id="267"/>
            <p14:sldId id="27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5" autoAdjust="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920-78C4-FD45-A7C5-EC9B47D9B1FE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660D-8B38-4C41-A6B7-D7EED903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define events, eos, queues, scheduler,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event pool specifics</a:t>
            </a:r>
          </a:p>
          <a:p>
            <a:r>
              <a:rPr lang="en-US"/>
              <a:t>event implementation in hw and sw</a:t>
            </a:r>
          </a:p>
          <a:p>
            <a:r>
              <a:rPr lang="en-US"/>
              <a:t>dynamic workload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no I/O in experiment but thesis should explain how it could be possible</a:t>
            </a:r>
          </a:p>
          <a:p>
            <a:endParaRPr lang="en-US"/>
          </a:p>
          <a:p>
            <a:r>
              <a:rPr lang="en-US"/>
              <a:t>----- Meeting Notes (04/06/15 16:11) -----</a:t>
            </a:r>
          </a:p>
          <a:p>
            <a:r>
              <a:rPr lang="en-US"/>
              <a:t>scheduler specifics, koodivälimuisti, execution object specifics, core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(27/05/15 11:15) -----</a:t>
            </a:r>
          </a:p>
          <a:p>
            <a:r>
              <a:rPr lang="en-US" dirty="0"/>
              <a:t>sketch a simulation model for 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E370-FC6F-E046-9DC2-F257F601EE93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workload experiment on TMS320C6678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Risto Vuorio</a:t>
            </a:r>
          </a:p>
          <a:p>
            <a:r>
              <a:rPr lang="en-US" dirty="0" smtClean="0"/>
              <a:t>Embedded Software Group</a:t>
            </a:r>
          </a:p>
          <a:p>
            <a:r>
              <a:rPr lang="en-US" dirty="0"/>
              <a:t>4</a:t>
            </a:r>
            <a:r>
              <a:rPr lang="en-US" smtClean="0"/>
              <a:t>.6.2015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event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can be allocated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Events </a:t>
            </a:r>
            <a:r>
              <a:rPr lang="en-US" dirty="0"/>
              <a:t>can contain the data to be processed or just pointer to the shared memory location of the data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objects can be created any time during execution but they cannot be deleted at runtime</a:t>
            </a:r>
          </a:p>
          <a:p>
            <a:r>
              <a:rPr lang="en-US" dirty="0" smtClean="0"/>
              <a:t>Created using </a:t>
            </a:r>
            <a:r>
              <a:rPr lang="en-US" dirty="0" err="1" smtClean="0"/>
              <a:t>em_eo_create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3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Eqs</a:t>
            </a:r>
            <a:r>
              <a:rPr lang="en-US" dirty="0" smtClean="0"/>
              <a:t> created by the application are virtual queues, not QMSS HW queues</a:t>
            </a:r>
          </a:p>
          <a:p>
            <a:pPr lvl="1"/>
            <a:r>
              <a:rPr lang="en-US" dirty="0" smtClean="0"/>
              <a:t>Application can create thousands of queues</a:t>
            </a:r>
          </a:p>
          <a:p>
            <a:pPr lvl="1"/>
            <a:r>
              <a:rPr lang="en-US" dirty="0" smtClean="0"/>
              <a:t>EQs are mapped to HW queues according to their priorities and core masks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95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EQ belongs to a queue group</a:t>
            </a:r>
          </a:p>
          <a:p>
            <a:r>
              <a:rPr lang="en-US" dirty="0" smtClean="0"/>
              <a:t>Core masks are attached to queue groups</a:t>
            </a:r>
          </a:p>
          <a:p>
            <a:pPr lvl="1"/>
            <a:r>
              <a:rPr lang="en-US" dirty="0" smtClean="0"/>
              <a:t>Allows selecting which cores will be getting events from specific EQ</a:t>
            </a:r>
          </a:p>
          <a:p>
            <a:r>
              <a:rPr lang="en-US" dirty="0" smtClean="0"/>
              <a:t>Dynamically created</a:t>
            </a:r>
          </a:p>
          <a:p>
            <a:r>
              <a:rPr lang="en-US" dirty="0" smtClean="0"/>
              <a:t>Defaults to all cores</a:t>
            </a:r>
          </a:p>
        </p:txBody>
      </p:sp>
    </p:spTree>
    <p:extLst>
      <p:ext uri="{BB962C8B-B14F-4D97-AF65-F5344CB8AC3E}">
        <p14:creationId xmlns:p14="http://schemas.microsoft.com/office/powerpoint/2010/main" val="40348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objects shared among all cores</a:t>
            </a:r>
          </a:p>
          <a:p>
            <a:r>
              <a:rPr lang="en-US" dirty="0" smtClean="0"/>
              <a:t>Queues belong to Queue Groups that can have core masks attached to them</a:t>
            </a:r>
          </a:p>
          <a:p>
            <a:r>
              <a:rPr lang="en-US" dirty="0" smtClean="0"/>
              <a:t>Events will be scheduled on all cores in the queue group according to four queue selection criteria</a:t>
            </a:r>
          </a:p>
          <a:p>
            <a:pPr lvl="1"/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Locality </a:t>
            </a:r>
          </a:p>
          <a:p>
            <a:pPr lvl="1"/>
            <a:r>
              <a:rPr lang="en-US" dirty="0" smtClean="0"/>
              <a:t>Order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5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Actors</a:t>
            </a:r>
            <a:endParaRPr lang="en-US" dirty="0"/>
          </a:p>
        </p:txBody>
      </p:sp>
      <p:pic>
        <p:nvPicPr>
          <p:cNvPr id="2" name="Picture 1" descr="preesm_gaus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2939" r="4077" b="51447"/>
          <a:stretch/>
        </p:blipFill>
        <p:spPr>
          <a:xfrm>
            <a:off x="179094" y="1417638"/>
            <a:ext cx="8791591" cy="44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Generated Code for 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PREESM is capable of generating code from the actor model program defined using graphical tools for C6678</a:t>
            </a:r>
          </a:p>
          <a:p>
            <a:pPr lvl="1"/>
            <a:r>
              <a:rPr lang="en-US" dirty="0" smtClean="0"/>
              <a:t>Eclipse LUNA needed for graphical tools</a:t>
            </a:r>
          </a:p>
          <a:p>
            <a:r>
              <a:rPr lang="en-US" dirty="0" smtClean="0"/>
              <a:t>The generated code requires a custom target platform in CCS which alters the default memory layout</a:t>
            </a:r>
          </a:p>
          <a:p>
            <a:pPr lvl="1"/>
            <a:r>
              <a:rPr lang="en-US" dirty="0" smtClean="0"/>
              <a:t>5.3 &gt; CCS Version &gt; 5.2 required</a:t>
            </a:r>
          </a:p>
          <a:p>
            <a:r>
              <a:rPr lang="en-US" dirty="0" smtClean="0"/>
              <a:t>Requires sys/bios and </a:t>
            </a:r>
            <a:r>
              <a:rPr lang="en-US" dirty="0" err="1" smtClean="0"/>
              <a:t>ipc</a:t>
            </a:r>
            <a:endParaRPr lang="en-US" dirty="0" smtClean="0"/>
          </a:p>
          <a:p>
            <a:pPr lvl="1"/>
            <a:r>
              <a:rPr lang="en-US" dirty="0" smtClean="0"/>
              <a:t>BIOS MCSDK 2.x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ipc</a:t>
            </a:r>
            <a:r>
              <a:rPr lang="en-US" dirty="0" smtClean="0"/>
              <a:t>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sysbios</a:t>
            </a:r>
            <a:r>
              <a:rPr lang="en-US" dirty="0" smtClean="0"/>
              <a:t>/</a:t>
            </a:r>
            <a:r>
              <a:rPr lang="en-US" dirty="0" err="1" smtClean="0"/>
              <a:t>knl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filtering application with PREESM</a:t>
            </a:r>
          </a:p>
          <a:p>
            <a:r>
              <a:rPr lang="en-US" dirty="0" smtClean="0"/>
              <a:t>Convert the PREESM application to </a:t>
            </a:r>
            <a:r>
              <a:rPr lang="en-US" dirty="0" err="1" smtClean="0"/>
              <a:t>OpenEM</a:t>
            </a:r>
            <a:endParaRPr lang="en-US" dirty="0" smtClean="0"/>
          </a:p>
          <a:p>
            <a:r>
              <a:rPr lang="en-US" dirty="0" smtClean="0"/>
              <a:t>Analyze both applications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521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Filter Application using PREESM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input video streams</a:t>
            </a:r>
          </a:p>
          <a:p>
            <a:r>
              <a:rPr lang="en-US" dirty="0" err="1"/>
              <a:t>Sobel</a:t>
            </a:r>
            <a:r>
              <a:rPr lang="en-US" dirty="0"/>
              <a:t> &amp; Gaussian filters capable of processing the same stream on multiple cores</a:t>
            </a:r>
          </a:p>
          <a:p>
            <a:r>
              <a:rPr lang="en-US" dirty="0"/>
              <a:t>Manually scheduled</a:t>
            </a:r>
          </a:p>
          <a:p>
            <a:pPr lvl="1"/>
            <a:r>
              <a:rPr lang="en-US" dirty="0"/>
              <a:t>Actors divided between cores depending on the number of input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Actors to Execution Objects</a:t>
            </a:r>
          </a:p>
          <a:p>
            <a:r>
              <a:rPr lang="en-US" dirty="0" smtClean="0"/>
              <a:t>PREESM Actor model guarantees memory independency between Actors and the data is moved in static size units</a:t>
            </a:r>
          </a:p>
        </p:txBody>
      </p:sp>
    </p:spTree>
    <p:extLst>
      <p:ext uri="{BB962C8B-B14F-4D97-AF65-F5344CB8AC3E}">
        <p14:creationId xmlns:p14="http://schemas.microsoft.com/office/powerpoint/2010/main" val="15382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6548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for Multicore platforms</a:t>
            </a:r>
          </a:p>
          <a:p>
            <a:r>
              <a:rPr lang="en-US" dirty="0" smtClean="0"/>
              <a:t>Dynamically load balanced applications with run-to-completion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4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experiment with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Data preloaded in to memory</a:t>
            </a:r>
          </a:p>
          <a:p>
            <a:pPr lvl="1"/>
            <a:r>
              <a:rPr lang="en-US" dirty="0" smtClean="0"/>
              <a:t>A regular for loop </a:t>
            </a:r>
            <a:r>
              <a:rPr lang="en-US" dirty="0" err="1" smtClean="0"/>
              <a:t>em_allocing</a:t>
            </a:r>
            <a:r>
              <a:rPr lang="en-US" dirty="0" smtClean="0"/>
              <a:t> events outside the </a:t>
            </a:r>
            <a:r>
              <a:rPr lang="en-US" dirty="0" err="1" smtClean="0"/>
              <a:t>OpenEM</a:t>
            </a:r>
            <a:r>
              <a:rPr lang="en-US" dirty="0" smtClean="0"/>
              <a:t> operating context</a:t>
            </a:r>
          </a:p>
          <a:p>
            <a:pPr lvl="1"/>
            <a:r>
              <a:rPr lang="en-US" dirty="0" smtClean="0"/>
              <a:t>Low priority Queue for input events that </a:t>
            </a:r>
            <a:r>
              <a:rPr lang="en-US" dirty="0" err="1" smtClean="0"/>
              <a:t>em_alloc</a:t>
            </a:r>
            <a:r>
              <a:rPr lang="en-US" dirty="0" smtClean="0"/>
              <a:t> actual data events and new input events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Low priority queues which collect events holding the results that are allocated by the actual filter EO</a:t>
            </a:r>
          </a:p>
          <a:p>
            <a:pPr lvl="1"/>
            <a:r>
              <a:rPr lang="en-US" dirty="0" smtClean="0"/>
              <a:t>Collect statistics and free events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Filters implemented as Execution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8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thesis does not take the effect of I/O in to account</a:t>
            </a:r>
          </a:p>
          <a:p>
            <a:r>
              <a:rPr lang="en-US" dirty="0" smtClean="0"/>
              <a:t>The video streams are preloaded in to memory and there is no output stream</a:t>
            </a:r>
          </a:p>
          <a:p>
            <a:r>
              <a:rPr lang="en-US" dirty="0" smtClean="0"/>
              <a:t>The TMS320C6678 contains a switch fabric called </a:t>
            </a:r>
            <a:r>
              <a:rPr lang="en-US" dirty="0" err="1" smtClean="0"/>
              <a:t>TeraNet</a:t>
            </a:r>
            <a:r>
              <a:rPr lang="en-US" dirty="0" smtClean="0"/>
              <a:t> which connects the Multicore Shared Memory Controller with peripherals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TeraNet</a:t>
            </a:r>
            <a:r>
              <a:rPr lang="en-US" dirty="0" smtClean="0"/>
              <a:t> is connected to </a:t>
            </a:r>
            <a:r>
              <a:rPr lang="en-US" dirty="0" err="1" smtClean="0"/>
              <a:t>ethernet</a:t>
            </a:r>
            <a:r>
              <a:rPr lang="en-US" dirty="0" smtClean="0"/>
              <a:t> and </a:t>
            </a:r>
            <a:r>
              <a:rPr lang="en-US" dirty="0" err="1" smtClean="0"/>
              <a:t>PCIe</a:t>
            </a:r>
            <a:r>
              <a:rPr lang="en-US" dirty="0" smtClean="0"/>
              <a:t> both of which could function as the external I/O interface</a:t>
            </a:r>
          </a:p>
        </p:txBody>
      </p:sp>
    </p:spTree>
    <p:extLst>
      <p:ext uri="{BB962C8B-B14F-4D97-AF65-F5344CB8AC3E}">
        <p14:creationId xmlns:p14="http://schemas.microsoft.com/office/powerpoint/2010/main" val="127564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 – dynamic</a:t>
            </a:r>
          </a:p>
          <a:p>
            <a:pPr lvl="1"/>
            <a:r>
              <a:rPr lang="en-US" dirty="0" smtClean="0"/>
              <a:t>Sketch a PSE model</a:t>
            </a:r>
          </a:p>
          <a:p>
            <a:r>
              <a:rPr lang="en-US" dirty="0" smtClean="0"/>
              <a:t>Static analysis tool</a:t>
            </a:r>
          </a:p>
          <a:p>
            <a:pPr lvl="1"/>
            <a:r>
              <a:rPr lang="en-US" dirty="0" smtClean="0"/>
              <a:t>TI doesn’t provide one (?)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Event</a:t>
            </a:r>
            <a:r>
              <a:rPr lang="en-US" dirty="0"/>
              <a:t> is the unit of communication in </a:t>
            </a:r>
            <a:r>
              <a:rPr lang="en-US" dirty="0" err="1"/>
              <a:t>OpenEM</a:t>
            </a:r>
            <a:r>
              <a:rPr lang="en-US" dirty="0"/>
              <a:t>. Events are typically used to carry data to process but can be data-less tokens as well</a:t>
            </a:r>
          </a:p>
          <a:p>
            <a:pPr lvl="1"/>
            <a:r>
              <a:rPr lang="en-US" dirty="0"/>
              <a:t>The event descriptors are allocated at initialization of the </a:t>
            </a:r>
            <a:r>
              <a:rPr lang="en-US" dirty="0" smtClean="0"/>
              <a:t>Queues</a:t>
            </a:r>
          </a:p>
          <a:p>
            <a:r>
              <a:rPr lang="en-US" b="1" dirty="0"/>
              <a:t>Execution objects</a:t>
            </a:r>
            <a:r>
              <a:rPr lang="en-US" dirty="0"/>
              <a:t> encapsulate the algorithm to execute when an event is received</a:t>
            </a:r>
          </a:p>
          <a:p>
            <a:r>
              <a:rPr lang="en-US" b="1" dirty="0"/>
              <a:t>Queues</a:t>
            </a:r>
            <a:r>
              <a:rPr lang="en-US" dirty="0"/>
              <a:t> connect </a:t>
            </a:r>
            <a:r>
              <a:rPr lang="en-US" b="1" dirty="0"/>
              <a:t>events</a:t>
            </a:r>
            <a:r>
              <a:rPr lang="en-US" dirty="0"/>
              <a:t> (data) and </a:t>
            </a:r>
            <a:r>
              <a:rPr lang="en-US" b="1" dirty="0"/>
              <a:t>execution objects</a:t>
            </a:r>
            <a:r>
              <a:rPr lang="en-US" dirty="0"/>
              <a:t> (algorithms). Each queue is associated with one execution object and all queued events will be processed by this execution object. </a:t>
            </a:r>
          </a:p>
          <a:p>
            <a:r>
              <a:rPr lang="en-US" b="1" dirty="0"/>
              <a:t>Scheduler</a:t>
            </a:r>
            <a:r>
              <a:rPr lang="en-US" dirty="0"/>
              <a:t> moves allocated events to queues</a:t>
            </a:r>
          </a:p>
          <a:p>
            <a:r>
              <a:rPr lang="en-US" dirty="0"/>
              <a:t>User calls the </a:t>
            </a:r>
            <a:r>
              <a:rPr lang="en-US" b="1" dirty="0"/>
              <a:t>dispatcher</a:t>
            </a:r>
            <a:r>
              <a:rPr lang="en-US" dirty="0"/>
              <a:t> in dispatch loop. Dispatcher calls the ‘receive’ function of the Execution object of the connected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em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" y="0"/>
            <a:ext cx="789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1.0.0.2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Texas Instruments implementation of Open Event Machine runtime system</a:t>
            </a:r>
          </a:p>
          <a:p>
            <a:r>
              <a:rPr lang="en-US" dirty="0" smtClean="0"/>
              <a:t>Included in Multi Core Software Development Kit MCSDK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</a:t>
            </a:r>
            <a:r>
              <a:rPr lang="en-US" dirty="0" err="1" smtClean="0"/>
              <a:t>event_machine.h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OS Agnostic</a:t>
            </a:r>
          </a:p>
          <a:p>
            <a:pPr lvl="1"/>
            <a:r>
              <a:rPr lang="en-US" dirty="0" err="1" smtClean="0"/>
              <a:t>OpenEM</a:t>
            </a:r>
            <a:r>
              <a:rPr lang="en-US" dirty="0" smtClean="0"/>
              <a:t> dispatcher can be called from bare metal SW or from an OS thread. Scheduler always runs on PDSP core.</a:t>
            </a:r>
          </a:p>
          <a:p>
            <a:r>
              <a:rPr lang="en-US" dirty="0" smtClean="0"/>
              <a:t>Leverages Multicore Navigator</a:t>
            </a:r>
          </a:p>
          <a:p>
            <a:pPr lvl="1"/>
            <a:r>
              <a:rPr lang="en-US" dirty="0" smtClean="0"/>
              <a:t>Hardware queues and packet communication</a:t>
            </a:r>
          </a:p>
          <a:p>
            <a:pPr lvl="1"/>
            <a:r>
              <a:rPr lang="en-US" dirty="0" smtClean="0"/>
              <a:t>Multicore Navigator is hidden from the user after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 fairly universal initialization sequence for </a:t>
            </a:r>
            <a:r>
              <a:rPr lang="en-US" dirty="0" err="1" smtClean="0"/>
              <a:t>OpenEM</a:t>
            </a:r>
            <a:r>
              <a:rPr lang="en-US" dirty="0"/>
              <a:t> </a:t>
            </a:r>
            <a:r>
              <a:rPr lang="en-US" dirty="0" smtClean="0"/>
              <a:t>and QMSS is included in an example</a:t>
            </a:r>
          </a:p>
          <a:p>
            <a:r>
              <a:rPr lang="en-US" dirty="0" smtClean="0"/>
              <a:t>QMSS</a:t>
            </a:r>
          </a:p>
          <a:p>
            <a:pPr lvl="1"/>
            <a:r>
              <a:rPr lang="en-US" dirty="0" smtClean="0"/>
              <a:t>Queue Management Sub System</a:t>
            </a:r>
          </a:p>
          <a:p>
            <a:pPr lvl="1"/>
            <a:r>
              <a:rPr lang="en-US" dirty="0" smtClean="0"/>
              <a:t>Contains two PDSP cores which run the scheduler</a:t>
            </a:r>
          </a:p>
          <a:p>
            <a:pPr lvl="1"/>
            <a:r>
              <a:rPr lang="en-US" dirty="0" smtClean="0"/>
              <a:t>Scheduler loaded as machine language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/firmware/</a:t>
            </a:r>
            <a:r>
              <a:rPr lang="en-US" dirty="0" err="1" smtClean="0"/>
              <a:t>event_machine_firmware.h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Lazy (or passive): cores request events when ready.</a:t>
            </a:r>
          </a:p>
          <a:p>
            <a:pPr lvl="1"/>
            <a:r>
              <a:rPr lang="en-US" dirty="0" smtClean="0"/>
              <a:t>Eager (or active): send events to core dedicated queues by user decision</a:t>
            </a:r>
          </a:p>
          <a:p>
            <a:pPr lvl="1"/>
            <a:r>
              <a:rPr lang="en-US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9958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appear as packets to the QMSS. Packet descriptors are </a:t>
            </a:r>
            <a:r>
              <a:rPr lang="en-US" dirty="0" err="1"/>
              <a:t>preallocated</a:t>
            </a:r>
            <a:r>
              <a:rPr lang="en-US" dirty="0"/>
              <a:t> in the free queue from which they are “</a:t>
            </a:r>
            <a:r>
              <a:rPr lang="en-US" dirty="0" err="1"/>
              <a:t>em_alloc”ed</a:t>
            </a:r>
            <a:r>
              <a:rPr lang="en-US" dirty="0"/>
              <a:t> for use in the application</a:t>
            </a:r>
          </a:p>
          <a:p>
            <a:r>
              <a:rPr lang="en-US" dirty="0"/>
              <a:t>There can only be a predetermined number of events</a:t>
            </a:r>
          </a:p>
          <a:p>
            <a:pPr lvl="1"/>
            <a:r>
              <a:rPr lang="en-US" dirty="0"/>
              <a:t>If user tries to allocate an event while </a:t>
            </a:r>
            <a:r>
              <a:rPr lang="en-US" dirty="0" smtClean="0"/>
              <a:t>there are no free events in the </a:t>
            </a:r>
            <a:r>
              <a:rPr lang="en-US" dirty="0"/>
              <a:t>specified </a:t>
            </a:r>
            <a:r>
              <a:rPr lang="en-US" dirty="0" smtClean="0"/>
              <a:t>pool, </a:t>
            </a:r>
            <a:r>
              <a:rPr lang="en-US" dirty="0"/>
              <a:t>an error value EM_EVENT_UNDEF is returned</a:t>
            </a:r>
          </a:p>
          <a:p>
            <a:pPr lvl="2"/>
            <a:r>
              <a:rPr lang="en-US" dirty="0" smtClean="0"/>
              <a:t>The example </a:t>
            </a:r>
            <a:r>
              <a:rPr lang="en-US" dirty="0"/>
              <a:t>application just while loops until no error is </a:t>
            </a: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r>
              <a:rPr lang="en-US" dirty="0" smtClean="0"/>
              <a:t> requires a set of memory areas to be created</a:t>
            </a:r>
          </a:p>
          <a:p>
            <a:r>
              <a:rPr lang="en-US" dirty="0" smtClean="0"/>
              <a:t>The TI </a:t>
            </a:r>
            <a:r>
              <a:rPr lang="en-US" dirty="0" err="1" smtClean="0"/>
              <a:t>OpenEM</a:t>
            </a:r>
            <a:r>
              <a:rPr lang="en-US" dirty="0" smtClean="0"/>
              <a:t> package contains a mapping that describes the memory areas required by </a:t>
            </a:r>
            <a:r>
              <a:rPr lang="en-US" dirty="0" err="1" smtClean="0"/>
              <a:t>OpenEM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Specific memory regions are required for the QMSS, PKTDMA and EM libraries, the abstraction layer and the application</a:t>
            </a:r>
          </a:p>
          <a:p>
            <a:r>
              <a:rPr lang="en-US" dirty="0" smtClean="0"/>
              <a:t>The memory areas required by the libraries are predefined in a memory mapping provided in the example</a:t>
            </a:r>
          </a:p>
          <a:p>
            <a:r>
              <a:rPr lang="en-US" dirty="0" smtClean="0"/>
              <a:t>The abstraction layer defines the mappings for its own memory areas</a:t>
            </a:r>
          </a:p>
          <a:p>
            <a:r>
              <a:rPr lang="en-US" dirty="0" smtClean="0"/>
              <a:t>The user has to define memory sections for Public and Preload events buffers</a:t>
            </a:r>
          </a:p>
        </p:txBody>
      </p:sp>
    </p:spTree>
    <p:extLst>
      <p:ext uri="{BB962C8B-B14F-4D97-AF65-F5344CB8AC3E}">
        <p14:creationId xmlns:p14="http://schemas.microsoft.com/office/powerpoint/2010/main" val="28870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1101</Words>
  <Application>Microsoft Macintosh PowerPoint</Application>
  <PresentationFormat>On-screen Show (4:3)</PresentationFormat>
  <Paragraphs>140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Dynamic workload experiment on TMS320C6678</vt:lpstr>
      <vt:lpstr>OpenEM</vt:lpstr>
      <vt:lpstr>Terminology</vt:lpstr>
      <vt:lpstr>PowerPoint Presentation</vt:lpstr>
      <vt:lpstr>TI OpenEM 1.0.0.2</vt:lpstr>
      <vt:lpstr>TI OpenEM Implementation</vt:lpstr>
      <vt:lpstr>Events in memory</vt:lpstr>
      <vt:lpstr>Memory areas 1/2</vt:lpstr>
      <vt:lpstr>Memory areas 2/2</vt:lpstr>
      <vt:lpstr>Dynamic event allocation</vt:lpstr>
      <vt:lpstr>Execution Objects</vt:lpstr>
      <vt:lpstr>Event Queues</vt:lpstr>
      <vt:lpstr>Queue Groups</vt:lpstr>
      <vt:lpstr>Scheduling</vt:lpstr>
      <vt:lpstr>PREESM Actors</vt:lpstr>
      <vt:lpstr>PREESM Generated Code for TI </vt:lpstr>
      <vt:lpstr>Thesis experiment</vt:lpstr>
      <vt:lpstr>Video Filter Application using PREESM</vt:lpstr>
      <vt:lpstr>Actors in OpenEM</vt:lpstr>
      <vt:lpstr>Implementing the experiment with OpenEM</vt:lpstr>
      <vt:lpstr>I/O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stacks for TMS320C6678</dc:title>
  <dc:creator>Risto Vuorio</dc:creator>
  <cp:lastModifiedBy>Risto Vuorio</cp:lastModifiedBy>
  <cp:revision>136</cp:revision>
  <dcterms:created xsi:type="dcterms:W3CDTF">2015-05-25T11:26:38Z</dcterms:created>
  <dcterms:modified xsi:type="dcterms:W3CDTF">2015-06-08T07:05:04Z</dcterms:modified>
</cp:coreProperties>
</file>