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EDCA-AB66-45D4-A3EA-69744E3AA6CF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AFA5-9344-49F2-9CA9-8FD6C7653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67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EDCA-AB66-45D4-A3EA-69744E3AA6CF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AFA5-9344-49F2-9CA9-8FD6C7653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29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EDCA-AB66-45D4-A3EA-69744E3AA6CF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AFA5-9344-49F2-9CA9-8FD6C7653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15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EDCA-AB66-45D4-A3EA-69744E3AA6CF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AFA5-9344-49F2-9CA9-8FD6C7653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69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EDCA-AB66-45D4-A3EA-69744E3AA6CF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AFA5-9344-49F2-9CA9-8FD6C7653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0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EDCA-AB66-45D4-A3EA-69744E3AA6CF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AFA5-9344-49F2-9CA9-8FD6C7653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00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EDCA-AB66-45D4-A3EA-69744E3AA6CF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AFA5-9344-49F2-9CA9-8FD6C7653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25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EDCA-AB66-45D4-A3EA-69744E3AA6CF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AFA5-9344-49F2-9CA9-8FD6C7653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30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EDCA-AB66-45D4-A3EA-69744E3AA6CF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AFA5-9344-49F2-9CA9-8FD6C7653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14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EDCA-AB66-45D4-A3EA-69744E3AA6CF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AFA5-9344-49F2-9CA9-8FD6C7653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1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EDCA-AB66-45D4-A3EA-69744E3AA6CF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AFA5-9344-49F2-9CA9-8FD6C7653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31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6EDCA-AB66-45D4-A3EA-69744E3AA6CF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AFA5-9344-49F2-9CA9-8FD6C7653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23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ln w="19050">
            <a:solidFill>
              <a:srgbClr val="C00000"/>
            </a:solidFill>
          </a:ln>
        </p:spPr>
        <p:txBody>
          <a:bodyPr/>
          <a:lstStyle/>
          <a:p>
            <a:r>
              <a:rPr lang="zh-TW" altLang="en-US" dirty="0" smtClean="0"/>
              <a:t>不同</a:t>
            </a:r>
            <a:r>
              <a:rPr lang="en-US" altLang="zh-TW" dirty="0" smtClean="0"/>
              <a:t>clock domain</a:t>
            </a:r>
            <a:r>
              <a:rPr lang="zh-TW" altLang="en-US" dirty="0" smtClean="0"/>
              <a:t>之資料擷取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433302" cy="192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611560" y="4653136"/>
            <a:ext cx="81452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Source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 由</a:t>
            </a:r>
            <a:r>
              <a:rPr lang="en-US" altLang="zh-TW" dirty="0" smtClean="0"/>
              <a:t>slow clock</a:t>
            </a:r>
            <a:r>
              <a:rPr lang="zh-TW" altLang="en-US" dirty="0" smtClean="0"/>
              <a:t>推動的</a:t>
            </a:r>
            <a:r>
              <a:rPr lang="en-US" altLang="zh-TW" dirty="0" smtClean="0"/>
              <a:t>DFF</a:t>
            </a:r>
            <a:r>
              <a:rPr lang="zh-TW" altLang="en-US" dirty="0" smtClean="0"/>
              <a:t>產生，倘若</a:t>
            </a:r>
            <a:r>
              <a:rPr lang="en-US" altLang="zh-TW" dirty="0" smtClean="0"/>
              <a:t>data</a:t>
            </a:r>
            <a:r>
              <a:rPr lang="zh-TW" altLang="en-US" dirty="0"/>
              <a:t>會</a:t>
            </a:r>
            <a:r>
              <a:rPr lang="zh-TW" altLang="en-US" dirty="0" smtClean="0"/>
              <a:t>在合適的時間</a:t>
            </a:r>
            <a:r>
              <a:rPr lang="en-US" altLang="zh-TW" dirty="0" smtClean="0"/>
              <a:t>stable</a:t>
            </a:r>
            <a:r>
              <a:rPr lang="zh-TW" altLang="en-US" dirty="0" smtClean="0"/>
              <a:t>，可利用</a:t>
            </a:r>
            <a:r>
              <a:rPr lang="en-US" altLang="zh-TW" dirty="0" smtClean="0"/>
              <a:t>”data_hold”</a:t>
            </a:r>
            <a:r>
              <a:rPr lang="zh-TW" altLang="en-US" dirty="0" smtClean="0"/>
              <a:t>信號</a:t>
            </a:r>
            <a:r>
              <a:rPr lang="en-US" altLang="zh-TW" dirty="0" smtClean="0"/>
              <a:t>keep</a:t>
            </a:r>
            <a:r>
              <a:rPr lang="zh-TW" altLang="en-US" dirty="0" smtClean="0"/>
              <a:t>其值。</a:t>
            </a:r>
            <a:r>
              <a:rPr lang="zh-TW" altLang="en-US" dirty="0"/>
              <a:t>請</a:t>
            </a:r>
            <a:r>
              <a:rPr lang="zh-TW" altLang="en-US" dirty="0" smtClean="0"/>
              <a:t>注意</a:t>
            </a:r>
            <a:r>
              <a:rPr lang="en-US" altLang="zh-TW" dirty="0" smtClean="0"/>
              <a:t>:</a:t>
            </a:r>
            <a:r>
              <a:rPr lang="zh-TW" altLang="en-US" dirty="0" smtClean="0"/>
              <a:t>此</a:t>
            </a:r>
            <a:r>
              <a:rPr lang="en-US" altLang="zh-TW" dirty="0" smtClean="0"/>
              <a:t>data_hold</a:t>
            </a:r>
            <a:r>
              <a:rPr lang="zh-TW" altLang="en-US" dirty="0" smtClean="0"/>
              <a:t>信號是操作在</a:t>
            </a:r>
            <a:r>
              <a:rPr lang="en-US" altLang="zh-TW" dirty="0" smtClean="0"/>
              <a:t>slow clock domain</a:t>
            </a:r>
            <a:r>
              <a:rPr lang="zh-TW" altLang="en-US" dirty="0" smtClean="0"/>
              <a:t>。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35224" y="5549417"/>
            <a:ext cx="814527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待確認</a:t>
            </a:r>
            <a:r>
              <a:rPr lang="en-US" altLang="zh-TW" dirty="0" smtClean="0"/>
              <a:t>Source data</a:t>
            </a:r>
            <a:r>
              <a:rPr lang="zh-TW" altLang="en-US" dirty="0" smtClean="0"/>
              <a:t>已穩定可擷取，此時由</a:t>
            </a:r>
            <a:r>
              <a:rPr lang="en-US" altLang="zh-TW" dirty="0" smtClean="0"/>
              <a:t>fast clock</a:t>
            </a:r>
            <a:r>
              <a:rPr lang="zh-TW" altLang="en-US" dirty="0" smtClean="0"/>
              <a:t> </a:t>
            </a:r>
            <a:r>
              <a:rPr lang="en-US" altLang="zh-TW" dirty="0" smtClean="0"/>
              <a:t>trigger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destination DFF</a:t>
            </a:r>
            <a:r>
              <a:rPr lang="zh-TW" altLang="en-US" dirty="0" smtClean="0"/>
              <a:t>可擷取其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，此動作可由一個</a:t>
            </a:r>
            <a:r>
              <a:rPr lang="en-US" altLang="zh-TW" dirty="0" smtClean="0"/>
              <a:t>”capture_enable”</a:t>
            </a:r>
            <a:r>
              <a:rPr lang="zh-TW" altLang="en-US" dirty="0" smtClean="0"/>
              <a:t>信號做控制。此信號一般為一個</a:t>
            </a:r>
            <a:r>
              <a:rPr lang="en-US" altLang="zh-TW" dirty="0" smtClean="0"/>
              <a:t>pulse</a:t>
            </a:r>
            <a:r>
              <a:rPr lang="zh-TW" altLang="en-US" dirty="0" smtClean="0"/>
              <a:t>信號，且是操作在</a:t>
            </a:r>
            <a:r>
              <a:rPr lang="en-US" altLang="zh-TW" dirty="0" smtClean="0"/>
              <a:t>fast clock domain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086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57200" y="274638"/>
            <a:ext cx="8229600" cy="850106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應用</a:t>
            </a:r>
            <a:r>
              <a:rPr lang="zh-TW" altLang="en-US" dirty="0" smtClean="0"/>
              <a:t>於</a:t>
            </a:r>
            <a:r>
              <a:rPr lang="en-US" altLang="zh-TW" dirty="0" smtClean="0"/>
              <a:t>Assignment 3&amp;4</a:t>
            </a:r>
            <a:r>
              <a:rPr lang="zh-TW" altLang="en-US" dirty="0" smtClean="0"/>
              <a:t>之</a:t>
            </a:r>
            <a:r>
              <a:rPr lang="zh-TW" altLang="en-US" dirty="0" smtClean="0"/>
              <a:t>設計概念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13" y="3861048"/>
            <a:ext cx="8686874" cy="185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83" y="1887790"/>
            <a:ext cx="77343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橢圓 1"/>
          <p:cNvSpPr/>
          <p:nvPr/>
        </p:nvSpPr>
        <p:spPr>
          <a:xfrm>
            <a:off x="3779912" y="1887790"/>
            <a:ext cx="1728192" cy="31707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5292080" y="2204864"/>
            <a:ext cx="2808312" cy="18722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7055768" y="3150880"/>
            <a:ext cx="1980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smtClean="0"/>
              <a:t>設計</a:t>
            </a:r>
            <a:r>
              <a:rPr lang="en-US" altLang="zh-TW" sz="1200" dirty="0" smtClean="0"/>
              <a:t>data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hold</a:t>
            </a:r>
            <a:r>
              <a:rPr lang="zh-TW" altLang="en-US" sz="1200" dirty="0" smtClean="0"/>
              <a:t>之來源參考</a:t>
            </a:r>
            <a:endParaRPr lang="zh-TW" altLang="en-US" sz="1200" dirty="0"/>
          </a:p>
        </p:txBody>
      </p:sp>
      <p:sp>
        <p:nvSpPr>
          <p:cNvPr id="10" name="橢圓 9"/>
          <p:cNvSpPr/>
          <p:nvPr/>
        </p:nvSpPr>
        <p:spPr>
          <a:xfrm>
            <a:off x="7524328" y="1729252"/>
            <a:ext cx="720080" cy="475611"/>
          </a:xfrm>
          <a:prstGeom prst="ellipse">
            <a:avLst/>
          </a:prstGeom>
          <a:noFill/>
          <a:ln w="127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 flipH="1">
            <a:off x="5508104" y="2204863"/>
            <a:ext cx="2160240" cy="2736305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139952" y="3726536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smtClean="0"/>
              <a:t>設計</a:t>
            </a:r>
            <a:r>
              <a:rPr lang="en-US" altLang="zh-TW" sz="1200" dirty="0" smtClean="0"/>
              <a:t>capture_enable</a:t>
            </a:r>
            <a:r>
              <a:rPr lang="zh-TW" altLang="en-US" sz="1200" dirty="0" smtClean="0"/>
              <a:t>之來源參考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0351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116</Words>
  <Application>Microsoft Office PowerPoint</Application>
  <PresentationFormat>如螢幕大小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新細明體</vt:lpstr>
      <vt:lpstr>Arial</vt:lpstr>
      <vt:lpstr>Calibri</vt:lpstr>
      <vt:lpstr>Office 佈景主題</vt:lpstr>
      <vt:lpstr>不同clock domain之資料擷取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101</dc:creator>
  <cp:lastModifiedBy>User</cp:lastModifiedBy>
  <cp:revision>5</cp:revision>
  <dcterms:created xsi:type="dcterms:W3CDTF">2016-05-02T08:50:00Z</dcterms:created>
  <dcterms:modified xsi:type="dcterms:W3CDTF">2020-05-06T03:32:28Z</dcterms:modified>
</cp:coreProperties>
</file>