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80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45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46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1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1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48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87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6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57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09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43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3E9C-4D21-4ED3-A998-6ABB9E0540E5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2ECF-762B-4D0D-8AA3-3E07FA9E8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42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gif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mx/url?sa=i&amp;rct=j&amp;q=&amp;esrc=s&amp;source=images&amp;cd=&amp;cad=rja&amp;uact=8&amp;ved=2ahUKEwiv9brc_fjaAhVIrFMKHSddCDQQjRx6BAgBEAU&amp;url=https://www.unex.com/flow-cell-vs-creform-pt-2/&amp;psig=AOvVaw206WvbyTHoTYCYq5QdgKFp&amp;ust=1525967397380565" TargetMode="External"/><Relationship Id="rId3" Type="http://schemas.openxmlformats.org/officeDocument/2006/relationships/image" Target="../media/image34.jpeg"/><Relationship Id="rId7" Type="http://schemas.openxmlformats.org/officeDocument/2006/relationships/image" Target="../media/image36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.mx/url?sa=i&amp;rct=j&amp;q=&amp;esrc=s&amp;source=images&amp;cd=&amp;cad=rja&amp;uact=8&amp;ved=2ahUKEwinmvj2-_jaAhVK1IMKHesBDJEQjRx6BAgBEAU&amp;url=http://trilogiqusa.com/&amp;psig=AOvVaw1QI3iQwSzbQv8EWgZIn3Yz&amp;ust=1525966843291787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hyperlink" Target="https://www.google.com.mx/url?sa=i&amp;rct=j&amp;q=&amp;esrc=s&amp;source=images&amp;cd=&amp;cad=rja&amp;uact=8&amp;ved=2ahUKEwjk2-KD_fjaAhXD6FMKHUQXB1sQjRx6BAgBEAU&amp;url=https://www.storemeister.com/Business-and-Industrial/Fasteners-and-Hardware/Brand-HEAD&amp;psig=AOvVaw1QI3iQwSzbQv8EWgZIn3Yz&amp;ust=1525966843291787" TargetMode="External"/><Relationship Id="rId4" Type="http://schemas.openxmlformats.org/officeDocument/2006/relationships/hyperlink" Target="https://www.google.com.mx/url?sa=i&amp;rct=j&amp;q=&amp;esrc=s&amp;source=images&amp;cd=&amp;cad=rja&amp;uact=8&amp;ved=2ahUKEwitx-my_fjaAhXHzVMKHblVDEoQjRx6BAgBEAU&amp;url=http://www.creform.co.th/CreformParts.htm&amp;psig=AOvVaw1QI3iQwSzbQv8EWgZIn3Yz&amp;ust=1525966843291787" TargetMode="External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MX" dirty="0"/>
              <a:t>Empresa dedicada a diseñar e implementar </a:t>
            </a:r>
            <a:r>
              <a:rPr lang="es-MX" dirty="0" smtClean="0"/>
              <a:t>tecnologías </a:t>
            </a:r>
            <a:r>
              <a:rPr lang="es-MX" dirty="0"/>
              <a:t>de conectividad industrial, consultoría e ingeniería en Software industrial, instalaciones </a:t>
            </a:r>
            <a:r>
              <a:rPr lang="es-MX" dirty="0" smtClean="0"/>
              <a:t>electromecánicas</a:t>
            </a:r>
            <a:r>
              <a:rPr lang="es-MX" dirty="0"/>
              <a:t>, automatización y </a:t>
            </a:r>
            <a:r>
              <a:rPr lang="es-MX" dirty="0" smtClean="0"/>
              <a:t>control, </a:t>
            </a:r>
            <a:r>
              <a:rPr lang="es-MX" dirty="0"/>
              <a:t>venta de insumos </a:t>
            </a:r>
            <a:r>
              <a:rPr lang="es-MX" dirty="0" smtClean="0"/>
              <a:t>eléctricos </a:t>
            </a:r>
            <a:r>
              <a:rPr lang="es-MX" dirty="0"/>
              <a:t>y </a:t>
            </a:r>
            <a:r>
              <a:rPr lang="es-MX" dirty="0" smtClean="0"/>
              <a:t>electrónicos, </a:t>
            </a:r>
            <a:r>
              <a:rPr lang="es-MX" dirty="0"/>
              <a:t>siempre dando las mejores </a:t>
            </a:r>
            <a:r>
              <a:rPr lang="es-MX" dirty="0" smtClean="0"/>
              <a:t>soluciones para nuestros clientes.</a:t>
            </a:r>
            <a:endParaRPr lang="es-MX" dirty="0"/>
          </a:p>
          <a:p>
            <a:endParaRPr lang="es-MX" dirty="0"/>
          </a:p>
        </p:txBody>
      </p:sp>
      <p:pic>
        <p:nvPicPr>
          <p:cNvPr id="1028" name="Picture 4" descr="http://www.vupebox.net/img/logov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4" y="410256"/>
            <a:ext cx="4747848" cy="30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2" y="280308"/>
            <a:ext cx="4457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054" y="-26633"/>
            <a:ext cx="10515600" cy="1325563"/>
          </a:xfrm>
        </p:spPr>
        <p:txBody>
          <a:bodyPr/>
          <a:lstStyle/>
          <a:p>
            <a:r>
              <a:rPr lang="es-MX" dirty="0" smtClean="0"/>
              <a:t>Venta de insumos</a:t>
            </a:r>
            <a:endParaRPr lang="es-MX" dirty="0"/>
          </a:p>
        </p:txBody>
      </p:sp>
      <p:pic>
        <p:nvPicPr>
          <p:cNvPr id="4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6" y="4868613"/>
            <a:ext cx="1210056" cy="13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Resultado de imagen para sensores schnei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55" y="1996925"/>
            <a:ext cx="3275574" cy="22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Resultado de imagen para cables y senso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05" y="1281790"/>
            <a:ext cx="2164369" cy="145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para PL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38" y="1281790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n para sensor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940" y="4575545"/>
            <a:ext cx="2474060" cy="185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relevador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321" y="4388643"/>
            <a:ext cx="1721950" cy="222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7728" y="969126"/>
            <a:ext cx="1800200" cy="915152"/>
          </a:xfrm>
          <a:prstGeom prst="rect">
            <a:avLst/>
          </a:prstGeom>
        </p:spPr>
      </p:pic>
      <p:pic>
        <p:nvPicPr>
          <p:cNvPr id="11" name="Picture 22" descr="Resultado de imagen para omr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04" y="4646271"/>
            <a:ext cx="1778731" cy="4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824" y="1165343"/>
            <a:ext cx="1436666" cy="13669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9132" y="2981360"/>
            <a:ext cx="1298378" cy="37948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4093" y="3890947"/>
            <a:ext cx="1794958" cy="740521"/>
          </a:xfrm>
          <a:prstGeom prst="rect">
            <a:avLst/>
          </a:prstGeom>
        </p:spPr>
      </p:pic>
      <p:pic>
        <p:nvPicPr>
          <p:cNvPr id="17" name="Picture 4" descr="&quot;trif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895" y="4845816"/>
            <a:ext cx="1398905" cy="13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&quot;tri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09" y="3065945"/>
            <a:ext cx="1303485" cy="147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m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654" y="4013570"/>
            <a:ext cx="762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neywell Hom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68" y="6008390"/>
            <a:ext cx="17145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11022" y="803630"/>
            <a:ext cx="1543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37" y="2663847"/>
            <a:ext cx="3667125" cy="2724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04" y="3001985"/>
            <a:ext cx="3438525" cy="2286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782910"/>
            <a:ext cx="3276600" cy="24860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70559" y="5268935"/>
            <a:ext cx="300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Colección de datos en tiempo real ,</a:t>
            </a:r>
          </a:p>
          <a:p>
            <a:r>
              <a:rPr lang="es-MX" dirty="0" smtClean="0"/>
              <a:t>instalación y venta de sensores para cualquiera de sus aplicaciones 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4859383" y="5507060"/>
            <a:ext cx="2325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Diseño y fabricación de Tableros eléctricos, Automatización y control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882743" y="5669280"/>
            <a:ext cx="247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Actuadores,</a:t>
            </a:r>
          </a:p>
          <a:p>
            <a:r>
              <a:rPr lang="es-MX" dirty="0" err="1" smtClean="0"/>
              <a:t>Targetas</a:t>
            </a:r>
            <a:r>
              <a:rPr lang="es-MX" dirty="0" smtClean="0"/>
              <a:t> </a:t>
            </a:r>
            <a:r>
              <a:rPr lang="es-MX" dirty="0" err="1" smtClean="0"/>
              <a:t>electónicas</a:t>
            </a:r>
            <a:r>
              <a:rPr lang="es-MX" dirty="0" smtClean="0"/>
              <a:t> , </a:t>
            </a:r>
            <a:r>
              <a:rPr lang="es-MX" dirty="0" err="1" smtClean="0"/>
              <a:t>PLC´s</a:t>
            </a:r>
            <a:r>
              <a:rPr lang="es-MX" dirty="0" smtClean="0"/>
              <a:t>, Programación, Insumos de control </a:t>
            </a:r>
            <a:endParaRPr lang="es-MX" dirty="0"/>
          </a:p>
        </p:txBody>
      </p:sp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193" y="312619"/>
            <a:ext cx="1676322" cy="174018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132193" y="1922002"/>
            <a:ext cx="289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PLC´s</a:t>
            </a:r>
            <a:r>
              <a:rPr lang="es-MX" dirty="0" smtClean="0"/>
              <a:t> </a:t>
            </a:r>
            <a:r>
              <a:rPr lang="es-MX" dirty="0" err="1" smtClean="0"/>
              <a:t>Tecnologias</a:t>
            </a:r>
            <a:r>
              <a:rPr lang="es-MX" dirty="0" smtClean="0"/>
              <a:t> abiertas (Open </a:t>
            </a:r>
            <a:r>
              <a:rPr lang="es-MX" dirty="0" err="1" smtClean="0"/>
              <a:t>Source</a:t>
            </a:r>
            <a:r>
              <a:rPr lang="es-MX" dirty="0" smtClean="0"/>
              <a:t>) </a:t>
            </a:r>
            <a:endParaRPr lang="es-MX" dirty="0"/>
          </a:p>
        </p:txBody>
      </p:sp>
      <p:pic>
        <p:nvPicPr>
          <p:cNvPr id="6146" name="Picture 2" descr="Antena 868MHz, ISM, LoRa, Sensor Networks, SigFox, Whip, Right Ang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83" y="312619"/>
            <a:ext cx="1202672" cy="120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-DUINO PLC Arduino Ethernet 42E/S AnalÃ³gicas/Digitales PL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11" y="1637393"/>
            <a:ext cx="1536785" cy="6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5324598" y="2568333"/>
            <a:ext cx="198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Domótica, </a:t>
            </a:r>
            <a:r>
              <a:rPr lang="es-MX" dirty="0" err="1" smtClean="0"/>
              <a:t>IoT</a:t>
            </a:r>
            <a:endParaRPr lang="es-MX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216" y="440217"/>
            <a:ext cx="1515291" cy="156644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828862" y="2049287"/>
            <a:ext cx="262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Panel </a:t>
            </a:r>
            <a:r>
              <a:rPr lang="es-MX" dirty="0" err="1" smtClean="0"/>
              <a:t>views</a:t>
            </a:r>
            <a:r>
              <a:rPr lang="es-MX" dirty="0" smtClean="0"/>
              <a:t> tecnologías abiertas (Open </a:t>
            </a:r>
            <a:r>
              <a:rPr lang="es-MX" dirty="0" err="1" smtClean="0"/>
              <a:t>source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15" name="Picture 2" descr="Odoo image and text bloc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57" y="591526"/>
            <a:ext cx="1872774" cy="175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www.vsi.net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46" y="1397038"/>
            <a:ext cx="2413635" cy="213483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101327" y="806902"/>
            <a:ext cx="278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KPI´s</a:t>
            </a:r>
            <a:r>
              <a:rPr lang="es-MX" dirty="0" smtClean="0"/>
              <a:t> , Indicadores de productividad</a:t>
            </a:r>
            <a:endParaRPr lang="es-MX" dirty="0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69" y="1971782"/>
            <a:ext cx="3016231" cy="160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086" y="4353273"/>
            <a:ext cx="5166360" cy="13643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3" y="0"/>
            <a:ext cx="2567777" cy="148141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183356" y="5965252"/>
            <a:ext cx="24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Software SCADA.HMI.MES</a:t>
            </a:r>
            <a:endParaRPr lang="es-MX" dirty="0"/>
          </a:p>
        </p:txBody>
      </p:sp>
      <p:pic>
        <p:nvPicPr>
          <p:cNvPr id="4102" name="Picture 6" descr="Image result for KPI tabler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09" y="1652066"/>
            <a:ext cx="3887057" cy="191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blog.industrialshields.com/wp-content/uploads/2017/08/OPC_server-e150426753865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3" y="3656789"/>
            <a:ext cx="42862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Image result for aluminio extrui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190" y="2375566"/>
            <a:ext cx="2792628" cy="18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luminio extrui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53" y="2375566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3" descr="Resultado de imagen para jit creform">
            <a:hlinkClick r:id="rId4" tgtFrame="&quot;_blank&quot;"/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76" y="2148373"/>
            <a:ext cx="2310651" cy="230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Resultado de imagen para jit creform">
            <a:hlinkClick r:id="rId6" tgtFrame="&quot;_blank&quot;"/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1" y="4410506"/>
            <a:ext cx="2217579" cy="223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Resultado de imagen para creform accesorios">
            <a:hlinkClick r:id="rId8" tgtFrame="&quot;_blank&quot;"/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94" y="2148373"/>
            <a:ext cx="2521983" cy="21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Resultado de imagen para jit creform">
            <a:hlinkClick r:id="rId10" tgtFrame="&quot;_blank&quot;"/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61" y="4450610"/>
            <a:ext cx="2554659" cy="19785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3709851" y="4767943"/>
            <a:ext cx="421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Venta de materiales, diseño y fabricación </a:t>
            </a:r>
            <a:r>
              <a:rPr lang="es-MX" dirty="0" err="1" smtClean="0"/>
              <a:t>Kanbans</a:t>
            </a:r>
            <a:r>
              <a:rPr lang="es-MX" dirty="0" smtClean="0"/>
              <a:t>, bancos de trabajo , estructuras de trabajo con </a:t>
            </a:r>
            <a:r>
              <a:rPr lang="es-MX" dirty="0" err="1" smtClean="0"/>
              <a:t>creform</a:t>
            </a:r>
            <a:r>
              <a:rPr lang="es-MX" dirty="0" smtClean="0"/>
              <a:t> tubular  y aluminio extruido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37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131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Venta de insumos</vt:lpstr>
      <vt:lpstr>Presentación de PowerPoint</vt:lpstr>
      <vt:lpstr>www.vsi.net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jimenez r</dc:creator>
  <cp:lastModifiedBy>alejandro jimenez r</cp:lastModifiedBy>
  <cp:revision>26</cp:revision>
  <dcterms:created xsi:type="dcterms:W3CDTF">2018-11-12T17:23:07Z</dcterms:created>
  <dcterms:modified xsi:type="dcterms:W3CDTF">2018-11-12T22:58:41Z</dcterms:modified>
</cp:coreProperties>
</file>