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8F149-C518-4D39-BE70-02FE84156934}" v="37" dt="2024-12-13T15:20:07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Vũ Phong" userId="b54ec3a02e41e992" providerId="LiveId" clId="{B2B8F149-C518-4D39-BE70-02FE84156934}"/>
    <pc:docChg chg="undo redo custSel addSld delSld modSld sldOrd">
      <pc:chgData name="Lê Vũ Phong" userId="b54ec3a02e41e992" providerId="LiveId" clId="{B2B8F149-C518-4D39-BE70-02FE84156934}" dt="2024-12-13T15:20:36.603" v="496" actId="26606"/>
      <pc:docMkLst>
        <pc:docMk/>
      </pc:docMkLst>
      <pc:sldChg chg="addSp delSp modSp new add del mod setBg addAnim delDesignElem">
        <pc:chgData name="Lê Vũ Phong" userId="b54ec3a02e41e992" providerId="LiveId" clId="{B2B8F149-C518-4D39-BE70-02FE84156934}" dt="2024-12-13T15:08:28.913" v="148"/>
        <pc:sldMkLst>
          <pc:docMk/>
          <pc:sldMk cId="2399513124" sldId="256"/>
        </pc:sldMkLst>
        <pc:spChg chg="add del mod">
          <ac:chgData name="Lê Vũ Phong" userId="b54ec3a02e41e992" providerId="LiveId" clId="{B2B8F149-C518-4D39-BE70-02FE84156934}" dt="2024-12-13T15:05:56.431" v="94" actId="20577"/>
          <ac:spMkLst>
            <pc:docMk/>
            <pc:sldMk cId="2399513124" sldId="256"/>
            <ac:spMk id="2" creationId="{DED94749-2446-7926-1DED-C53277A2F367}"/>
          </ac:spMkLst>
        </pc:spChg>
        <pc:spChg chg="add del mod">
          <ac:chgData name="Lê Vũ Phong" userId="b54ec3a02e41e992" providerId="LiveId" clId="{B2B8F149-C518-4D39-BE70-02FE84156934}" dt="2024-12-13T15:05:38.838" v="91" actId="26606"/>
          <ac:spMkLst>
            <pc:docMk/>
            <pc:sldMk cId="2399513124" sldId="256"/>
            <ac:spMk id="3" creationId="{AC61A38F-D216-07AA-DC1A-DCAB66773EB9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14" creationId="{66D61E08-70C3-48D8-BEA0-787111DC30DA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16" creationId="{FC55298F-0AE5-478E-AD2B-03C2614C5833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18" creationId="{C180E4EA-0B63-4779-A895-7E90E71088F3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20" creationId="{CEE01D9D-3DE8-4EED-B0D3-8F3C79CC7673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22" creationId="{89AF5CE9-607F-43F4-8983-DCD6DA4051FD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24" creationId="{6EEA2DBD-9E1E-4521-8C01-F32AD18A89E3}"/>
          </ac:spMkLst>
        </pc:spChg>
        <pc:spChg chg="add del">
          <ac:chgData name="Lê Vũ Phong" userId="b54ec3a02e41e992" providerId="LiveId" clId="{B2B8F149-C518-4D39-BE70-02FE84156934}" dt="2024-12-13T15:08:28.913" v="148"/>
          <ac:spMkLst>
            <pc:docMk/>
            <pc:sldMk cId="2399513124" sldId="256"/>
            <ac:spMk id="26" creationId="{15BBD2C1-BA9B-46A9-A27A-33498B169272}"/>
          </ac:spMkLst>
        </pc:spChg>
        <pc:graphicFrameChg chg="add del mod">
          <ac:chgData name="Lê Vũ Phong" userId="b54ec3a02e41e992" providerId="LiveId" clId="{B2B8F149-C518-4D39-BE70-02FE84156934}" dt="2024-12-13T15:05:30.583" v="89" actId="478"/>
          <ac:graphicFrameMkLst>
            <pc:docMk/>
            <pc:sldMk cId="2399513124" sldId="256"/>
            <ac:graphicFrameMk id="4" creationId="{AC2DE6A5-90F9-DF1E-72C4-B2B2DA1F1ABC}"/>
          </ac:graphicFrameMkLst>
        </pc:graphicFrameChg>
        <pc:picChg chg="add mod ord">
          <ac:chgData name="Lê Vũ Phong" userId="b54ec3a02e41e992" providerId="LiveId" clId="{B2B8F149-C518-4D39-BE70-02FE84156934}" dt="2024-12-13T15:05:38.838" v="91" actId="26606"/>
          <ac:picMkLst>
            <pc:docMk/>
            <pc:sldMk cId="2399513124" sldId="256"/>
            <ac:picMk id="5" creationId="{0912C09B-4A58-2630-07DB-8D47608C8C69}"/>
          </ac:picMkLst>
        </pc:picChg>
        <pc:cxnChg chg="add del">
          <ac:chgData name="Lê Vũ Phong" userId="b54ec3a02e41e992" providerId="LiveId" clId="{B2B8F149-C518-4D39-BE70-02FE84156934}" dt="2024-12-13T15:08:28.913" v="148"/>
          <ac:cxnSpMkLst>
            <pc:docMk/>
            <pc:sldMk cId="2399513124" sldId="256"/>
            <ac:cxnSpMk id="10" creationId="{A57C1A16-B8AB-4D99-A195-A38F556A6486}"/>
          </ac:cxnSpMkLst>
        </pc:cxnChg>
        <pc:cxnChg chg="add del">
          <ac:chgData name="Lê Vũ Phong" userId="b54ec3a02e41e992" providerId="LiveId" clId="{B2B8F149-C518-4D39-BE70-02FE84156934}" dt="2024-12-13T15:08:28.913" v="148"/>
          <ac:cxnSpMkLst>
            <pc:docMk/>
            <pc:sldMk cId="2399513124" sldId="256"/>
            <ac:cxnSpMk id="12" creationId="{F8A9B20B-D1DD-4573-B5EC-558029519236}"/>
          </ac:cxnSpMkLst>
        </pc:cxnChg>
      </pc:sldChg>
      <pc:sldChg chg="addSp delSp modSp new mod setBg addAnim delAnim">
        <pc:chgData name="Lê Vũ Phong" userId="b54ec3a02e41e992" providerId="LiveId" clId="{B2B8F149-C518-4D39-BE70-02FE84156934}" dt="2024-12-13T15:08:34.598" v="150"/>
        <pc:sldMkLst>
          <pc:docMk/>
          <pc:sldMk cId="1869668195" sldId="257"/>
        </pc:sldMkLst>
        <pc:spChg chg="del mod ord">
          <ac:chgData name="Lê Vũ Phong" userId="b54ec3a02e41e992" providerId="LiveId" clId="{B2B8F149-C518-4D39-BE70-02FE84156934}" dt="2024-12-13T15:07:11.344" v="125" actId="21"/>
          <ac:spMkLst>
            <pc:docMk/>
            <pc:sldMk cId="1869668195" sldId="257"/>
            <ac:spMk id="2" creationId="{289D1A57-AEC0-9A39-79A1-4B9318D383C3}"/>
          </ac:spMkLst>
        </pc:spChg>
        <pc:spChg chg="del">
          <ac:chgData name="Lê Vũ Phong" userId="b54ec3a02e41e992" providerId="LiveId" clId="{B2B8F149-C518-4D39-BE70-02FE84156934}" dt="2024-12-13T15:06:23.104" v="107" actId="478"/>
          <ac:spMkLst>
            <pc:docMk/>
            <pc:sldMk cId="1869668195" sldId="257"/>
            <ac:spMk id="3" creationId="{5B560CBD-EC0F-D056-8747-46854A37D55A}"/>
          </ac:spMkLst>
        </pc:spChg>
        <pc:spChg chg="add mod">
          <ac:chgData name="Lê Vũ Phong" userId="b54ec3a02e41e992" providerId="LiveId" clId="{B2B8F149-C518-4D39-BE70-02FE84156934}" dt="2024-12-13T15:07:10.451" v="124"/>
          <ac:spMkLst>
            <pc:docMk/>
            <pc:sldMk cId="1869668195" sldId="257"/>
            <ac:spMk id="5" creationId="{1E5E042C-0CBB-40B0-787E-19B76AAC52E7}"/>
          </ac:spMkLst>
        </pc:spChg>
        <pc:spChg chg="add del mod">
          <ac:chgData name="Lê Vũ Phong" userId="b54ec3a02e41e992" providerId="LiveId" clId="{B2B8F149-C518-4D39-BE70-02FE84156934}" dt="2024-12-13T15:07:13.302" v="126" actId="478"/>
          <ac:spMkLst>
            <pc:docMk/>
            <pc:sldMk cId="1869668195" sldId="257"/>
            <ac:spMk id="7" creationId="{19944E38-CBE0-1ACB-07F8-4841D6A1BD91}"/>
          </ac:spMkLst>
        </pc:spChg>
        <pc:spChg chg="add mod">
          <ac:chgData name="Lê Vũ Phong" userId="b54ec3a02e41e992" providerId="LiveId" clId="{B2B8F149-C518-4D39-BE70-02FE84156934}" dt="2024-12-13T15:08:34.598" v="150"/>
          <ac:spMkLst>
            <pc:docMk/>
            <pc:sldMk cId="1869668195" sldId="257"/>
            <ac:spMk id="8" creationId="{289D1A57-AEC0-9A39-79A1-4B9318D383C3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21" creationId="{948AE52C-AD58-4D7E-BBEC-741EA69A9079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23" creationId="{EB3158C7-B011-4D27-BC9D-27EA5BE02D03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29" creationId="{40EA1C2A-B332-4211-8479-EA99BC303EF5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31" creationId="{24A97CC0-C913-4A9C-B6E8-755C7D15EAC8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33" creationId="{9DFA36DF-98BD-46D3-A75B-97154DB48262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35" creationId="{D1D22F90-51DE-40F7-96EE-8E9894DF0E7E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37" creationId="{F45D120E-4F36-4767-98FA-949993B8E1AC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39" creationId="{B541A2F0-1EDC-4D03-94AC-35BC742CEAC9}"/>
          </ac:spMkLst>
        </pc:spChg>
        <pc:spChg chg="add del">
          <ac:chgData name="Lê Vũ Phong" userId="b54ec3a02e41e992" providerId="LiveId" clId="{B2B8F149-C518-4D39-BE70-02FE84156934}" dt="2024-12-13T15:06:42.103" v="110" actId="26606"/>
          <ac:spMkLst>
            <pc:docMk/>
            <pc:sldMk cId="1869668195" sldId="257"/>
            <ac:spMk id="41" creationId="{08CE2AE4-51CC-4060-8818-423BB07BF3D4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56" creationId="{66D61E08-70C3-48D8-BEA0-787111DC30DA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57" creationId="{FC55298F-0AE5-478E-AD2B-03C2614C5833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58" creationId="{C180E4EA-0B63-4779-A895-7E90E71088F3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59" creationId="{CEE01D9D-3DE8-4EED-B0D3-8F3C79CC7673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60" creationId="{89AF5CE9-607F-43F4-8983-DCD6DA4051FD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61" creationId="{6EEA2DBD-9E1E-4521-8C01-F32AD18A89E3}"/>
          </ac:spMkLst>
        </pc:spChg>
        <pc:spChg chg="add del">
          <ac:chgData name="Lê Vũ Phong" userId="b54ec3a02e41e992" providerId="LiveId" clId="{B2B8F149-C518-4D39-BE70-02FE84156934}" dt="2024-12-13T15:06:46.601" v="115" actId="26606"/>
          <ac:spMkLst>
            <pc:docMk/>
            <pc:sldMk cId="1869668195" sldId="257"/>
            <ac:spMk id="62" creationId="{15BBD2C1-BA9B-46A9-A27A-33498B169272}"/>
          </ac:spMkLst>
        </pc:spChg>
        <pc:grpChg chg="add del">
          <ac:chgData name="Lê Vũ Phong" userId="b54ec3a02e41e992" providerId="LiveId" clId="{B2B8F149-C518-4D39-BE70-02FE84156934}" dt="2024-12-13T15:06:42.103" v="110" actId="26606"/>
          <ac:grpSpMkLst>
            <pc:docMk/>
            <pc:sldMk cId="1869668195" sldId="257"/>
            <ac:grpSpMk id="9" creationId="{A5AFB369-4673-4727-A7CD-D86AFE0AE069}"/>
          </ac:grpSpMkLst>
        </pc:grpChg>
        <pc:grpChg chg="add del">
          <ac:chgData name="Lê Vũ Phong" userId="b54ec3a02e41e992" providerId="LiveId" clId="{B2B8F149-C518-4D39-BE70-02FE84156934}" dt="2024-12-13T15:06:44.421" v="112" actId="26606"/>
          <ac:grpSpMkLst>
            <pc:docMk/>
            <pc:sldMk cId="1869668195" sldId="257"/>
            <ac:grpSpMk id="43" creationId="{4815A7B4-532E-48C9-AC24-D78ACF3339DB}"/>
          </ac:grpSpMkLst>
        </pc:grpChg>
        <pc:grpChg chg="add del">
          <ac:chgData name="Lê Vũ Phong" userId="b54ec3a02e41e992" providerId="LiveId" clId="{B2B8F149-C518-4D39-BE70-02FE84156934}" dt="2024-12-13T15:06:46.601" v="115" actId="26606"/>
          <ac:grpSpMkLst>
            <pc:docMk/>
            <pc:sldMk cId="1869668195" sldId="257"/>
            <ac:grpSpMk id="53" creationId="{A5AFB369-4673-4727-A7CD-D86AFE0AE069}"/>
          </ac:grpSpMkLst>
        </pc:grpChg>
        <pc:grpChg chg="add del">
          <ac:chgData name="Lê Vũ Phong" userId="b54ec3a02e41e992" providerId="LiveId" clId="{B2B8F149-C518-4D39-BE70-02FE84156934}" dt="2024-12-13T15:06:47.111" v="117" actId="26606"/>
          <ac:grpSpMkLst>
            <pc:docMk/>
            <pc:sldMk cId="1869668195" sldId="257"/>
            <ac:grpSpMk id="64" creationId="{4815A7B4-532E-48C9-AC24-D78ACF3339DB}"/>
          </ac:grpSpMkLst>
        </pc:grpChg>
        <pc:grpChg chg="add del">
          <ac:chgData name="Lê Vũ Phong" userId="b54ec3a02e41e992" providerId="LiveId" clId="{B2B8F149-C518-4D39-BE70-02FE84156934}" dt="2024-12-13T15:07:00.411" v="120" actId="26606"/>
          <ac:grpSpMkLst>
            <pc:docMk/>
            <pc:sldMk cId="1869668195" sldId="257"/>
            <ac:grpSpMk id="74" creationId="{A5AFB369-4673-4727-A7CD-D86AFE0AE069}"/>
          </ac:grpSpMkLst>
        </pc:grpChg>
        <pc:picChg chg="add mod">
          <ac:chgData name="Lê Vũ Phong" userId="b54ec3a02e41e992" providerId="LiveId" clId="{B2B8F149-C518-4D39-BE70-02FE84156934}" dt="2024-12-13T15:07:06.663" v="122" actId="1076"/>
          <ac:picMkLst>
            <pc:docMk/>
            <pc:sldMk cId="1869668195" sldId="257"/>
            <ac:picMk id="4" creationId="{E8C95375-FC65-35AB-D111-16EDCD72D247}"/>
          </ac:picMkLst>
        </pc:picChg>
        <pc:cxnChg chg="add del">
          <ac:chgData name="Lê Vũ Phong" userId="b54ec3a02e41e992" providerId="LiveId" clId="{B2B8F149-C518-4D39-BE70-02FE84156934}" dt="2024-12-13T15:06:42.103" v="110" actId="26606"/>
          <ac:cxnSpMkLst>
            <pc:docMk/>
            <pc:sldMk cId="1869668195" sldId="257"/>
            <ac:cxnSpMk id="25" creationId="{7295AA18-FA8B-4B5D-9477-7F5F51288FEC}"/>
          </ac:cxnSpMkLst>
        </pc:cxnChg>
        <pc:cxnChg chg="add del">
          <ac:chgData name="Lê Vũ Phong" userId="b54ec3a02e41e992" providerId="LiveId" clId="{B2B8F149-C518-4D39-BE70-02FE84156934}" dt="2024-12-13T15:06:42.103" v="110" actId="26606"/>
          <ac:cxnSpMkLst>
            <pc:docMk/>
            <pc:sldMk cId="1869668195" sldId="257"/>
            <ac:cxnSpMk id="27" creationId="{5E377175-C211-4D7B-89F7-92406DBD7346}"/>
          </ac:cxnSpMkLst>
        </pc:cxnChg>
        <pc:cxnChg chg="add del">
          <ac:chgData name="Lê Vũ Phong" userId="b54ec3a02e41e992" providerId="LiveId" clId="{B2B8F149-C518-4D39-BE70-02FE84156934}" dt="2024-12-13T15:06:46.601" v="115" actId="26606"/>
          <ac:cxnSpMkLst>
            <pc:docMk/>
            <pc:sldMk cId="1869668195" sldId="257"/>
            <ac:cxnSpMk id="54" creationId="{A57C1A16-B8AB-4D99-A195-A38F556A6486}"/>
          </ac:cxnSpMkLst>
        </pc:cxnChg>
        <pc:cxnChg chg="add del">
          <ac:chgData name="Lê Vũ Phong" userId="b54ec3a02e41e992" providerId="LiveId" clId="{B2B8F149-C518-4D39-BE70-02FE84156934}" dt="2024-12-13T15:06:46.601" v="115" actId="26606"/>
          <ac:cxnSpMkLst>
            <pc:docMk/>
            <pc:sldMk cId="1869668195" sldId="257"/>
            <ac:cxnSpMk id="55" creationId="{F8A9B20B-D1DD-4573-B5EC-558029519236}"/>
          </ac:cxnSpMkLst>
        </pc:cxnChg>
      </pc:sldChg>
      <pc:sldChg chg="delSp new del mod">
        <pc:chgData name="Lê Vũ Phong" userId="b54ec3a02e41e992" providerId="LiveId" clId="{B2B8F149-C518-4D39-BE70-02FE84156934}" dt="2024-12-13T15:07:30.293" v="129" actId="47"/>
        <pc:sldMkLst>
          <pc:docMk/>
          <pc:sldMk cId="2533446819" sldId="258"/>
        </pc:sldMkLst>
        <pc:spChg chg="del">
          <ac:chgData name="Lê Vũ Phong" userId="b54ec3a02e41e992" providerId="LiveId" clId="{B2B8F149-C518-4D39-BE70-02FE84156934}" dt="2024-12-13T15:07:20.713" v="128" actId="478"/>
          <ac:spMkLst>
            <pc:docMk/>
            <pc:sldMk cId="2533446819" sldId="258"/>
            <ac:spMk id="2" creationId="{FC9F6B60-CE1D-A88B-776F-8BBE5FEC2C16}"/>
          </ac:spMkLst>
        </pc:spChg>
        <pc:spChg chg="del">
          <ac:chgData name="Lê Vũ Phong" userId="b54ec3a02e41e992" providerId="LiveId" clId="{B2B8F149-C518-4D39-BE70-02FE84156934}" dt="2024-12-13T15:07:20.713" v="128" actId="478"/>
          <ac:spMkLst>
            <pc:docMk/>
            <pc:sldMk cId="2533446819" sldId="258"/>
            <ac:spMk id="3" creationId="{1EA6A72E-22D8-8DBF-363B-482164922B7F}"/>
          </ac:spMkLst>
        </pc:spChg>
      </pc:sldChg>
      <pc:sldChg chg="addSp delSp modSp new mod setBg addAnim delDesignElem">
        <pc:chgData name="Lê Vũ Phong" userId="b54ec3a02e41e992" providerId="LiveId" clId="{B2B8F149-C518-4D39-BE70-02FE84156934}" dt="2024-12-13T15:08:28.913" v="148"/>
        <pc:sldMkLst>
          <pc:docMk/>
          <pc:sldMk cId="2941659214" sldId="259"/>
        </pc:sldMkLst>
        <pc:spChg chg="mod">
          <ac:chgData name="Lê Vũ Phong" userId="b54ec3a02e41e992" providerId="LiveId" clId="{B2B8F149-C518-4D39-BE70-02FE84156934}" dt="2024-12-13T15:08:18.644" v="143" actId="1076"/>
          <ac:spMkLst>
            <pc:docMk/>
            <pc:sldMk cId="2941659214" sldId="259"/>
            <ac:spMk id="2" creationId="{335AB8AA-28A1-C828-3D09-132229BC2958}"/>
          </ac:spMkLst>
        </pc:spChg>
        <pc:spChg chg="del">
          <ac:chgData name="Lê Vũ Phong" userId="b54ec3a02e41e992" providerId="LiveId" clId="{B2B8F149-C518-4D39-BE70-02FE84156934}" dt="2024-12-13T15:07:43.832" v="136" actId="478"/>
          <ac:spMkLst>
            <pc:docMk/>
            <pc:sldMk cId="2941659214" sldId="259"/>
            <ac:spMk id="3" creationId="{8E06215B-5A02-D836-E3CC-D6A9A232D8E6}"/>
          </ac:spMkLst>
        </pc:spChg>
        <pc:grpChg chg="add del">
          <ac:chgData name="Lê Vũ Phong" userId="b54ec3a02e41e992" providerId="LiveId" clId="{B2B8F149-C518-4D39-BE70-02FE84156934}" dt="2024-12-13T15:07:52.567" v="139" actId="26606"/>
          <ac:grpSpMkLst>
            <pc:docMk/>
            <pc:sldMk cId="2941659214" sldId="259"/>
            <ac:grpSpMk id="9" creationId="{4815A7B4-532E-48C9-AC24-D78ACF3339DB}"/>
          </ac:grpSpMkLst>
        </pc:grpChg>
        <pc:grpChg chg="add del">
          <ac:chgData name="Lê Vũ Phong" userId="b54ec3a02e41e992" providerId="LiveId" clId="{B2B8F149-C518-4D39-BE70-02FE84156934}" dt="2024-12-13T15:08:28.913" v="148"/>
          <ac:grpSpMkLst>
            <pc:docMk/>
            <pc:sldMk cId="2941659214" sldId="259"/>
            <ac:grpSpMk id="21" creationId="{A5AFB369-4673-4727-A7CD-D86AFE0AE069}"/>
          </ac:grpSpMkLst>
        </pc:grpChg>
        <pc:picChg chg="add mod modCrop">
          <ac:chgData name="Lê Vũ Phong" userId="b54ec3a02e41e992" providerId="LiveId" clId="{B2B8F149-C518-4D39-BE70-02FE84156934}" dt="2024-12-13T15:08:22.463" v="145" actId="1076"/>
          <ac:picMkLst>
            <pc:docMk/>
            <pc:sldMk cId="2941659214" sldId="259"/>
            <ac:picMk id="4" creationId="{3BF81402-DA3F-0ED1-EBA7-1E6768F3F37A}"/>
          </ac:picMkLst>
        </pc:picChg>
      </pc:sldChg>
      <pc:sldChg chg="addSp delSp modSp new mod setBg addAnim delAnim">
        <pc:chgData name="Lê Vũ Phong" userId="b54ec3a02e41e992" providerId="LiveId" clId="{B2B8F149-C518-4D39-BE70-02FE84156934}" dt="2024-12-13T15:09:05.699" v="162"/>
        <pc:sldMkLst>
          <pc:docMk/>
          <pc:sldMk cId="3363391744" sldId="260"/>
        </pc:sldMkLst>
        <pc:spChg chg="mod">
          <ac:chgData name="Lê Vũ Phong" userId="b54ec3a02e41e992" providerId="LiveId" clId="{B2B8F149-C518-4D39-BE70-02FE84156934}" dt="2024-12-13T15:09:05.699" v="161" actId="26606"/>
          <ac:spMkLst>
            <pc:docMk/>
            <pc:sldMk cId="3363391744" sldId="260"/>
            <ac:spMk id="2" creationId="{DBF24C24-410C-6B34-C3D4-763E8213FDCD}"/>
          </ac:spMkLst>
        </pc:spChg>
        <pc:spChg chg="del mod">
          <ac:chgData name="Lê Vũ Phong" userId="b54ec3a02e41e992" providerId="LiveId" clId="{B2B8F149-C518-4D39-BE70-02FE84156934}" dt="2024-12-13T15:08:48.050" v="152" actId="478"/>
          <ac:spMkLst>
            <pc:docMk/>
            <pc:sldMk cId="3363391744" sldId="260"/>
            <ac:spMk id="3" creationId="{FD93C630-0739-4066-0DEE-657E610124E5}"/>
          </ac:spMkLst>
        </pc:spChg>
        <pc:grpChg chg="add del">
          <ac:chgData name="Lê Vũ Phong" userId="b54ec3a02e41e992" providerId="LiveId" clId="{B2B8F149-C518-4D39-BE70-02FE84156934}" dt="2024-12-13T15:08:55.981" v="156" actId="26606"/>
          <ac:grpSpMkLst>
            <pc:docMk/>
            <pc:sldMk cId="3363391744" sldId="260"/>
            <ac:grpSpMk id="9" creationId="{A5AFB369-4673-4727-A7CD-D86AFE0AE069}"/>
          </ac:grpSpMkLst>
        </pc:grpChg>
        <pc:grpChg chg="add del">
          <ac:chgData name="Lê Vũ Phong" userId="b54ec3a02e41e992" providerId="LiveId" clId="{B2B8F149-C518-4D39-BE70-02FE84156934}" dt="2024-12-13T15:09:03.003" v="158" actId="26606"/>
          <ac:grpSpMkLst>
            <pc:docMk/>
            <pc:sldMk cId="3363391744" sldId="260"/>
            <ac:grpSpMk id="21" creationId="{4815A7B4-532E-48C9-AC24-D78ACF3339DB}"/>
          </ac:grpSpMkLst>
        </pc:grpChg>
        <pc:grpChg chg="add del">
          <ac:chgData name="Lê Vũ Phong" userId="b54ec3a02e41e992" providerId="LiveId" clId="{B2B8F149-C518-4D39-BE70-02FE84156934}" dt="2024-12-13T15:09:05.694" v="160" actId="26606"/>
          <ac:grpSpMkLst>
            <pc:docMk/>
            <pc:sldMk cId="3363391744" sldId="260"/>
            <ac:grpSpMk id="31" creationId="{A5AFB369-4673-4727-A7CD-D86AFE0AE069}"/>
          </ac:grpSpMkLst>
        </pc:grpChg>
        <pc:grpChg chg="add">
          <ac:chgData name="Lê Vũ Phong" userId="b54ec3a02e41e992" providerId="LiveId" clId="{B2B8F149-C518-4D39-BE70-02FE84156934}" dt="2024-12-13T15:09:05.699" v="161" actId="26606"/>
          <ac:grpSpMkLst>
            <pc:docMk/>
            <pc:sldMk cId="3363391744" sldId="260"/>
            <ac:grpSpMk id="33" creationId="{A5AFB369-4673-4727-A7CD-D86AFE0AE069}"/>
          </ac:grpSpMkLst>
        </pc:grpChg>
        <pc:picChg chg="add mod">
          <ac:chgData name="Lê Vũ Phong" userId="b54ec3a02e41e992" providerId="LiveId" clId="{B2B8F149-C518-4D39-BE70-02FE84156934}" dt="2024-12-13T15:09:05.699" v="161" actId="26606"/>
          <ac:picMkLst>
            <pc:docMk/>
            <pc:sldMk cId="3363391744" sldId="260"/>
            <ac:picMk id="4" creationId="{8D9F327A-299D-95C1-023B-7C4DC1BEBE77}"/>
          </ac:picMkLst>
        </pc:picChg>
      </pc:sldChg>
      <pc:sldChg chg="addSp delSp modSp new mod setBg addAnim">
        <pc:chgData name="Lê Vũ Phong" userId="b54ec3a02e41e992" providerId="LiveId" clId="{B2B8F149-C518-4D39-BE70-02FE84156934}" dt="2024-12-13T15:12:34.451" v="193" actId="18131"/>
        <pc:sldMkLst>
          <pc:docMk/>
          <pc:sldMk cId="2687214015" sldId="261"/>
        </pc:sldMkLst>
        <pc:spChg chg="mod or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2" creationId="{5C81E345-403B-778B-ECFA-E0BBCBF5269A}"/>
          </ac:spMkLst>
        </pc:spChg>
        <pc:spChg chg="add del mod">
          <ac:chgData name="Lê Vũ Phong" userId="b54ec3a02e41e992" providerId="LiveId" clId="{B2B8F149-C518-4D39-BE70-02FE84156934}" dt="2024-12-13T15:12:17.951" v="187" actId="478"/>
          <ac:spMkLst>
            <pc:docMk/>
            <pc:sldMk cId="2687214015" sldId="261"/>
            <ac:spMk id="3" creationId="{DB8EE729-A98D-E9A9-EE95-E2ECD91B4176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26" creationId="{66D61E08-70C3-48D8-BEA0-787111DC30DA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28" creationId="{FC55298F-0AE5-478E-AD2B-03C2614C5833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30" creationId="{C180E4EA-0B63-4779-A895-7E90E71088F3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32" creationId="{CEE01D9D-3DE8-4EED-B0D3-8F3C79CC7673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34" creationId="{89AF5CE9-607F-43F4-8983-DCD6DA4051FD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36" creationId="{6EEA2DBD-9E1E-4521-8C01-F32AD18A89E3}"/>
          </ac:spMkLst>
        </pc:spChg>
        <pc:spChg chg="add">
          <ac:chgData name="Lê Vũ Phong" userId="b54ec3a02e41e992" providerId="LiveId" clId="{B2B8F149-C518-4D39-BE70-02FE84156934}" dt="2024-12-13T15:12:21.621" v="189" actId="26606"/>
          <ac:spMkLst>
            <pc:docMk/>
            <pc:sldMk cId="2687214015" sldId="261"/>
            <ac:spMk id="38" creationId="{15BBD2C1-BA9B-46A9-A27A-33498B169272}"/>
          </ac:spMkLst>
        </pc:spChg>
        <pc:grpChg chg="add">
          <ac:chgData name="Lê Vũ Phong" userId="b54ec3a02e41e992" providerId="LiveId" clId="{B2B8F149-C518-4D39-BE70-02FE84156934}" dt="2024-12-13T15:12:21.621" v="189" actId="26606"/>
          <ac:grpSpMkLst>
            <pc:docMk/>
            <pc:sldMk cId="2687214015" sldId="261"/>
            <ac:grpSpMk id="10" creationId="{A5AFB369-4673-4727-A7CD-D86AFE0AE069}"/>
          </ac:grpSpMkLst>
        </pc:grpChg>
        <pc:picChg chg="add mod">
          <ac:chgData name="Lê Vũ Phong" userId="b54ec3a02e41e992" providerId="LiveId" clId="{B2B8F149-C518-4D39-BE70-02FE84156934}" dt="2024-12-13T15:12:15.496" v="186"/>
          <ac:picMkLst>
            <pc:docMk/>
            <pc:sldMk cId="2687214015" sldId="261"/>
            <ac:picMk id="4" creationId="{EC01C35E-0449-EF61-8B29-FFFAA5BBAF55}"/>
          </ac:picMkLst>
        </pc:picChg>
        <pc:picChg chg="add mod modCrop">
          <ac:chgData name="Lê Vũ Phong" userId="b54ec3a02e41e992" providerId="LiveId" clId="{B2B8F149-C518-4D39-BE70-02FE84156934}" dt="2024-12-13T15:12:34.451" v="193" actId="18131"/>
          <ac:picMkLst>
            <pc:docMk/>
            <pc:sldMk cId="2687214015" sldId="261"/>
            <ac:picMk id="5" creationId="{D06C8487-BFD4-BA2E-620E-58FDE8D96D4D}"/>
          </ac:picMkLst>
        </pc:picChg>
        <pc:cxnChg chg="add">
          <ac:chgData name="Lê Vũ Phong" userId="b54ec3a02e41e992" providerId="LiveId" clId="{B2B8F149-C518-4D39-BE70-02FE84156934}" dt="2024-12-13T15:12:21.621" v="189" actId="26606"/>
          <ac:cxnSpMkLst>
            <pc:docMk/>
            <pc:sldMk cId="2687214015" sldId="261"/>
            <ac:cxnSpMk id="22" creationId="{A57C1A16-B8AB-4D99-A195-A38F556A6486}"/>
          </ac:cxnSpMkLst>
        </pc:cxnChg>
        <pc:cxnChg chg="add">
          <ac:chgData name="Lê Vũ Phong" userId="b54ec3a02e41e992" providerId="LiveId" clId="{B2B8F149-C518-4D39-BE70-02FE84156934}" dt="2024-12-13T15:12:21.621" v="189" actId="26606"/>
          <ac:cxnSpMkLst>
            <pc:docMk/>
            <pc:sldMk cId="2687214015" sldId="261"/>
            <ac:cxnSpMk id="24" creationId="{F8A9B20B-D1DD-4573-B5EC-558029519236}"/>
          </ac:cxnSpMkLst>
        </pc:cxnChg>
      </pc:sldChg>
      <pc:sldChg chg="addSp delSp modSp new mod setBg">
        <pc:chgData name="Lê Vũ Phong" userId="b54ec3a02e41e992" providerId="LiveId" clId="{B2B8F149-C518-4D39-BE70-02FE84156934}" dt="2024-12-13T15:14:09.658" v="211" actId="1076"/>
        <pc:sldMkLst>
          <pc:docMk/>
          <pc:sldMk cId="1332317761" sldId="262"/>
        </pc:sldMkLst>
        <pc:spChg chg="del mod">
          <ac:chgData name="Lê Vũ Phong" userId="b54ec3a02e41e992" providerId="LiveId" clId="{B2B8F149-C518-4D39-BE70-02FE84156934}" dt="2024-12-13T15:13:49.552" v="204" actId="21"/>
          <ac:spMkLst>
            <pc:docMk/>
            <pc:sldMk cId="1332317761" sldId="262"/>
            <ac:spMk id="2" creationId="{E654DBDB-4B6E-2158-468E-2AEA296F18FE}"/>
          </ac:spMkLst>
        </pc:spChg>
        <pc:spChg chg="del mod">
          <ac:chgData name="Lê Vũ Phong" userId="b54ec3a02e41e992" providerId="LiveId" clId="{B2B8F149-C518-4D39-BE70-02FE84156934}" dt="2024-12-13T15:13:11.729" v="195" actId="478"/>
          <ac:spMkLst>
            <pc:docMk/>
            <pc:sldMk cId="1332317761" sldId="262"/>
            <ac:spMk id="3" creationId="{0567EE02-DCCF-CFCA-375A-F4E0D1812752}"/>
          </ac:spMkLst>
        </pc:spChg>
        <pc:spChg chg="add mod">
          <ac:chgData name="Lê Vũ Phong" userId="b54ec3a02e41e992" providerId="LiveId" clId="{B2B8F149-C518-4D39-BE70-02FE84156934}" dt="2024-12-13T15:13:48.801" v="203"/>
          <ac:spMkLst>
            <pc:docMk/>
            <pc:sldMk cId="1332317761" sldId="262"/>
            <ac:spMk id="5" creationId="{F238232D-766C-1E8C-2946-154EFB9856CB}"/>
          </ac:spMkLst>
        </pc:spChg>
        <pc:spChg chg="add del mod">
          <ac:chgData name="Lê Vũ Phong" userId="b54ec3a02e41e992" providerId="LiveId" clId="{B2B8F149-C518-4D39-BE70-02FE84156934}" dt="2024-12-13T15:13:52.504" v="206" actId="478"/>
          <ac:spMkLst>
            <pc:docMk/>
            <pc:sldMk cId="1332317761" sldId="262"/>
            <ac:spMk id="7" creationId="{ACAF0E42-C043-014C-B09F-5133476362CD}"/>
          </ac:spMkLst>
        </pc:spChg>
        <pc:spChg chg="add mod">
          <ac:chgData name="Lê Vũ Phong" userId="b54ec3a02e41e992" providerId="LiveId" clId="{B2B8F149-C518-4D39-BE70-02FE84156934}" dt="2024-12-13T15:13:55.689" v="208" actId="1076"/>
          <ac:spMkLst>
            <pc:docMk/>
            <pc:sldMk cId="1332317761" sldId="262"/>
            <ac:spMk id="8" creationId="{E654DBDB-4B6E-2158-468E-2AEA296F18FE}"/>
          </ac:spMkLst>
        </pc:spChg>
        <pc:grpChg chg="add">
          <ac:chgData name="Lê Vũ Phong" userId="b54ec3a02e41e992" providerId="LiveId" clId="{B2B8F149-C518-4D39-BE70-02FE84156934}" dt="2024-12-13T15:13:19.474" v="197" actId="26606"/>
          <ac:grpSpMkLst>
            <pc:docMk/>
            <pc:sldMk cId="1332317761" sldId="262"/>
            <ac:grpSpMk id="9" creationId="{4815A7B4-532E-48C9-AC24-D78ACF3339DB}"/>
          </ac:grpSpMkLst>
        </pc:grpChg>
        <pc:picChg chg="add mod modCrop">
          <ac:chgData name="Lê Vũ Phong" userId="b54ec3a02e41e992" providerId="LiveId" clId="{B2B8F149-C518-4D39-BE70-02FE84156934}" dt="2024-12-13T15:14:09.658" v="211" actId="1076"/>
          <ac:picMkLst>
            <pc:docMk/>
            <pc:sldMk cId="1332317761" sldId="262"/>
            <ac:picMk id="4" creationId="{0378E3DF-8E5C-E07C-31D9-23BF5410A1DE}"/>
          </ac:picMkLst>
        </pc:picChg>
      </pc:sldChg>
      <pc:sldChg chg="addSp delSp modSp add mod setBg delDesignElem">
        <pc:chgData name="Lê Vũ Phong" userId="b54ec3a02e41e992" providerId="LiveId" clId="{B2B8F149-C518-4D39-BE70-02FE84156934}" dt="2024-12-13T15:10:58.852" v="176" actId="1076"/>
        <pc:sldMkLst>
          <pc:docMk/>
          <pc:sldMk cId="3095533473" sldId="263"/>
        </pc:sldMkLst>
        <pc:spChg chg="mod">
          <ac:chgData name="Lê Vũ Phong" userId="b54ec3a02e41e992" providerId="LiveId" clId="{B2B8F149-C518-4D39-BE70-02FE84156934}" dt="2024-12-13T15:10:54.860" v="174" actId="26606"/>
          <ac:spMkLst>
            <pc:docMk/>
            <pc:sldMk cId="3095533473" sldId="263"/>
            <ac:spMk id="2" creationId="{3E45CA58-5B96-23BB-C4DF-3394921A671F}"/>
          </ac:spMkLst>
        </pc:spChg>
        <pc:grpChg chg="add del">
          <ac:chgData name="Lê Vũ Phong" userId="b54ec3a02e41e992" providerId="LiveId" clId="{B2B8F149-C518-4D39-BE70-02FE84156934}" dt="2024-12-13T15:10:53.112" v="169" actId="26606"/>
          <ac:grpSpMkLst>
            <pc:docMk/>
            <pc:sldMk cId="3095533473" sldId="263"/>
            <ac:grpSpMk id="8" creationId="{A5AFB369-4673-4727-A7CD-D86AFE0AE069}"/>
          </ac:grpSpMkLst>
        </pc:grpChg>
        <pc:grpChg chg="add del">
          <ac:chgData name="Lê Vũ Phong" userId="b54ec3a02e41e992" providerId="LiveId" clId="{B2B8F149-C518-4D39-BE70-02FE84156934}" dt="2024-12-13T15:10:53.972" v="171" actId="26606"/>
          <ac:grpSpMkLst>
            <pc:docMk/>
            <pc:sldMk cId="3095533473" sldId="263"/>
            <ac:grpSpMk id="20" creationId="{4815A7B4-532E-48C9-AC24-D78ACF3339DB}"/>
          </ac:grpSpMkLst>
        </pc:grpChg>
        <pc:grpChg chg="add del">
          <ac:chgData name="Lê Vũ Phong" userId="b54ec3a02e41e992" providerId="LiveId" clId="{B2B8F149-C518-4D39-BE70-02FE84156934}" dt="2024-12-13T15:10:54.856" v="173" actId="26606"/>
          <ac:grpSpMkLst>
            <pc:docMk/>
            <pc:sldMk cId="3095533473" sldId="263"/>
            <ac:grpSpMk id="30" creationId="{A5AFB369-4673-4727-A7CD-D86AFE0AE069}"/>
          </ac:grpSpMkLst>
        </pc:grpChg>
        <pc:grpChg chg="add">
          <ac:chgData name="Lê Vũ Phong" userId="b54ec3a02e41e992" providerId="LiveId" clId="{B2B8F149-C518-4D39-BE70-02FE84156934}" dt="2024-12-13T15:10:54.860" v="174" actId="26606"/>
          <ac:grpSpMkLst>
            <pc:docMk/>
            <pc:sldMk cId="3095533473" sldId="263"/>
            <ac:grpSpMk id="32" creationId="{4815A7B4-532E-48C9-AC24-D78ACF3339DB}"/>
          </ac:grpSpMkLst>
        </pc:grpChg>
        <pc:grpChg chg="del">
          <ac:chgData name="Lê Vũ Phong" userId="b54ec3a02e41e992" providerId="LiveId" clId="{B2B8F149-C518-4D39-BE70-02FE84156934}" dt="2024-12-13T15:10:14.220" v="164"/>
          <ac:grpSpMkLst>
            <pc:docMk/>
            <pc:sldMk cId="3095533473" sldId="263"/>
            <ac:grpSpMk id="33" creationId="{31697FBD-F1C5-ACA9-F8AA-0133746E1B7D}"/>
          </ac:grpSpMkLst>
        </pc:grpChg>
        <pc:picChg chg="add mod">
          <ac:chgData name="Lê Vũ Phong" userId="b54ec3a02e41e992" providerId="LiveId" clId="{B2B8F149-C518-4D39-BE70-02FE84156934}" dt="2024-12-13T15:10:58.852" v="176" actId="1076"/>
          <ac:picMkLst>
            <pc:docMk/>
            <pc:sldMk cId="3095533473" sldId="263"/>
            <ac:picMk id="3" creationId="{0D6691D2-446B-87D1-5087-B4ADDB40F272}"/>
          </ac:picMkLst>
        </pc:picChg>
        <pc:picChg chg="del">
          <ac:chgData name="Lê Vũ Phong" userId="b54ec3a02e41e992" providerId="LiveId" clId="{B2B8F149-C518-4D39-BE70-02FE84156934}" dt="2024-12-13T15:10:21.844" v="166" actId="478"/>
          <ac:picMkLst>
            <pc:docMk/>
            <pc:sldMk cId="3095533473" sldId="263"/>
            <ac:picMk id="4" creationId="{14B4EE57-2C29-0CE5-69E8-B27EB02657EF}"/>
          </ac:picMkLst>
        </pc:picChg>
      </pc:sldChg>
      <pc:sldChg chg="addSp delSp modSp new mod setBg">
        <pc:chgData name="Lê Vũ Phong" userId="b54ec3a02e41e992" providerId="LiveId" clId="{B2B8F149-C518-4D39-BE70-02FE84156934}" dt="2024-12-13T15:15:49.605" v="236" actId="26606"/>
        <pc:sldMkLst>
          <pc:docMk/>
          <pc:sldMk cId="113789988" sldId="264"/>
        </pc:sldMkLst>
        <pc:spChg chg="mod">
          <ac:chgData name="Lê Vũ Phong" userId="b54ec3a02e41e992" providerId="LiveId" clId="{B2B8F149-C518-4D39-BE70-02FE84156934}" dt="2024-12-13T15:15:49.605" v="236" actId="26606"/>
          <ac:spMkLst>
            <pc:docMk/>
            <pc:sldMk cId="113789988" sldId="264"/>
            <ac:spMk id="2" creationId="{FA5980CD-AA95-A4E3-7F1D-EDD99A87BB03}"/>
          </ac:spMkLst>
        </pc:spChg>
        <pc:spChg chg="add del">
          <ac:chgData name="Lê Vũ Phong" userId="b54ec3a02e41e992" providerId="LiveId" clId="{B2B8F149-C518-4D39-BE70-02FE84156934}" dt="2024-12-13T15:15:49.605" v="236" actId="26606"/>
          <ac:spMkLst>
            <pc:docMk/>
            <pc:sldMk cId="113789988" sldId="264"/>
            <ac:spMk id="3" creationId="{7BEA76AE-B29B-BEAE-F54B-94D60F67A19D}"/>
          </ac:spMkLst>
        </pc:spChg>
        <pc:grpChg chg="add del">
          <ac:chgData name="Lê Vũ Phong" userId="b54ec3a02e41e992" providerId="LiveId" clId="{B2B8F149-C518-4D39-BE70-02FE84156934}" dt="2024-12-13T15:15:49.599" v="235" actId="26606"/>
          <ac:grpSpMkLst>
            <pc:docMk/>
            <pc:sldMk cId="113789988" sldId="264"/>
            <ac:grpSpMk id="9" creationId="{4815A7B4-532E-48C9-AC24-D78ACF3339DB}"/>
          </ac:grpSpMkLst>
        </pc:grpChg>
        <pc:grpChg chg="add">
          <ac:chgData name="Lê Vũ Phong" userId="b54ec3a02e41e992" providerId="LiveId" clId="{B2B8F149-C518-4D39-BE70-02FE84156934}" dt="2024-12-13T15:15:49.605" v="236" actId="26606"/>
          <ac:grpSpMkLst>
            <pc:docMk/>
            <pc:sldMk cId="113789988" sldId="264"/>
            <ac:grpSpMk id="21" creationId="{A5AFB369-4673-4727-A7CD-D86AFE0AE069}"/>
          </ac:grpSpMkLst>
        </pc:grpChg>
        <pc:picChg chg="add mod">
          <ac:chgData name="Lê Vũ Phong" userId="b54ec3a02e41e992" providerId="LiveId" clId="{B2B8F149-C518-4D39-BE70-02FE84156934}" dt="2024-12-13T15:15:49.605" v="236" actId="26606"/>
          <ac:picMkLst>
            <pc:docMk/>
            <pc:sldMk cId="113789988" sldId="264"/>
            <ac:picMk id="4" creationId="{6FCA2FD5-A4CC-C282-81D2-6E203F6F07BE}"/>
          </ac:picMkLst>
        </pc:picChg>
      </pc:sldChg>
      <pc:sldChg chg="addSp modSp new mod ord setBg">
        <pc:chgData name="Lê Vũ Phong" userId="b54ec3a02e41e992" providerId="LiveId" clId="{B2B8F149-C518-4D39-BE70-02FE84156934}" dt="2024-12-13T15:15:30.743" v="230"/>
        <pc:sldMkLst>
          <pc:docMk/>
          <pc:sldMk cId="4016042694" sldId="265"/>
        </pc:sldMkLst>
        <pc:spChg chg="mo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2" creationId="{49D9AD29-C055-53C7-8C56-54D48EE3B1E8}"/>
          </ac:spMkLst>
        </pc:spChg>
        <pc:spChg chg="mo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3" creationId="{32D145D6-6224-6379-7E5C-5CD71BDCDC76}"/>
          </ac:spMkLst>
        </pc:spChg>
        <pc:spChg chg="ad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9" creationId="{9F4444CE-BC8D-4D61-B303-4C05614E62AB}"/>
          </ac:spMkLst>
        </pc:spChg>
        <pc:spChg chg="ad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11" creationId="{62423CA5-E2E1-4789-B759-9906C1C94063}"/>
          </ac:spMkLst>
        </pc:spChg>
        <pc:spChg chg="ad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13" creationId="{73772B81-181F-48B7-8826-4D9686D15DF5}"/>
          </ac:spMkLst>
        </pc:spChg>
        <pc:spChg chg="add">
          <ac:chgData name="Lê Vũ Phong" userId="b54ec3a02e41e992" providerId="LiveId" clId="{B2B8F149-C518-4D39-BE70-02FE84156934}" dt="2024-12-13T15:14:51.209" v="219" actId="26606"/>
          <ac:spMkLst>
            <pc:docMk/>
            <pc:sldMk cId="4016042694" sldId="265"/>
            <ac:spMk id="15" creationId="{B2205F6E-03C6-4E92-877C-E2482F6599AA}"/>
          </ac:spMkLst>
        </pc:spChg>
        <pc:picChg chg="add mod modCrop">
          <ac:chgData name="Lê Vũ Phong" userId="b54ec3a02e41e992" providerId="LiveId" clId="{B2B8F149-C518-4D39-BE70-02FE84156934}" dt="2024-12-13T15:15:16.226" v="228" actId="1076"/>
          <ac:picMkLst>
            <pc:docMk/>
            <pc:sldMk cId="4016042694" sldId="265"/>
            <ac:picMk id="4" creationId="{7A485F0D-EEA8-74E2-0A1B-B79290E68B32}"/>
          </ac:picMkLst>
        </pc:picChg>
      </pc:sldChg>
      <pc:sldChg chg="addSp delSp modSp new mod setBg">
        <pc:chgData name="Lê Vũ Phong" userId="b54ec3a02e41e992" providerId="LiveId" clId="{B2B8F149-C518-4D39-BE70-02FE84156934}" dt="2024-12-13T15:17:56.331" v="396" actId="20577"/>
        <pc:sldMkLst>
          <pc:docMk/>
          <pc:sldMk cId="1236722869" sldId="266"/>
        </pc:sldMkLst>
        <pc:spChg chg="mod">
          <ac:chgData name="Lê Vũ Phong" userId="b54ec3a02e41e992" providerId="LiveId" clId="{B2B8F149-C518-4D39-BE70-02FE84156934}" dt="2024-12-13T15:17:34.699" v="251" actId="26606"/>
          <ac:spMkLst>
            <pc:docMk/>
            <pc:sldMk cId="1236722869" sldId="266"/>
            <ac:spMk id="2" creationId="{2AE38B8E-E305-1FDF-0851-9AD45739AC78}"/>
          </ac:spMkLst>
        </pc:spChg>
        <pc:spChg chg="del">
          <ac:chgData name="Lê Vũ Phong" userId="b54ec3a02e41e992" providerId="LiveId" clId="{B2B8F149-C518-4D39-BE70-02FE84156934}" dt="2024-12-13T15:16:31.174" v="239"/>
          <ac:spMkLst>
            <pc:docMk/>
            <pc:sldMk cId="1236722869" sldId="266"/>
            <ac:spMk id="3" creationId="{39602FE7-D238-2B18-81F1-82EF344B802E}"/>
          </ac:spMkLst>
        </pc:spChg>
        <pc:spChg chg="add mod">
          <ac:chgData name="Lê Vũ Phong" userId="b54ec3a02e41e992" providerId="LiveId" clId="{B2B8F149-C518-4D39-BE70-02FE84156934}" dt="2024-12-13T15:17:56.331" v="396" actId="20577"/>
          <ac:spMkLst>
            <pc:docMk/>
            <pc:sldMk cId="1236722869" sldId="266"/>
            <ac:spMk id="25" creationId="{FB2F316A-CDF4-0009-DA29-90B6CC605A2E}"/>
          </ac:spMkLst>
        </pc:spChg>
        <pc:grpChg chg="add del">
          <ac:chgData name="Lê Vũ Phong" userId="b54ec3a02e41e992" providerId="LiveId" clId="{B2B8F149-C518-4D39-BE70-02FE84156934}" dt="2024-12-13T15:17:34.699" v="251" actId="26606"/>
          <ac:grpSpMkLst>
            <pc:docMk/>
            <pc:sldMk cId="1236722869" sldId="266"/>
            <ac:grpSpMk id="11" creationId="{6CC33B2B-B475-4189-BA8F-3CF8248DC685}"/>
          </ac:grpSpMkLst>
        </pc:grpChg>
        <pc:grpChg chg="add del">
          <ac:chgData name="Lê Vũ Phong" userId="b54ec3a02e41e992" providerId="LiveId" clId="{B2B8F149-C518-4D39-BE70-02FE84156934}" dt="2024-12-13T15:17:34.695" v="250" actId="26606"/>
          <ac:grpSpMkLst>
            <pc:docMk/>
            <pc:sldMk cId="1236722869" sldId="266"/>
            <ac:grpSpMk id="26" creationId="{6CC33B2B-B475-4189-BA8F-3CF8248DC685}"/>
          </ac:grpSpMkLst>
        </pc:grpChg>
        <pc:picChg chg="add mod ord modCrop">
          <ac:chgData name="Lê Vũ Phong" userId="b54ec3a02e41e992" providerId="LiveId" clId="{B2B8F149-C518-4D39-BE70-02FE84156934}" dt="2024-12-13T15:17:34.699" v="251" actId="26606"/>
          <ac:picMkLst>
            <pc:docMk/>
            <pc:sldMk cId="1236722869" sldId="266"/>
            <ac:picMk id="4" creationId="{D9A97545-78A6-9E83-D7F8-3596C9EFBA8F}"/>
          </ac:picMkLst>
        </pc:picChg>
        <pc:picChg chg="add del mod">
          <ac:chgData name="Lê Vũ Phong" userId="b54ec3a02e41e992" providerId="LiveId" clId="{B2B8F149-C518-4D39-BE70-02FE84156934}" dt="2024-12-13T15:16:40.697" v="241" actId="478"/>
          <ac:picMkLst>
            <pc:docMk/>
            <pc:sldMk cId="1236722869" sldId="266"/>
            <ac:picMk id="5" creationId="{FE5A6686-3B87-8A8C-1D3A-0108790F9B3D}"/>
          </ac:picMkLst>
        </pc:picChg>
        <pc:picChg chg="add mod ord modCrop">
          <ac:chgData name="Lê Vũ Phong" userId="b54ec3a02e41e992" providerId="LiveId" clId="{B2B8F149-C518-4D39-BE70-02FE84156934}" dt="2024-12-13T15:17:34.699" v="251" actId="26606"/>
          <ac:picMkLst>
            <pc:docMk/>
            <pc:sldMk cId="1236722869" sldId="266"/>
            <ac:picMk id="6" creationId="{1197FA28-FD45-7A6F-7CDD-4A9415416021}"/>
          </ac:picMkLst>
        </pc:picChg>
      </pc:sldChg>
      <pc:sldChg chg="addSp modSp new mod setBg">
        <pc:chgData name="Lê Vũ Phong" userId="b54ec3a02e41e992" providerId="LiveId" clId="{B2B8F149-C518-4D39-BE70-02FE84156934}" dt="2024-12-13T15:18:44.565" v="406" actId="26606"/>
        <pc:sldMkLst>
          <pc:docMk/>
          <pc:sldMk cId="3626380544" sldId="267"/>
        </pc:sldMkLst>
        <pc:spChg chg="mod">
          <ac:chgData name="Lê Vũ Phong" userId="b54ec3a02e41e992" providerId="LiveId" clId="{B2B8F149-C518-4D39-BE70-02FE84156934}" dt="2024-12-13T15:18:44.565" v="406" actId="26606"/>
          <ac:spMkLst>
            <pc:docMk/>
            <pc:sldMk cId="3626380544" sldId="267"/>
            <ac:spMk id="2" creationId="{809CC2E5-0F55-14A6-4CF3-83F9D525159C}"/>
          </ac:spMkLst>
        </pc:spChg>
        <pc:spChg chg="mod ord">
          <ac:chgData name="Lê Vũ Phong" userId="b54ec3a02e41e992" providerId="LiveId" clId="{B2B8F149-C518-4D39-BE70-02FE84156934}" dt="2024-12-13T15:18:44.565" v="406" actId="26606"/>
          <ac:spMkLst>
            <pc:docMk/>
            <pc:sldMk cId="3626380544" sldId="267"/>
            <ac:spMk id="3" creationId="{86710BD1-A160-E635-6FAE-DA3EA9AE949B}"/>
          </ac:spMkLst>
        </pc:spChg>
        <pc:picChg chg="add mod ord">
          <ac:chgData name="Lê Vũ Phong" userId="b54ec3a02e41e992" providerId="LiveId" clId="{B2B8F149-C518-4D39-BE70-02FE84156934}" dt="2024-12-13T15:18:44.565" v="406" actId="26606"/>
          <ac:picMkLst>
            <pc:docMk/>
            <pc:sldMk cId="3626380544" sldId="267"/>
            <ac:picMk id="4" creationId="{5A1FF154-1DF9-11E3-DD5C-29190579443A}"/>
          </ac:picMkLst>
        </pc:picChg>
        <pc:picChg chg="add mod">
          <ac:chgData name="Lê Vũ Phong" userId="b54ec3a02e41e992" providerId="LiveId" clId="{B2B8F149-C518-4D39-BE70-02FE84156934}" dt="2024-12-13T15:18:44.565" v="406" actId="26606"/>
          <ac:picMkLst>
            <pc:docMk/>
            <pc:sldMk cId="3626380544" sldId="267"/>
            <ac:picMk id="5" creationId="{A9F40DE8-4556-D7AC-DCD8-D43A1C3D5E90}"/>
          </ac:picMkLst>
        </pc:picChg>
      </pc:sldChg>
      <pc:sldChg chg="addSp delSp modSp new mod setBg">
        <pc:chgData name="Lê Vũ Phong" userId="b54ec3a02e41e992" providerId="LiveId" clId="{B2B8F149-C518-4D39-BE70-02FE84156934}" dt="2024-12-13T15:19:14.024" v="414" actId="1076"/>
        <pc:sldMkLst>
          <pc:docMk/>
          <pc:sldMk cId="86261757" sldId="268"/>
        </pc:sldMkLst>
        <pc:spChg chg="mod">
          <ac:chgData name="Lê Vũ Phong" userId="b54ec3a02e41e992" providerId="LiveId" clId="{B2B8F149-C518-4D39-BE70-02FE84156934}" dt="2024-12-13T15:19:04.880" v="412" actId="26606"/>
          <ac:spMkLst>
            <pc:docMk/>
            <pc:sldMk cId="86261757" sldId="268"/>
            <ac:spMk id="2" creationId="{CAF5DD75-E039-C55B-19BB-D635777AE652}"/>
          </ac:spMkLst>
        </pc:spChg>
        <pc:spChg chg="del">
          <ac:chgData name="Lê Vũ Phong" userId="b54ec3a02e41e992" providerId="LiveId" clId="{B2B8F149-C518-4D39-BE70-02FE84156934}" dt="2024-12-13T15:19:02.094" v="409"/>
          <ac:spMkLst>
            <pc:docMk/>
            <pc:sldMk cId="86261757" sldId="268"/>
            <ac:spMk id="3" creationId="{2296953E-2D32-79B7-0F36-40F776500550}"/>
          </ac:spMkLst>
        </pc:spChg>
        <pc:grpChg chg="add del">
          <ac:chgData name="Lê Vũ Phong" userId="b54ec3a02e41e992" providerId="LiveId" clId="{B2B8F149-C518-4D39-BE70-02FE84156934}" dt="2024-12-13T15:19:04.875" v="411" actId="26606"/>
          <ac:grpSpMkLst>
            <pc:docMk/>
            <pc:sldMk cId="86261757" sldId="268"/>
            <ac:grpSpMk id="9" creationId="{A5AFB369-4673-4727-A7CD-D86AFE0AE069}"/>
          </ac:grpSpMkLst>
        </pc:grpChg>
        <pc:grpChg chg="add">
          <ac:chgData name="Lê Vũ Phong" userId="b54ec3a02e41e992" providerId="LiveId" clId="{B2B8F149-C518-4D39-BE70-02FE84156934}" dt="2024-12-13T15:19:04.880" v="412" actId="26606"/>
          <ac:grpSpMkLst>
            <pc:docMk/>
            <pc:sldMk cId="86261757" sldId="268"/>
            <ac:grpSpMk id="21" creationId="{4815A7B4-532E-48C9-AC24-D78ACF3339DB}"/>
          </ac:grpSpMkLst>
        </pc:grpChg>
        <pc:picChg chg="add mod">
          <ac:chgData name="Lê Vũ Phong" userId="b54ec3a02e41e992" providerId="LiveId" clId="{B2B8F149-C518-4D39-BE70-02FE84156934}" dt="2024-12-13T15:19:14.024" v="414" actId="1076"/>
          <ac:picMkLst>
            <pc:docMk/>
            <pc:sldMk cId="86261757" sldId="268"/>
            <ac:picMk id="4" creationId="{4D5AE79F-3D23-BA8E-487C-33E32121D6E1}"/>
          </ac:picMkLst>
        </pc:picChg>
      </pc:sldChg>
      <pc:sldChg chg="addSp delSp modSp new mod setBg">
        <pc:chgData name="Lê Vũ Phong" userId="b54ec3a02e41e992" providerId="LiveId" clId="{B2B8F149-C518-4D39-BE70-02FE84156934}" dt="2024-12-13T15:20:36.603" v="496" actId="26606"/>
        <pc:sldMkLst>
          <pc:docMk/>
          <pc:sldMk cId="800646747" sldId="269"/>
        </pc:sldMkLst>
        <pc:spChg chg="add del mod">
          <ac:chgData name="Lê Vũ Phong" userId="b54ec3a02e41e992" providerId="LiveId" clId="{B2B8F149-C518-4D39-BE70-02FE84156934}" dt="2024-12-13T15:20:36.603" v="496" actId="26606"/>
          <ac:spMkLst>
            <pc:docMk/>
            <pc:sldMk cId="800646747" sldId="269"/>
            <ac:spMk id="2" creationId="{2458DC4A-7961-2F11-8F57-FBCACCC11B7C}"/>
          </ac:spMkLst>
        </pc:spChg>
        <pc:spChg chg="add del">
          <ac:chgData name="Lê Vũ Phong" userId="b54ec3a02e41e992" providerId="LiveId" clId="{B2B8F149-C518-4D39-BE70-02FE84156934}" dt="2024-12-13T15:19:55.836" v="468" actId="26606"/>
          <ac:spMkLst>
            <pc:docMk/>
            <pc:sldMk cId="800646747" sldId="269"/>
            <ac:spMk id="3" creationId="{BACD9BE9-F8A6-4597-3E39-14C6E2D7FDF0}"/>
          </ac:spMkLst>
        </pc:spChg>
        <pc:spChg chg="add mod">
          <ac:chgData name="Lê Vũ Phong" userId="b54ec3a02e41e992" providerId="LiveId" clId="{B2B8F149-C518-4D39-BE70-02FE84156934}" dt="2024-12-13T15:20:36.603" v="496" actId="26606"/>
          <ac:spMkLst>
            <pc:docMk/>
            <pc:sldMk cId="800646747" sldId="269"/>
            <ac:spMk id="4" creationId="{00F43658-F05A-B781-9827-D4FC3174CD72}"/>
          </ac:spMkLst>
        </pc:spChg>
        <pc:spChg chg="add del">
          <ac:chgData name="Lê Vũ Phong" userId="b54ec3a02e41e992" providerId="LiveId" clId="{B2B8F149-C518-4D39-BE70-02FE84156934}" dt="2024-12-13T15:20:36.603" v="496" actId="26606"/>
          <ac:spMkLst>
            <pc:docMk/>
            <pc:sldMk cId="800646747" sldId="269"/>
            <ac:spMk id="22" creationId="{DC99427B-A97E-40A3-B1FD-4557346C6A91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27" creationId="{A65AC7D1-EAA9-48F5-B509-60A7F50BF703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29" creationId="{D6320AF9-619A-4175-865B-5663E1AEF4C5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35" creationId="{7E018740-5C2B-4A41-AC1A-7E68D1EC1954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37" creationId="{166F75A4-C475-4941-8EE2-B80A06A2C1BB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39" creationId="{A032553A-72E8-4B0D-8405-FF9771C9AF05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41" creationId="{765800AC-C3B9-498E-87BC-29FAE4C76B21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43" creationId="{1F9D6ACB-2FF4-49F9-978A-E0D5327FC635}"/>
          </ac:spMkLst>
        </pc:spChg>
        <pc:spChg chg="add del">
          <ac:chgData name="Lê Vũ Phong" userId="b54ec3a02e41e992" providerId="LiveId" clId="{B2B8F149-C518-4D39-BE70-02FE84156934}" dt="2024-12-13T15:20:36.595" v="495" actId="26606"/>
          <ac:spMkLst>
            <pc:docMk/>
            <pc:sldMk cId="800646747" sldId="269"/>
            <ac:spMk id="45" creationId="{A5EC319D-0FEA-4B95-A3EA-01E35672C95B}"/>
          </ac:spMkLst>
        </pc:spChg>
        <pc:spChg chg="add">
          <ac:chgData name="Lê Vũ Phong" userId="b54ec3a02e41e992" providerId="LiveId" clId="{B2B8F149-C518-4D39-BE70-02FE84156934}" dt="2024-12-13T15:20:36.603" v="496" actId="26606"/>
          <ac:spMkLst>
            <pc:docMk/>
            <pc:sldMk cId="800646747" sldId="269"/>
            <ac:spMk id="53" creationId="{F6E918B1-FA59-42EF-8A8E-B0F3D1E54084}"/>
          </ac:spMkLst>
        </pc:spChg>
        <pc:grpChg chg="add del">
          <ac:chgData name="Lê Vũ Phong" userId="b54ec3a02e41e992" providerId="LiveId" clId="{B2B8F149-C518-4D39-BE70-02FE84156934}" dt="2024-12-13T15:20:36.603" v="496" actId="26606"/>
          <ac:grpSpMkLst>
            <pc:docMk/>
            <pc:sldMk cId="800646747" sldId="269"/>
            <ac:grpSpMk id="10" creationId="{4815A7B4-532E-48C9-AC24-D78ACF3339DB}"/>
          </ac:grpSpMkLst>
        </pc:grpChg>
        <pc:grpChg chg="add">
          <ac:chgData name="Lê Vũ Phong" userId="b54ec3a02e41e992" providerId="LiveId" clId="{B2B8F149-C518-4D39-BE70-02FE84156934}" dt="2024-12-13T15:20:36.603" v="496" actId="26606"/>
          <ac:grpSpMkLst>
            <pc:docMk/>
            <pc:sldMk cId="800646747" sldId="269"/>
            <ac:grpSpMk id="47" creationId="{4815A7B4-532E-48C9-AC24-D78ACF3339DB}"/>
          </ac:grpSpMkLst>
        </pc:grpChg>
        <pc:picChg chg="add mod ord">
          <ac:chgData name="Lê Vũ Phong" userId="b54ec3a02e41e992" providerId="LiveId" clId="{B2B8F149-C518-4D39-BE70-02FE84156934}" dt="2024-12-13T15:20:36.603" v="496" actId="26606"/>
          <ac:picMkLst>
            <pc:docMk/>
            <pc:sldMk cId="800646747" sldId="269"/>
            <ac:picMk id="7" creationId="{9D3BE75E-856E-C262-57A5-842347C0197B}"/>
          </ac:picMkLst>
        </pc:picChg>
        <pc:cxnChg chg="add del">
          <ac:chgData name="Lê Vũ Phong" userId="b54ec3a02e41e992" providerId="LiveId" clId="{B2B8F149-C518-4D39-BE70-02FE84156934}" dt="2024-12-13T15:20:36.595" v="495" actId="26606"/>
          <ac:cxnSpMkLst>
            <pc:docMk/>
            <pc:sldMk cId="800646747" sldId="269"/>
            <ac:cxnSpMk id="31" creationId="{063B6EC6-D752-4EE7-908B-F8F19E8C7FEA}"/>
          </ac:cxnSpMkLst>
        </pc:cxnChg>
        <pc:cxnChg chg="add del">
          <ac:chgData name="Lê Vũ Phong" userId="b54ec3a02e41e992" providerId="LiveId" clId="{B2B8F149-C518-4D39-BE70-02FE84156934}" dt="2024-12-13T15:20:36.595" v="495" actId="26606"/>
          <ac:cxnSpMkLst>
            <pc:docMk/>
            <pc:sldMk cId="800646747" sldId="269"/>
            <ac:cxnSpMk id="33" creationId="{EFECD4E8-AD3E-4228-82A2-9461958EA9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44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57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1453-1715-45CC-A586-EC6FE86D9D4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88FC76-5632-4233-AD30-95F06EE7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12C09B-4A58-2630-07DB-8D47608C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71" t="9091" r="1840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94749-2446-7926-1DED-C53277A2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Lab-week-05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1A38F-D216-07AA-DC1A-DCAB6677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Lê Vũ Phong - 21099181</a:t>
            </a:r>
          </a:p>
        </p:txBody>
      </p:sp>
    </p:spTree>
    <p:extLst>
      <p:ext uri="{BB962C8B-B14F-4D97-AF65-F5344CB8AC3E}">
        <p14:creationId xmlns:p14="http://schemas.microsoft.com/office/powerpoint/2010/main" val="23995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8B8E-E305-1FDF-0851-9AD45739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effectLst/>
              </a:rPr>
              <a:t>Trang đăng ký của công ty</a:t>
            </a:r>
            <a:br>
              <a:rPr lang="en-US" sz="2800">
                <a:effectLst/>
              </a:rPr>
            </a:br>
            <a:endParaRPr lang="en-US" sz="280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2F316A-CDF4-0009-DA29-90B6CC60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/>
              <a:t>Khi công ty mới muốn đăng bài tuyển dụng cần phải đăng ký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A97545-78A6-9E83-D7F8-3596C9EF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67" r="19110"/>
          <a:stretch/>
        </p:blipFill>
        <p:spPr>
          <a:xfrm>
            <a:off x="5042577" y="609600"/>
            <a:ext cx="3044681" cy="260174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197FA28-FD45-7A6F-7CDD-4A941541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06" r="24121" b="34420"/>
          <a:stretch/>
        </p:blipFill>
        <p:spPr>
          <a:xfrm>
            <a:off x="4686652" y="3439020"/>
            <a:ext cx="375653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2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C2E5-0F55-14A6-4CF3-83F9D525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 tin tuyển dụng</a:t>
            </a:r>
            <a:br>
              <a:rPr lang="en-US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1FF154-1DF9-11E3-DD5C-29190579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59" y="609600"/>
            <a:ext cx="4885910" cy="2601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0BD1-A160-E635-6FAE-DA3EA9AE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 đăng tin tuyển dụng thành công bài tuyển dụng sẽ hiện trên trang tuyển dụng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F40DE8-4556-D7AC-DCD8-D43A1C3D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02" y="3439020"/>
            <a:ext cx="4887026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F5DD75-E039-C55B-19BB-D635777A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>
                <a:effectLst/>
              </a:rPr>
              <a:t>Gợi ý ứng viên phù hợp với công việc</a:t>
            </a:r>
            <a:br>
              <a:rPr lang="en-US" sz="3400">
                <a:effectLst/>
              </a:rPr>
            </a:br>
            <a:endParaRPr lang="en-US" sz="34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5AE79F-3D23-BA8E-487C-33E32121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24" y="209491"/>
            <a:ext cx="7339102" cy="39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58DC4A-7961-2F11-8F57-FBCACCC1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43658-F05A-B781-9827-D4FC3174CD72}"/>
              </a:ext>
            </a:extLst>
          </p:cNvPr>
          <p:cNvSpPr txBox="1">
            <a:spLocks/>
          </p:cNvSpPr>
          <p:nvPr/>
        </p:nvSpPr>
        <p:spPr>
          <a:xfrm>
            <a:off x="6094375" y="4263992"/>
            <a:ext cx="3179628" cy="1325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D3BE75E-856E-C262-57A5-842347C0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C95375-FC65-35AB-D111-16EDCD72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93990"/>
            <a:ext cx="8082280" cy="56480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9D1A57-AEC0-9A39-79A1-4B9318D3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869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B8AA-28A1-C828-3D09-132229BC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794" y="61276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effectLst/>
              </a:rPr>
              <a:t>Trang chủ trang web tuyển dụng</a:t>
            </a:r>
            <a:endParaRPr lang="en-US" sz="41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F81402-DA3F-0ED1-EBA7-1E6768F3F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04" b="1022"/>
          <a:stretch/>
        </p:blipFill>
        <p:spPr>
          <a:xfrm>
            <a:off x="1003093" y="1986885"/>
            <a:ext cx="8288033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24C24-410C-6B34-C3D4-763E8213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effectLst/>
              </a:rPr>
              <a:t>Trang danh sách ứng viên không phân trang</a:t>
            </a:r>
            <a:endParaRPr lang="en-US" sz="34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9F327A-299D-95C1-023B-7C4DC1BE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8" b="12788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422BD-59C0-591F-5E46-8793AA674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45CA58-5B96-23BB-C4DF-3394921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effectLst/>
              </a:rPr>
              <a:t>Trang danh sách ứng viên phân trang</a:t>
            </a:r>
            <a:endParaRPr lang="en-US" sz="34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6691D2-446B-87D1-5087-B4ADDB40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21" y="102040"/>
            <a:ext cx="8387079" cy="4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6C8487-BFD4-BA2E-620E-58FDE8D9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21" t="5001" r="26120" b="-215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1E345-403B-778B-ECFA-E0BBCBF5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>
                <a:effectLst/>
              </a:rPr>
              <a:t>Trang Login ứng viên</a:t>
            </a:r>
            <a:br>
              <a:rPr lang="en-US" sz="4800">
                <a:effectLst/>
              </a:rPr>
            </a:br>
            <a:endParaRPr lang="en-US" sz="4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78E3DF-8E5C-E07C-31D9-23BF5410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1" r="6750"/>
          <a:stretch/>
        </p:blipFill>
        <p:spPr>
          <a:xfrm>
            <a:off x="1040821" y="358074"/>
            <a:ext cx="8195720" cy="48658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54DBDB-4B6E-2158-468E-2AEA296F18FE}"/>
              </a:ext>
            </a:extLst>
          </p:cNvPr>
          <p:cNvSpPr txBox="1">
            <a:spLocks/>
          </p:cNvSpPr>
          <p:nvPr/>
        </p:nvSpPr>
        <p:spPr>
          <a:xfrm>
            <a:off x="1631824" y="4628320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400" b="1"/>
              <a:t>Thêm kỹ năng cho ứng viên</a:t>
            </a:r>
            <a:br>
              <a:rPr lang="en-US" sz="3400"/>
            </a:b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3323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AD29-C055-53C7-8C56-54D48EE3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Gợi ý công việc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45D6-6224-6379-7E5C-5CD71BDC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Gợi ý các công việc phù hợp với skill và levelskill của ứng viên đang có </a:t>
            </a:r>
            <a:endParaRPr lang="en-US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485F0D-EEA8-74E2-0A1B-B79290E6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8" r="5714"/>
          <a:stretch/>
        </p:blipFill>
        <p:spPr>
          <a:xfrm>
            <a:off x="5487991" y="1508756"/>
            <a:ext cx="6317014" cy="384048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5980CD-AA95-A4E3-7F1D-EDD99A87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effectLst/>
              </a:rPr>
              <a:t>Trang login của công ty</a:t>
            </a:r>
            <a:endParaRPr lang="en-US" sz="48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CA2FD5-A4CC-C282-81D2-6E203F6F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656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Wingdings 3</vt:lpstr>
      <vt:lpstr>Facet</vt:lpstr>
      <vt:lpstr>Lab-week-05</vt:lpstr>
      <vt:lpstr>Diagram</vt:lpstr>
      <vt:lpstr>Trang chủ trang web tuyển dụng</vt:lpstr>
      <vt:lpstr>Trang danh sách ứng viên không phân trang</vt:lpstr>
      <vt:lpstr>Trang danh sách ứng viên phân trang</vt:lpstr>
      <vt:lpstr>Trang Login ứng viên </vt:lpstr>
      <vt:lpstr>PowerPoint Presentation</vt:lpstr>
      <vt:lpstr>Gợi ý công việc</vt:lpstr>
      <vt:lpstr>Trang login của công ty</vt:lpstr>
      <vt:lpstr>Trang đăng ký của công ty </vt:lpstr>
      <vt:lpstr>Đăng tin tuyển dụng </vt:lpstr>
      <vt:lpstr>Gợi ý ứng viên phù hợp với công việc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Vũ Phong</dc:creator>
  <cp:lastModifiedBy>Lê Vũ Phong</cp:lastModifiedBy>
  <cp:revision>1</cp:revision>
  <dcterms:created xsi:type="dcterms:W3CDTF">2024-12-13T15:02:59Z</dcterms:created>
  <dcterms:modified xsi:type="dcterms:W3CDTF">2024-12-13T15:20:40Z</dcterms:modified>
</cp:coreProperties>
</file>