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1AE5-E3EE-436C-B91F-DC77E87E0B91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C67A-A9E5-4A22-857C-51A242FD7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1AE5-E3EE-436C-B91F-DC77E87E0B91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C67A-A9E5-4A22-857C-51A242FD7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1AE5-E3EE-436C-B91F-DC77E87E0B91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C67A-A9E5-4A22-857C-51A242FD7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1AE5-E3EE-436C-B91F-DC77E87E0B91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C67A-A9E5-4A22-857C-51A242FD7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1AE5-E3EE-436C-B91F-DC77E87E0B91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C67A-A9E5-4A22-857C-51A242FD7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1AE5-E3EE-436C-B91F-DC77E87E0B91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C67A-A9E5-4A22-857C-51A242FD7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1AE5-E3EE-436C-B91F-DC77E87E0B91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C67A-A9E5-4A22-857C-51A242FD7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1AE5-E3EE-436C-B91F-DC77E87E0B91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C67A-A9E5-4A22-857C-51A242FD7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1AE5-E3EE-436C-B91F-DC77E87E0B91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C67A-A9E5-4A22-857C-51A242FD7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1AE5-E3EE-436C-B91F-DC77E87E0B91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C67A-A9E5-4A22-857C-51A242FD7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1AE5-E3EE-436C-B91F-DC77E87E0B91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C67A-A9E5-4A22-857C-51A242FD7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1AE5-E3EE-436C-B91F-DC77E87E0B91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0C67A-A9E5-4A22-857C-51A242FD77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0" y="152400"/>
            <a:ext cx="1721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REPORT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066800"/>
            <a:ext cx="7646517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TITLE                           : </a:t>
            </a:r>
            <a:r>
              <a:rPr lang="en-US" sz="1400" dirty="0" smtClean="0"/>
              <a:t>vulnerable</a:t>
            </a:r>
            <a:endParaRPr lang="en-US" dirty="0" smtClean="0"/>
          </a:p>
          <a:p>
            <a:r>
              <a:rPr lang="en-US" dirty="0" smtClean="0"/>
              <a:t>SUBDOMAIN              : </a:t>
            </a:r>
            <a:r>
              <a:rPr lang="en-US" sz="1400" dirty="0" smtClean="0"/>
              <a:t>testasp.vulnweb.com</a:t>
            </a:r>
            <a:r>
              <a:rPr lang="en-US" dirty="0" smtClean="0"/>
              <a:t>  </a:t>
            </a:r>
          </a:p>
          <a:p>
            <a:r>
              <a:rPr lang="en-US" dirty="0" smtClean="0"/>
              <a:t>TYPE                            : </a:t>
            </a:r>
            <a:r>
              <a:rPr lang="en-US" sz="1400" dirty="0" err="1" smtClean="0"/>
              <a:t>xss</a:t>
            </a:r>
            <a:endParaRPr lang="en-US" dirty="0" smtClean="0"/>
          </a:p>
          <a:p>
            <a:r>
              <a:rPr lang="en-US" dirty="0" smtClean="0"/>
              <a:t>DESCRIPTION</a:t>
            </a:r>
          </a:p>
          <a:p>
            <a:r>
              <a:rPr lang="en-US" dirty="0"/>
              <a:t> </a:t>
            </a:r>
            <a:r>
              <a:rPr lang="en-US" dirty="0" smtClean="0"/>
              <a:t>          -</a:t>
            </a:r>
            <a:r>
              <a:rPr lang="en-US" sz="1400" dirty="0" err="1" smtClean="0"/>
              <a:t>xss</a:t>
            </a:r>
            <a:r>
              <a:rPr lang="en-US" dirty="0" smtClean="0"/>
              <a:t> </a:t>
            </a:r>
            <a:r>
              <a:rPr lang="en-US" sz="1400" dirty="0" smtClean="0"/>
              <a:t>vulnerabilities are caused by code that includes </a:t>
            </a:r>
            <a:r>
              <a:rPr lang="en-US" sz="1400" dirty="0" err="1" smtClean="0"/>
              <a:t>unvalidated</a:t>
            </a:r>
            <a:r>
              <a:rPr lang="en-US" sz="1400" dirty="0" smtClean="0"/>
              <a:t> data in an HTTP response</a:t>
            </a:r>
          </a:p>
          <a:p>
            <a:r>
              <a:rPr lang="en-US" sz="1400" dirty="0" smtClean="0"/>
              <a:t>               -If it </a:t>
            </a:r>
            <a:r>
              <a:rPr lang="en-US" sz="1400" dirty="0" err="1" smtClean="0"/>
              <a:t>usesunsanitized</a:t>
            </a:r>
            <a:r>
              <a:rPr lang="en-US" sz="1400" dirty="0" smtClean="0"/>
              <a:t> user input in the output it generates</a:t>
            </a:r>
            <a:endParaRPr lang="en-US" dirty="0" smtClean="0"/>
          </a:p>
          <a:p>
            <a:r>
              <a:rPr lang="en-US" dirty="0" smtClean="0"/>
              <a:t>PROCEDURE</a:t>
            </a:r>
          </a:p>
          <a:p>
            <a:r>
              <a:rPr lang="en-US" dirty="0"/>
              <a:t> </a:t>
            </a:r>
            <a:r>
              <a:rPr lang="en-US" dirty="0" smtClean="0"/>
              <a:t>Step 1:</a:t>
            </a:r>
            <a:r>
              <a:rPr lang="en-US" sz="1400" dirty="0" smtClean="0"/>
              <a:t>open the website testasp.vulnweb.com in </a:t>
            </a:r>
            <a:r>
              <a:rPr lang="en-US" sz="1400" dirty="0" err="1" smtClean="0"/>
              <a:t>firefox</a:t>
            </a:r>
            <a:endParaRPr lang="en-US" dirty="0" smtClean="0"/>
          </a:p>
          <a:p>
            <a:r>
              <a:rPr lang="en-US" dirty="0" smtClean="0"/>
              <a:t> Step 2:</a:t>
            </a:r>
            <a:r>
              <a:rPr lang="en-US" sz="1400" dirty="0" smtClean="0"/>
              <a:t>I intercepted the request in </a:t>
            </a:r>
            <a:r>
              <a:rPr lang="en-US" sz="1400" dirty="0" err="1" smtClean="0"/>
              <a:t>burpsuite</a:t>
            </a:r>
            <a:r>
              <a:rPr lang="en-US" sz="1400" dirty="0" smtClean="0"/>
              <a:t> </a:t>
            </a:r>
            <a:endParaRPr lang="en-US" dirty="0" smtClean="0"/>
          </a:p>
          <a:p>
            <a:r>
              <a:rPr lang="en-US" dirty="0" smtClean="0"/>
              <a:t> Step 3:</a:t>
            </a:r>
            <a:r>
              <a:rPr lang="en-US" sz="1400" dirty="0" smtClean="0"/>
              <a:t>The item I have searched in search is visible as ”you searched for fruits ”</a:t>
            </a:r>
            <a:endParaRPr lang="en-US" dirty="0" smtClean="0"/>
          </a:p>
          <a:p>
            <a:r>
              <a:rPr lang="en-US" dirty="0" smtClean="0"/>
              <a:t> Step 4:</a:t>
            </a:r>
            <a:r>
              <a:rPr lang="en-US" sz="1400" dirty="0" smtClean="0"/>
              <a:t>Then I have typed &lt;script&gt;alert(“</a:t>
            </a:r>
            <a:r>
              <a:rPr lang="en-US" sz="1400" dirty="0" err="1" smtClean="0"/>
              <a:t>xss</a:t>
            </a:r>
            <a:r>
              <a:rPr lang="en-US" sz="1400" dirty="0" smtClean="0"/>
              <a:t>”)&lt;/script&gt;</a:t>
            </a:r>
            <a:endParaRPr lang="en-US" dirty="0" smtClean="0"/>
          </a:p>
          <a:p>
            <a:r>
              <a:rPr lang="en-US" dirty="0" smtClean="0"/>
              <a:t> Step 5:</a:t>
            </a:r>
            <a:r>
              <a:rPr lang="en-US" sz="1400" dirty="0" smtClean="0"/>
              <a:t>I intercepted again</a:t>
            </a:r>
          </a:p>
          <a:p>
            <a:r>
              <a:rPr lang="en-US" sz="1400" dirty="0" smtClean="0"/>
              <a:t>  </a:t>
            </a:r>
            <a:r>
              <a:rPr lang="en-US" dirty="0" smtClean="0"/>
              <a:t>Step 6:</a:t>
            </a:r>
            <a:r>
              <a:rPr lang="en-US" sz="1400" dirty="0" smtClean="0"/>
              <a:t>An alert box appears on the screen with “</a:t>
            </a:r>
            <a:r>
              <a:rPr lang="en-US" sz="1400" dirty="0" err="1" smtClean="0"/>
              <a:t>xss</a:t>
            </a:r>
            <a:r>
              <a:rPr lang="en-US" sz="1400" dirty="0" smtClean="0"/>
              <a:t>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PAYLOAD                    : </a:t>
            </a:r>
            <a:r>
              <a:rPr lang="en-US" sz="1400" dirty="0" smtClean="0"/>
              <a:t>&lt;script&gt;alert(“</a:t>
            </a:r>
            <a:r>
              <a:rPr lang="en-US" sz="1400" dirty="0" err="1" smtClean="0"/>
              <a:t>xss</a:t>
            </a:r>
            <a:r>
              <a:rPr lang="en-US" sz="1400" dirty="0" smtClean="0"/>
              <a:t>”)&lt;/script&gt;</a:t>
            </a:r>
            <a:endParaRPr lang="en-US" sz="1400" dirty="0" smtClean="0"/>
          </a:p>
          <a:p>
            <a:r>
              <a:rPr lang="en-US" dirty="0" smtClean="0"/>
              <a:t>IMPACT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1400" dirty="0" err="1" smtClean="0"/>
              <a:t>xsss</a:t>
            </a:r>
            <a:r>
              <a:rPr lang="en-US" sz="1400" dirty="0" smtClean="0"/>
              <a:t> can have huge implications for a web application and its users .User accounts can be hijacked,</a:t>
            </a:r>
          </a:p>
          <a:p>
            <a:r>
              <a:rPr lang="en-US" sz="1400" dirty="0" smtClean="0"/>
              <a:t>Credentials can be stolen ,</a:t>
            </a:r>
            <a:r>
              <a:rPr lang="en-US" sz="1400" dirty="0" err="1" smtClean="0"/>
              <a:t>sentitive</a:t>
            </a:r>
            <a:r>
              <a:rPr lang="en-US" sz="1400" dirty="0" smtClean="0"/>
              <a:t> data can be established  and lastly access to your client computers </a:t>
            </a:r>
          </a:p>
          <a:p>
            <a:r>
              <a:rPr lang="en-US" sz="1400" dirty="0" smtClean="0"/>
              <a:t>can be  obtained.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447800"/>
            <a:ext cx="7179733" cy="403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6002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524000"/>
            <a:ext cx="6324600" cy="35575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20574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u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95400"/>
            <a:ext cx="6172200" cy="49014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8288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163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sreelekha vuppala</dc:creator>
  <cp:lastModifiedBy>sreelekha vuppala</cp:lastModifiedBy>
  <cp:revision>1</cp:revision>
  <dcterms:created xsi:type="dcterms:W3CDTF">2021-07-09T17:58:49Z</dcterms:created>
  <dcterms:modified xsi:type="dcterms:W3CDTF">2021-07-09T18:53:57Z</dcterms:modified>
</cp:coreProperties>
</file>