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08DA-3D24-4D4C-AEAB-2B8C0159E64E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8E06A-A78E-495E-B57B-5062EA766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08DA-3D24-4D4C-AEAB-2B8C0159E64E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8E06A-A78E-495E-B57B-5062EA766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08DA-3D24-4D4C-AEAB-2B8C0159E64E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8E06A-A78E-495E-B57B-5062EA766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08DA-3D24-4D4C-AEAB-2B8C0159E64E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8E06A-A78E-495E-B57B-5062EA766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08DA-3D24-4D4C-AEAB-2B8C0159E64E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8E06A-A78E-495E-B57B-5062EA766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08DA-3D24-4D4C-AEAB-2B8C0159E64E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8E06A-A78E-495E-B57B-5062EA766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08DA-3D24-4D4C-AEAB-2B8C0159E64E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8E06A-A78E-495E-B57B-5062EA766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08DA-3D24-4D4C-AEAB-2B8C0159E64E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8E06A-A78E-495E-B57B-5062EA766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08DA-3D24-4D4C-AEAB-2B8C0159E64E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8E06A-A78E-495E-B57B-5062EA766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08DA-3D24-4D4C-AEAB-2B8C0159E64E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8E06A-A78E-495E-B57B-5062EA766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08DA-3D24-4D4C-AEAB-2B8C0159E64E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8E06A-A78E-495E-B57B-5062EA766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08DA-3D24-4D4C-AEAB-2B8C0159E64E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8E06A-A78E-495E-B57B-5062EA766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zero.webappsecurity.com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29000" y="457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371600"/>
            <a:ext cx="7788992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BUG NAME      :</a:t>
            </a:r>
            <a:r>
              <a:rPr lang="en-US" sz="1400" dirty="0" smtClean="0"/>
              <a:t>out-of-date version(Tomcat)</a:t>
            </a:r>
            <a:endParaRPr lang="en-US" dirty="0" smtClean="0"/>
          </a:p>
          <a:p>
            <a:r>
              <a:rPr lang="en-US" dirty="0" smtClean="0"/>
              <a:t>DOMAIN           :</a:t>
            </a:r>
            <a:r>
              <a:rPr lang="en-US" sz="1400" dirty="0" smtClean="0"/>
              <a:t>webappsecurity.com</a:t>
            </a:r>
            <a:endParaRPr lang="en-US" dirty="0" smtClean="0"/>
          </a:p>
          <a:p>
            <a:r>
              <a:rPr lang="en-US" dirty="0" smtClean="0"/>
              <a:t>SUBDOMAIN    :</a:t>
            </a:r>
            <a:r>
              <a:rPr lang="en-US" sz="1400" dirty="0" smtClean="0"/>
              <a:t>zero.webappsecurity.com</a:t>
            </a:r>
            <a:endParaRPr lang="en-US" dirty="0" smtClean="0"/>
          </a:p>
          <a:p>
            <a:r>
              <a:rPr lang="en-US" dirty="0" smtClean="0"/>
              <a:t>DESCRIPTION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1400" dirty="0" smtClean="0"/>
              <a:t>With the help of </a:t>
            </a:r>
            <a:r>
              <a:rPr lang="en-US" sz="1400" dirty="0" err="1" smtClean="0"/>
              <a:t>NetSparker</a:t>
            </a:r>
            <a:r>
              <a:rPr lang="en-US" sz="1400" dirty="0" smtClean="0"/>
              <a:t> we found the  critical  automatic vulnerability.web application security</a:t>
            </a:r>
          </a:p>
          <a:p>
            <a:r>
              <a:rPr lang="en-US" sz="1400" dirty="0" smtClean="0"/>
              <a:t>Scanner that enables you to scan </a:t>
            </a:r>
            <a:r>
              <a:rPr lang="en-US" sz="1400" dirty="0" err="1" smtClean="0"/>
              <a:t>websites,web</a:t>
            </a:r>
            <a:r>
              <a:rPr lang="en-US" sz="1400" dirty="0" smtClean="0"/>
              <a:t> applications and web </a:t>
            </a:r>
            <a:r>
              <a:rPr lang="en-US" sz="1400" dirty="0" err="1" smtClean="0"/>
              <a:t>servicesand</a:t>
            </a:r>
            <a:r>
              <a:rPr lang="en-US" sz="1400" dirty="0" smtClean="0"/>
              <a:t> identify security flaws.</a:t>
            </a:r>
            <a:endParaRPr lang="en-US" dirty="0" smtClean="0"/>
          </a:p>
          <a:p>
            <a:r>
              <a:rPr lang="en-US" dirty="0" smtClean="0"/>
              <a:t>PROCEDURE</a:t>
            </a:r>
          </a:p>
          <a:p>
            <a:r>
              <a:rPr lang="en-US" dirty="0" smtClean="0"/>
              <a:t>Step 1:</a:t>
            </a:r>
            <a:r>
              <a:rPr lang="en-US" sz="1400" dirty="0" smtClean="0"/>
              <a:t>Include  </a:t>
            </a:r>
            <a:r>
              <a:rPr lang="en-US" sz="1400" dirty="0" smtClean="0">
                <a:hlinkClick r:id="rId2"/>
              </a:rPr>
              <a:t>http://zero.webappsecurity.com/</a:t>
            </a:r>
            <a:r>
              <a:rPr lang="en-US" sz="1400" dirty="0" smtClean="0"/>
              <a:t> in the website</a:t>
            </a:r>
            <a:endParaRPr lang="en-US" dirty="0" smtClean="0"/>
          </a:p>
          <a:p>
            <a:r>
              <a:rPr lang="en-US" dirty="0" smtClean="0"/>
              <a:t>Step 2:</a:t>
            </a:r>
            <a:r>
              <a:rPr lang="en-US" sz="1400" dirty="0" smtClean="0"/>
              <a:t>change the custom option to scan vulnerabilities</a:t>
            </a:r>
            <a:endParaRPr lang="en-US" dirty="0" smtClean="0"/>
          </a:p>
          <a:p>
            <a:r>
              <a:rPr lang="en-US" dirty="0" smtClean="0"/>
              <a:t>Step 3:</a:t>
            </a:r>
            <a:r>
              <a:rPr lang="en-US" sz="1400" dirty="0" smtClean="0"/>
              <a:t>it gets starts scanning</a:t>
            </a:r>
            <a:endParaRPr lang="en-US" dirty="0" smtClean="0"/>
          </a:p>
          <a:p>
            <a:r>
              <a:rPr lang="en-US" dirty="0" smtClean="0"/>
              <a:t>Step 4:</a:t>
            </a:r>
            <a:r>
              <a:rPr lang="en-US" sz="1400" dirty="0" smtClean="0"/>
              <a:t>then I found there are 3 critical </a:t>
            </a:r>
            <a:r>
              <a:rPr lang="en-US" sz="1400" dirty="0" err="1" smtClean="0"/>
              <a:t>vulnerabilities.From</a:t>
            </a:r>
            <a:r>
              <a:rPr lang="en-US" sz="1400" dirty="0" smtClean="0"/>
              <a:t> that  I have </a:t>
            </a:r>
            <a:r>
              <a:rPr lang="en-US" sz="1400" dirty="0" err="1" smtClean="0"/>
              <a:t>choosen</a:t>
            </a:r>
            <a:r>
              <a:rPr lang="en-US" sz="1400" dirty="0" smtClean="0"/>
              <a:t> out-of-date version</a:t>
            </a:r>
            <a:endParaRPr lang="en-US" dirty="0" smtClean="0"/>
          </a:p>
          <a:p>
            <a:r>
              <a:rPr lang="en-US" dirty="0" smtClean="0"/>
              <a:t>IMPACT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1400" dirty="0" smtClean="0"/>
              <a:t> A vulnerability rated with </a:t>
            </a:r>
            <a:r>
              <a:rPr lang="en-US" sz="1400" dirty="0" err="1" smtClean="0"/>
              <a:t>acritical</a:t>
            </a:r>
            <a:r>
              <a:rPr lang="en-US" sz="1400" dirty="0" smtClean="0"/>
              <a:t> impact is one which could potentially be exploited by a remote</a:t>
            </a:r>
          </a:p>
          <a:p>
            <a:r>
              <a:rPr lang="en-US" sz="1400" dirty="0" err="1" smtClean="0"/>
              <a:t>Attackerto</a:t>
            </a:r>
            <a:r>
              <a:rPr lang="en-US" sz="1400" dirty="0" smtClean="0"/>
              <a:t> get Tomcat to execute </a:t>
            </a:r>
            <a:r>
              <a:rPr lang="en-US" sz="1400" dirty="0" err="1" smtClean="0"/>
              <a:t>arbitary</a:t>
            </a:r>
            <a:r>
              <a:rPr lang="en-US" sz="1400" dirty="0" smtClean="0"/>
              <a:t> </a:t>
            </a:r>
            <a:r>
              <a:rPr lang="en-US" sz="1400" dirty="0" err="1" smtClean="0"/>
              <a:t>code.since</a:t>
            </a:r>
            <a:r>
              <a:rPr lang="en-US" sz="1400" dirty="0" smtClean="0"/>
              <a:t> it is old version it can be easily attacked.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76400"/>
            <a:ext cx="6629400" cy="39338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990600"/>
            <a:ext cx="6315158" cy="46930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43000"/>
            <a:ext cx="6592660" cy="44750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116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sreelekha vuppala</dc:creator>
  <cp:lastModifiedBy>sreelekha vuppala</cp:lastModifiedBy>
  <cp:revision>1</cp:revision>
  <dcterms:created xsi:type="dcterms:W3CDTF">2021-07-09T20:06:49Z</dcterms:created>
  <dcterms:modified xsi:type="dcterms:W3CDTF">2021-07-09T20:39:28Z</dcterms:modified>
</cp:coreProperties>
</file>