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77"/>
  </p:normalViewPr>
  <p:slideViewPr>
    <p:cSldViewPr snapToGrid="0">
      <p:cViewPr varScale="1">
        <p:scale>
          <a:sx n="88" d="100"/>
          <a:sy n="88" d="100"/>
        </p:scale>
        <p:origin x="17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32158-9DA9-4BB5-8CAA-D7EDD8937E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B1152E-4B66-425A-B1FD-4B765D06B17E}">
      <dgm:prSet/>
      <dgm:spPr/>
      <dgm:t>
        <a:bodyPr/>
        <a:lstStyle/>
        <a:p>
          <a:pPr>
            <a:defRPr cap="all"/>
          </a:pPr>
          <a:r>
            <a:rPr lang="en-US"/>
            <a:t>Python for automation scripting</a:t>
          </a:r>
        </a:p>
      </dgm:t>
    </dgm:pt>
    <dgm:pt modelId="{C53F8BEC-52D4-48C4-905B-701BCA205B36}" type="parTrans" cxnId="{CEC56D04-B498-4CB6-B42A-215D1050A391}">
      <dgm:prSet/>
      <dgm:spPr/>
      <dgm:t>
        <a:bodyPr/>
        <a:lstStyle/>
        <a:p>
          <a:endParaRPr lang="en-US"/>
        </a:p>
      </dgm:t>
    </dgm:pt>
    <dgm:pt modelId="{555744F3-0D9F-4F3E-BAFE-5CE14902C882}" type="sibTrans" cxnId="{CEC56D04-B498-4CB6-B42A-215D1050A391}">
      <dgm:prSet/>
      <dgm:spPr/>
      <dgm:t>
        <a:bodyPr/>
        <a:lstStyle/>
        <a:p>
          <a:endParaRPr lang="en-US"/>
        </a:p>
      </dgm:t>
    </dgm:pt>
    <dgm:pt modelId="{785CE7E8-DD46-4F5E-881D-69E2FD8DDC04}">
      <dgm:prSet/>
      <dgm:spPr/>
      <dgm:t>
        <a:bodyPr/>
        <a:lstStyle/>
        <a:p>
          <a:pPr>
            <a:defRPr cap="all"/>
          </a:pPr>
          <a:r>
            <a:rPr lang="en-US"/>
            <a:t>Gmail API for email access</a:t>
          </a:r>
        </a:p>
      </dgm:t>
    </dgm:pt>
    <dgm:pt modelId="{5EBCAAF5-B853-4E74-9A94-1193ED8FD787}" type="parTrans" cxnId="{720B340C-33DE-4E31-AD8B-BE57793201C8}">
      <dgm:prSet/>
      <dgm:spPr/>
      <dgm:t>
        <a:bodyPr/>
        <a:lstStyle/>
        <a:p>
          <a:endParaRPr lang="en-US"/>
        </a:p>
      </dgm:t>
    </dgm:pt>
    <dgm:pt modelId="{D6A65670-4144-4C54-B124-6AC3239D3126}" type="sibTrans" cxnId="{720B340C-33DE-4E31-AD8B-BE57793201C8}">
      <dgm:prSet/>
      <dgm:spPr/>
      <dgm:t>
        <a:bodyPr/>
        <a:lstStyle/>
        <a:p>
          <a:endParaRPr lang="en-US"/>
        </a:p>
      </dgm:t>
    </dgm:pt>
    <dgm:pt modelId="{778DB7E7-5081-474B-88F0-CD0F72C7AC0C}">
      <dgm:prSet/>
      <dgm:spPr/>
      <dgm:t>
        <a:bodyPr/>
        <a:lstStyle/>
        <a:p>
          <a:pPr>
            <a:defRPr cap="all"/>
          </a:pPr>
          <a:r>
            <a:rPr lang="en-US"/>
            <a:t>Google Gemini API for natural language understanding</a:t>
          </a:r>
        </a:p>
      </dgm:t>
    </dgm:pt>
    <dgm:pt modelId="{758B1567-A5EB-48D5-B48F-DE484D5A98F9}" type="parTrans" cxnId="{B331BF3D-719F-423B-BA3A-40F66C08F125}">
      <dgm:prSet/>
      <dgm:spPr/>
      <dgm:t>
        <a:bodyPr/>
        <a:lstStyle/>
        <a:p>
          <a:endParaRPr lang="en-US"/>
        </a:p>
      </dgm:t>
    </dgm:pt>
    <dgm:pt modelId="{D9557412-36B6-4D90-A3D7-240709A1B930}" type="sibTrans" cxnId="{B331BF3D-719F-423B-BA3A-40F66C08F125}">
      <dgm:prSet/>
      <dgm:spPr/>
      <dgm:t>
        <a:bodyPr/>
        <a:lstStyle/>
        <a:p>
          <a:endParaRPr lang="en-US"/>
        </a:p>
      </dgm:t>
    </dgm:pt>
    <dgm:pt modelId="{3B771F2E-A246-4ED4-B1DE-D7E77B193EC7}">
      <dgm:prSet/>
      <dgm:spPr/>
      <dgm:t>
        <a:bodyPr/>
        <a:lstStyle/>
        <a:p>
          <a:pPr>
            <a:defRPr cap="all"/>
          </a:pPr>
          <a:r>
            <a:rPr lang="en-US"/>
            <a:t>ServiceNow REST API for ticket management</a:t>
          </a:r>
        </a:p>
      </dgm:t>
    </dgm:pt>
    <dgm:pt modelId="{DDB207A0-47DD-4770-81E8-734783FAB208}" type="parTrans" cxnId="{4C91E065-2A11-485C-BB17-C124F8799E20}">
      <dgm:prSet/>
      <dgm:spPr/>
      <dgm:t>
        <a:bodyPr/>
        <a:lstStyle/>
        <a:p>
          <a:endParaRPr lang="en-US"/>
        </a:p>
      </dgm:t>
    </dgm:pt>
    <dgm:pt modelId="{D93B43B0-5CB7-4C39-B517-6B45B5C7457C}" type="sibTrans" cxnId="{4C91E065-2A11-485C-BB17-C124F8799E20}">
      <dgm:prSet/>
      <dgm:spPr/>
      <dgm:t>
        <a:bodyPr/>
        <a:lstStyle/>
        <a:p>
          <a:endParaRPr lang="en-US"/>
        </a:p>
      </dgm:t>
    </dgm:pt>
    <dgm:pt modelId="{A1A545F7-0492-466F-9C24-D9FDBAA66E52}" type="pres">
      <dgm:prSet presAssocID="{02532158-9DA9-4BB5-8CAA-D7EDD8937EB2}" presName="root" presStyleCnt="0">
        <dgm:presLayoutVars>
          <dgm:dir/>
          <dgm:resizeHandles val="exact"/>
        </dgm:presLayoutVars>
      </dgm:prSet>
      <dgm:spPr/>
    </dgm:pt>
    <dgm:pt modelId="{949856DC-0BD3-444E-9CD1-787719DB0D82}" type="pres">
      <dgm:prSet presAssocID="{2BB1152E-4B66-425A-B1FD-4B765D06B17E}" presName="compNode" presStyleCnt="0"/>
      <dgm:spPr/>
    </dgm:pt>
    <dgm:pt modelId="{C1B23B88-9776-4CEB-AC5F-FDAE014EB56D}" type="pres">
      <dgm:prSet presAssocID="{2BB1152E-4B66-425A-B1FD-4B765D06B17E}" presName="iconBgRect" presStyleLbl="bgShp" presStyleIdx="0" presStyleCnt="4"/>
      <dgm:spPr/>
    </dgm:pt>
    <dgm:pt modelId="{6045CE5C-8F5F-4B13-A280-67B8EEC11984}" type="pres">
      <dgm:prSet presAssocID="{2BB1152E-4B66-425A-B1FD-4B765D06B1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AD9CF0-EE97-42E0-95C4-5856FA5C52CA}" type="pres">
      <dgm:prSet presAssocID="{2BB1152E-4B66-425A-B1FD-4B765D06B17E}" presName="spaceRect" presStyleCnt="0"/>
      <dgm:spPr/>
    </dgm:pt>
    <dgm:pt modelId="{B78734F9-74A5-4EB7-8940-B25CB195BE84}" type="pres">
      <dgm:prSet presAssocID="{2BB1152E-4B66-425A-B1FD-4B765D06B17E}" presName="textRect" presStyleLbl="revTx" presStyleIdx="0" presStyleCnt="4">
        <dgm:presLayoutVars>
          <dgm:chMax val="1"/>
          <dgm:chPref val="1"/>
        </dgm:presLayoutVars>
      </dgm:prSet>
      <dgm:spPr/>
    </dgm:pt>
    <dgm:pt modelId="{E77E1EA8-0C1B-4A18-85BB-98D25B2B489C}" type="pres">
      <dgm:prSet presAssocID="{555744F3-0D9F-4F3E-BAFE-5CE14902C882}" presName="sibTrans" presStyleCnt="0"/>
      <dgm:spPr/>
    </dgm:pt>
    <dgm:pt modelId="{A13A3D26-B18B-472F-A9D5-578AE82FF7FA}" type="pres">
      <dgm:prSet presAssocID="{785CE7E8-DD46-4F5E-881D-69E2FD8DDC04}" presName="compNode" presStyleCnt="0"/>
      <dgm:spPr/>
    </dgm:pt>
    <dgm:pt modelId="{559BA044-B317-4CA0-8786-C557D964BD63}" type="pres">
      <dgm:prSet presAssocID="{785CE7E8-DD46-4F5E-881D-69E2FD8DDC04}" presName="iconBgRect" presStyleLbl="bgShp" presStyleIdx="1" presStyleCnt="4"/>
      <dgm:spPr/>
    </dgm:pt>
    <dgm:pt modelId="{12862715-334D-4AD1-B6D1-2AF71C79CFA2}" type="pres">
      <dgm:prSet presAssocID="{785CE7E8-DD46-4F5E-881D-69E2FD8DDC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C9F8900-2603-41E2-BE87-C23D65B4186E}" type="pres">
      <dgm:prSet presAssocID="{785CE7E8-DD46-4F5E-881D-69E2FD8DDC04}" presName="spaceRect" presStyleCnt="0"/>
      <dgm:spPr/>
    </dgm:pt>
    <dgm:pt modelId="{1CCDFC92-1CF0-4C66-9FBB-9EEB100F56BD}" type="pres">
      <dgm:prSet presAssocID="{785CE7E8-DD46-4F5E-881D-69E2FD8DDC04}" presName="textRect" presStyleLbl="revTx" presStyleIdx="1" presStyleCnt="4">
        <dgm:presLayoutVars>
          <dgm:chMax val="1"/>
          <dgm:chPref val="1"/>
        </dgm:presLayoutVars>
      </dgm:prSet>
      <dgm:spPr/>
    </dgm:pt>
    <dgm:pt modelId="{BF508895-2567-45A9-99BA-4DCFF85B0B9E}" type="pres">
      <dgm:prSet presAssocID="{D6A65670-4144-4C54-B124-6AC3239D3126}" presName="sibTrans" presStyleCnt="0"/>
      <dgm:spPr/>
    </dgm:pt>
    <dgm:pt modelId="{FEE8E47A-AB99-437E-A823-E675835C0915}" type="pres">
      <dgm:prSet presAssocID="{778DB7E7-5081-474B-88F0-CD0F72C7AC0C}" presName="compNode" presStyleCnt="0"/>
      <dgm:spPr/>
    </dgm:pt>
    <dgm:pt modelId="{215579D8-A501-43CA-BAC9-F2B87705DB42}" type="pres">
      <dgm:prSet presAssocID="{778DB7E7-5081-474B-88F0-CD0F72C7AC0C}" presName="iconBgRect" presStyleLbl="bgShp" presStyleIdx="2" presStyleCnt="4"/>
      <dgm:spPr/>
    </dgm:pt>
    <dgm:pt modelId="{BB7A095D-8A2A-4C58-A8B8-6106967EF1FA}" type="pres">
      <dgm:prSet presAssocID="{778DB7E7-5081-474B-88F0-CD0F72C7AC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F5C7C3-9171-4053-917B-129C94207152}" type="pres">
      <dgm:prSet presAssocID="{778DB7E7-5081-474B-88F0-CD0F72C7AC0C}" presName="spaceRect" presStyleCnt="0"/>
      <dgm:spPr/>
    </dgm:pt>
    <dgm:pt modelId="{2B694BDB-64DA-49B6-BA7C-A571C76F8001}" type="pres">
      <dgm:prSet presAssocID="{778DB7E7-5081-474B-88F0-CD0F72C7AC0C}" presName="textRect" presStyleLbl="revTx" presStyleIdx="2" presStyleCnt="4">
        <dgm:presLayoutVars>
          <dgm:chMax val="1"/>
          <dgm:chPref val="1"/>
        </dgm:presLayoutVars>
      </dgm:prSet>
      <dgm:spPr/>
    </dgm:pt>
    <dgm:pt modelId="{284691F9-DB79-44D1-8D9E-CDD72D0B7FCE}" type="pres">
      <dgm:prSet presAssocID="{D9557412-36B6-4D90-A3D7-240709A1B930}" presName="sibTrans" presStyleCnt="0"/>
      <dgm:spPr/>
    </dgm:pt>
    <dgm:pt modelId="{C7BAD6CA-1FA8-48B4-81B4-1FA3CBF5930E}" type="pres">
      <dgm:prSet presAssocID="{3B771F2E-A246-4ED4-B1DE-D7E77B193EC7}" presName="compNode" presStyleCnt="0"/>
      <dgm:spPr/>
    </dgm:pt>
    <dgm:pt modelId="{34628CC3-97D0-4258-8049-BE89DAE88E15}" type="pres">
      <dgm:prSet presAssocID="{3B771F2E-A246-4ED4-B1DE-D7E77B193EC7}" presName="iconBgRect" presStyleLbl="bgShp" presStyleIdx="3" presStyleCnt="4"/>
      <dgm:spPr/>
    </dgm:pt>
    <dgm:pt modelId="{963AE2BD-0B4A-4AA4-871E-44799A998A49}" type="pres">
      <dgm:prSet presAssocID="{3B771F2E-A246-4ED4-B1DE-D7E77B193E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2354AF4-92D9-4E57-BBE3-A44AC4654CDB}" type="pres">
      <dgm:prSet presAssocID="{3B771F2E-A246-4ED4-B1DE-D7E77B193EC7}" presName="spaceRect" presStyleCnt="0"/>
      <dgm:spPr/>
    </dgm:pt>
    <dgm:pt modelId="{890D1000-0F5B-4168-8C17-D4EED6B8291E}" type="pres">
      <dgm:prSet presAssocID="{3B771F2E-A246-4ED4-B1DE-D7E77B193E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C56D04-B498-4CB6-B42A-215D1050A391}" srcId="{02532158-9DA9-4BB5-8CAA-D7EDD8937EB2}" destId="{2BB1152E-4B66-425A-B1FD-4B765D06B17E}" srcOrd="0" destOrd="0" parTransId="{C53F8BEC-52D4-48C4-905B-701BCA205B36}" sibTransId="{555744F3-0D9F-4F3E-BAFE-5CE14902C882}"/>
    <dgm:cxn modelId="{F1B77504-747C-470A-96F2-7AD1588662E7}" type="presOf" srcId="{3B771F2E-A246-4ED4-B1DE-D7E77B193EC7}" destId="{890D1000-0F5B-4168-8C17-D4EED6B8291E}" srcOrd="0" destOrd="0" presId="urn:microsoft.com/office/officeart/2018/5/layout/IconCircleLabelList"/>
    <dgm:cxn modelId="{720B340C-33DE-4E31-AD8B-BE57793201C8}" srcId="{02532158-9DA9-4BB5-8CAA-D7EDD8937EB2}" destId="{785CE7E8-DD46-4F5E-881D-69E2FD8DDC04}" srcOrd="1" destOrd="0" parTransId="{5EBCAAF5-B853-4E74-9A94-1193ED8FD787}" sibTransId="{D6A65670-4144-4C54-B124-6AC3239D3126}"/>
    <dgm:cxn modelId="{D3CF951A-6BA1-4B9E-97C0-508955D5AF09}" type="presOf" srcId="{778DB7E7-5081-474B-88F0-CD0F72C7AC0C}" destId="{2B694BDB-64DA-49B6-BA7C-A571C76F8001}" srcOrd="0" destOrd="0" presId="urn:microsoft.com/office/officeart/2018/5/layout/IconCircleLabelList"/>
    <dgm:cxn modelId="{B331BF3D-719F-423B-BA3A-40F66C08F125}" srcId="{02532158-9DA9-4BB5-8CAA-D7EDD8937EB2}" destId="{778DB7E7-5081-474B-88F0-CD0F72C7AC0C}" srcOrd="2" destOrd="0" parTransId="{758B1567-A5EB-48D5-B48F-DE484D5A98F9}" sibTransId="{D9557412-36B6-4D90-A3D7-240709A1B930}"/>
    <dgm:cxn modelId="{7ED91A61-4C2B-4A94-A80A-71EBA6DE40A0}" type="presOf" srcId="{2BB1152E-4B66-425A-B1FD-4B765D06B17E}" destId="{B78734F9-74A5-4EB7-8940-B25CB195BE84}" srcOrd="0" destOrd="0" presId="urn:microsoft.com/office/officeart/2018/5/layout/IconCircleLabelList"/>
    <dgm:cxn modelId="{4C91E065-2A11-485C-BB17-C124F8799E20}" srcId="{02532158-9DA9-4BB5-8CAA-D7EDD8937EB2}" destId="{3B771F2E-A246-4ED4-B1DE-D7E77B193EC7}" srcOrd="3" destOrd="0" parTransId="{DDB207A0-47DD-4770-81E8-734783FAB208}" sibTransId="{D93B43B0-5CB7-4C39-B517-6B45B5C7457C}"/>
    <dgm:cxn modelId="{EDB16B83-4145-44AA-92C8-F4AE550D43A3}" type="presOf" srcId="{02532158-9DA9-4BB5-8CAA-D7EDD8937EB2}" destId="{A1A545F7-0492-466F-9C24-D9FDBAA66E52}" srcOrd="0" destOrd="0" presId="urn:microsoft.com/office/officeart/2018/5/layout/IconCircleLabelList"/>
    <dgm:cxn modelId="{F67AA5A6-85C4-4525-BD53-EA91189C4941}" type="presOf" srcId="{785CE7E8-DD46-4F5E-881D-69E2FD8DDC04}" destId="{1CCDFC92-1CF0-4C66-9FBB-9EEB100F56BD}" srcOrd="0" destOrd="0" presId="urn:microsoft.com/office/officeart/2018/5/layout/IconCircleLabelList"/>
    <dgm:cxn modelId="{DAE7BA06-6E70-43EB-84B5-0038CF90C616}" type="presParOf" srcId="{A1A545F7-0492-466F-9C24-D9FDBAA66E52}" destId="{949856DC-0BD3-444E-9CD1-787719DB0D82}" srcOrd="0" destOrd="0" presId="urn:microsoft.com/office/officeart/2018/5/layout/IconCircleLabelList"/>
    <dgm:cxn modelId="{6D663F16-AA11-4D36-9772-C47738126189}" type="presParOf" srcId="{949856DC-0BD3-444E-9CD1-787719DB0D82}" destId="{C1B23B88-9776-4CEB-AC5F-FDAE014EB56D}" srcOrd="0" destOrd="0" presId="urn:microsoft.com/office/officeart/2018/5/layout/IconCircleLabelList"/>
    <dgm:cxn modelId="{F88FC5FE-FCC9-44F1-AFCB-CA710B0DF741}" type="presParOf" srcId="{949856DC-0BD3-444E-9CD1-787719DB0D82}" destId="{6045CE5C-8F5F-4B13-A280-67B8EEC11984}" srcOrd="1" destOrd="0" presId="urn:microsoft.com/office/officeart/2018/5/layout/IconCircleLabelList"/>
    <dgm:cxn modelId="{43EC68A2-1B85-4A39-BE06-96AE459D316E}" type="presParOf" srcId="{949856DC-0BD3-444E-9CD1-787719DB0D82}" destId="{82AD9CF0-EE97-42E0-95C4-5856FA5C52CA}" srcOrd="2" destOrd="0" presId="urn:microsoft.com/office/officeart/2018/5/layout/IconCircleLabelList"/>
    <dgm:cxn modelId="{2E7E883E-82C4-4B25-9ED8-EEC2BFCFC81D}" type="presParOf" srcId="{949856DC-0BD3-444E-9CD1-787719DB0D82}" destId="{B78734F9-74A5-4EB7-8940-B25CB195BE84}" srcOrd="3" destOrd="0" presId="urn:microsoft.com/office/officeart/2018/5/layout/IconCircleLabelList"/>
    <dgm:cxn modelId="{8B191691-1985-42D8-8962-248541BA62B2}" type="presParOf" srcId="{A1A545F7-0492-466F-9C24-D9FDBAA66E52}" destId="{E77E1EA8-0C1B-4A18-85BB-98D25B2B489C}" srcOrd="1" destOrd="0" presId="urn:microsoft.com/office/officeart/2018/5/layout/IconCircleLabelList"/>
    <dgm:cxn modelId="{ECE6A6FA-3412-4251-B7CE-D9A30DAF29B5}" type="presParOf" srcId="{A1A545F7-0492-466F-9C24-D9FDBAA66E52}" destId="{A13A3D26-B18B-472F-A9D5-578AE82FF7FA}" srcOrd="2" destOrd="0" presId="urn:microsoft.com/office/officeart/2018/5/layout/IconCircleLabelList"/>
    <dgm:cxn modelId="{78591769-5C3F-4502-B0CC-32629CECDABA}" type="presParOf" srcId="{A13A3D26-B18B-472F-A9D5-578AE82FF7FA}" destId="{559BA044-B317-4CA0-8786-C557D964BD63}" srcOrd="0" destOrd="0" presId="urn:microsoft.com/office/officeart/2018/5/layout/IconCircleLabelList"/>
    <dgm:cxn modelId="{F2B1D5BD-280C-44C4-87DE-44FEB3372B6C}" type="presParOf" srcId="{A13A3D26-B18B-472F-A9D5-578AE82FF7FA}" destId="{12862715-334D-4AD1-B6D1-2AF71C79CFA2}" srcOrd="1" destOrd="0" presId="urn:microsoft.com/office/officeart/2018/5/layout/IconCircleLabelList"/>
    <dgm:cxn modelId="{4163443C-4532-4162-A302-F852392BE7EC}" type="presParOf" srcId="{A13A3D26-B18B-472F-A9D5-578AE82FF7FA}" destId="{CC9F8900-2603-41E2-BE87-C23D65B4186E}" srcOrd="2" destOrd="0" presId="urn:microsoft.com/office/officeart/2018/5/layout/IconCircleLabelList"/>
    <dgm:cxn modelId="{A1987988-1388-46CE-8CB6-DCE22021CEB6}" type="presParOf" srcId="{A13A3D26-B18B-472F-A9D5-578AE82FF7FA}" destId="{1CCDFC92-1CF0-4C66-9FBB-9EEB100F56BD}" srcOrd="3" destOrd="0" presId="urn:microsoft.com/office/officeart/2018/5/layout/IconCircleLabelList"/>
    <dgm:cxn modelId="{8736DAA2-CEE4-4A7C-9C78-DCD1149CC280}" type="presParOf" srcId="{A1A545F7-0492-466F-9C24-D9FDBAA66E52}" destId="{BF508895-2567-45A9-99BA-4DCFF85B0B9E}" srcOrd="3" destOrd="0" presId="urn:microsoft.com/office/officeart/2018/5/layout/IconCircleLabelList"/>
    <dgm:cxn modelId="{3A8BAE7B-ABA8-4092-9509-05181C17913D}" type="presParOf" srcId="{A1A545F7-0492-466F-9C24-D9FDBAA66E52}" destId="{FEE8E47A-AB99-437E-A823-E675835C0915}" srcOrd="4" destOrd="0" presId="urn:microsoft.com/office/officeart/2018/5/layout/IconCircleLabelList"/>
    <dgm:cxn modelId="{DBCB61A7-39E5-4F7F-AE37-3E0DE9644DA8}" type="presParOf" srcId="{FEE8E47A-AB99-437E-A823-E675835C0915}" destId="{215579D8-A501-43CA-BAC9-F2B87705DB42}" srcOrd="0" destOrd="0" presId="urn:microsoft.com/office/officeart/2018/5/layout/IconCircleLabelList"/>
    <dgm:cxn modelId="{A3B7AD56-B3B1-43D2-935C-DF469E5035FA}" type="presParOf" srcId="{FEE8E47A-AB99-437E-A823-E675835C0915}" destId="{BB7A095D-8A2A-4C58-A8B8-6106967EF1FA}" srcOrd="1" destOrd="0" presId="urn:microsoft.com/office/officeart/2018/5/layout/IconCircleLabelList"/>
    <dgm:cxn modelId="{0C34AFDF-1515-4CE5-9502-41BF310C72B4}" type="presParOf" srcId="{FEE8E47A-AB99-437E-A823-E675835C0915}" destId="{A5F5C7C3-9171-4053-917B-129C94207152}" srcOrd="2" destOrd="0" presId="urn:microsoft.com/office/officeart/2018/5/layout/IconCircleLabelList"/>
    <dgm:cxn modelId="{322D76C8-DD38-4A53-90B2-C882DCB7EF57}" type="presParOf" srcId="{FEE8E47A-AB99-437E-A823-E675835C0915}" destId="{2B694BDB-64DA-49B6-BA7C-A571C76F8001}" srcOrd="3" destOrd="0" presId="urn:microsoft.com/office/officeart/2018/5/layout/IconCircleLabelList"/>
    <dgm:cxn modelId="{A05F4EC7-9610-46EA-8713-E625D5566869}" type="presParOf" srcId="{A1A545F7-0492-466F-9C24-D9FDBAA66E52}" destId="{284691F9-DB79-44D1-8D9E-CDD72D0B7FCE}" srcOrd="5" destOrd="0" presId="urn:microsoft.com/office/officeart/2018/5/layout/IconCircleLabelList"/>
    <dgm:cxn modelId="{C5AA4046-17F1-40E1-980F-82B2CE21D9FC}" type="presParOf" srcId="{A1A545F7-0492-466F-9C24-D9FDBAA66E52}" destId="{C7BAD6CA-1FA8-48B4-81B4-1FA3CBF5930E}" srcOrd="6" destOrd="0" presId="urn:microsoft.com/office/officeart/2018/5/layout/IconCircleLabelList"/>
    <dgm:cxn modelId="{4C1A1FE8-9F68-4200-9F1F-588A965F7AF1}" type="presParOf" srcId="{C7BAD6CA-1FA8-48B4-81B4-1FA3CBF5930E}" destId="{34628CC3-97D0-4258-8049-BE89DAE88E15}" srcOrd="0" destOrd="0" presId="urn:microsoft.com/office/officeart/2018/5/layout/IconCircleLabelList"/>
    <dgm:cxn modelId="{231A1361-3750-4558-9919-6B62EA21891D}" type="presParOf" srcId="{C7BAD6CA-1FA8-48B4-81B4-1FA3CBF5930E}" destId="{963AE2BD-0B4A-4AA4-871E-44799A998A49}" srcOrd="1" destOrd="0" presId="urn:microsoft.com/office/officeart/2018/5/layout/IconCircleLabelList"/>
    <dgm:cxn modelId="{5CED0CEB-79B9-4141-942C-E6A5DB2E1DF7}" type="presParOf" srcId="{C7BAD6CA-1FA8-48B4-81B4-1FA3CBF5930E}" destId="{F2354AF4-92D9-4E57-BBE3-A44AC4654CDB}" srcOrd="2" destOrd="0" presId="urn:microsoft.com/office/officeart/2018/5/layout/IconCircleLabelList"/>
    <dgm:cxn modelId="{EC46AF8C-4DC8-4435-8256-972A89586138}" type="presParOf" srcId="{C7BAD6CA-1FA8-48B4-81B4-1FA3CBF5930E}" destId="{890D1000-0F5B-4168-8C17-D4EED6B8291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3B261E-0A79-4F7B-9417-75B652E74E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B142D8D-0586-4710-93DE-C61032F8730A}">
      <dgm:prSet/>
      <dgm:spPr/>
      <dgm:t>
        <a:bodyPr/>
        <a:lstStyle/>
        <a:p>
          <a:pPr>
            <a:defRPr cap="all"/>
          </a:pPr>
          <a:r>
            <a:rPr lang="en-US"/>
            <a:t>Gemini provides advanced language understanding out-of-the-box with minimal setup, improving accuracy and reducing development time.</a:t>
          </a:r>
        </a:p>
      </dgm:t>
    </dgm:pt>
    <dgm:pt modelId="{CC80E580-C93F-4CC1-884C-678630A166B8}" type="parTrans" cxnId="{EC0E6DDB-B305-435A-8A78-944E4D687EB5}">
      <dgm:prSet/>
      <dgm:spPr/>
      <dgm:t>
        <a:bodyPr/>
        <a:lstStyle/>
        <a:p>
          <a:endParaRPr lang="en-US"/>
        </a:p>
      </dgm:t>
    </dgm:pt>
    <dgm:pt modelId="{6610A0D6-7D1D-49D3-A557-76C15F1C5EF3}" type="sibTrans" cxnId="{EC0E6DDB-B305-435A-8A78-944E4D687EB5}">
      <dgm:prSet/>
      <dgm:spPr/>
      <dgm:t>
        <a:bodyPr/>
        <a:lstStyle/>
        <a:p>
          <a:endParaRPr lang="en-US"/>
        </a:p>
      </dgm:t>
    </dgm:pt>
    <dgm:pt modelId="{E8AFA3F0-3054-4B93-94BA-F7032FA3BD98}">
      <dgm:prSet/>
      <dgm:spPr/>
      <dgm:t>
        <a:bodyPr/>
        <a:lstStyle/>
        <a:p>
          <a:pPr>
            <a:defRPr cap="all"/>
          </a:pPr>
          <a:r>
            <a:rPr lang="en-US"/>
            <a:t>Gemini is Google’s generative AI model that understands and extracts structured data from emails, enabling automated ticket actions.</a:t>
          </a:r>
        </a:p>
      </dgm:t>
    </dgm:pt>
    <dgm:pt modelId="{6F2D2ABE-E06E-4629-BE76-F7E9BCC80BDF}" type="parTrans" cxnId="{24E56CF3-2F1C-4DDC-BBAC-9651379FD834}">
      <dgm:prSet/>
      <dgm:spPr/>
      <dgm:t>
        <a:bodyPr/>
        <a:lstStyle/>
        <a:p>
          <a:endParaRPr lang="en-US"/>
        </a:p>
      </dgm:t>
    </dgm:pt>
    <dgm:pt modelId="{0A73F2B4-CAAB-4323-AA4D-0380DD7CEB68}" type="sibTrans" cxnId="{24E56CF3-2F1C-4DDC-BBAC-9651379FD834}">
      <dgm:prSet/>
      <dgm:spPr/>
      <dgm:t>
        <a:bodyPr/>
        <a:lstStyle/>
        <a:p>
          <a:endParaRPr lang="en-US"/>
        </a:p>
      </dgm:t>
    </dgm:pt>
    <dgm:pt modelId="{7855E863-1BA1-42F7-AA9E-1E942799D36D}" type="pres">
      <dgm:prSet presAssocID="{0A3B261E-0A79-4F7B-9417-75B652E74E12}" presName="root" presStyleCnt="0">
        <dgm:presLayoutVars>
          <dgm:dir/>
          <dgm:resizeHandles val="exact"/>
        </dgm:presLayoutVars>
      </dgm:prSet>
      <dgm:spPr/>
    </dgm:pt>
    <dgm:pt modelId="{151B28EA-067F-4AB3-A391-5E1CDF995926}" type="pres">
      <dgm:prSet presAssocID="{8B142D8D-0586-4710-93DE-C61032F8730A}" presName="compNode" presStyleCnt="0"/>
      <dgm:spPr/>
    </dgm:pt>
    <dgm:pt modelId="{E7D864A1-1904-4FF3-9601-FE41D1ABCC3D}" type="pres">
      <dgm:prSet presAssocID="{8B142D8D-0586-4710-93DE-C61032F8730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4E0F47-BC2B-4310-8ACF-7A062FC21D42}" type="pres">
      <dgm:prSet presAssocID="{8B142D8D-0586-4710-93DE-C61032F873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87555A52-F2FF-4F81-84DC-7F50F3F3C623}" type="pres">
      <dgm:prSet presAssocID="{8B142D8D-0586-4710-93DE-C61032F8730A}" presName="spaceRect" presStyleCnt="0"/>
      <dgm:spPr/>
    </dgm:pt>
    <dgm:pt modelId="{6D441AC8-B7C6-4787-AC3A-6D3E808B2641}" type="pres">
      <dgm:prSet presAssocID="{8B142D8D-0586-4710-93DE-C61032F8730A}" presName="textRect" presStyleLbl="revTx" presStyleIdx="0" presStyleCnt="2">
        <dgm:presLayoutVars>
          <dgm:chMax val="1"/>
          <dgm:chPref val="1"/>
        </dgm:presLayoutVars>
      </dgm:prSet>
      <dgm:spPr/>
    </dgm:pt>
    <dgm:pt modelId="{3CFA5AC9-C0A5-4C7D-A46A-96BB98562B58}" type="pres">
      <dgm:prSet presAssocID="{6610A0D6-7D1D-49D3-A557-76C15F1C5EF3}" presName="sibTrans" presStyleCnt="0"/>
      <dgm:spPr/>
    </dgm:pt>
    <dgm:pt modelId="{005FB3D0-3DFB-44B7-BA50-A13AE18D18FD}" type="pres">
      <dgm:prSet presAssocID="{E8AFA3F0-3054-4B93-94BA-F7032FA3BD98}" presName="compNode" presStyleCnt="0"/>
      <dgm:spPr/>
    </dgm:pt>
    <dgm:pt modelId="{6EB979C9-E5F4-4058-83DF-49BBC20D5BBA}" type="pres">
      <dgm:prSet presAssocID="{E8AFA3F0-3054-4B93-94BA-F7032FA3BD9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5D2D179-EB75-427D-8F99-1FED39F084D0}" type="pres">
      <dgm:prSet presAssocID="{E8AFA3F0-3054-4B93-94BA-F7032FA3BD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CCD3C8-A7A5-4545-B109-06535DD43594}" type="pres">
      <dgm:prSet presAssocID="{E8AFA3F0-3054-4B93-94BA-F7032FA3BD98}" presName="spaceRect" presStyleCnt="0"/>
      <dgm:spPr/>
    </dgm:pt>
    <dgm:pt modelId="{663B4044-C3B5-447F-9435-1D7DA6624222}" type="pres">
      <dgm:prSet presAssocID="{E8AFA3F0-3054-4B93-94BA-F7032FA3BD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76A31F-1F65-421E-8EE6-40425B79CDB5}" type="presOf" srcId="{E8AFA3F0-3054-4B93-94BA-F7032FA3BD98}" destId="{663B4044-C3B5-447F-9435-1D7DA6624222}" srcOrd="0" destOrd="0" presId="urn:microsoft.com/office/officeart/2018/5/layout/IconLeafLabelList"/>
    <dgm:cxn modelId="{78DD598E-CF2A-4B9B-A6C8-602CEE6300B0}" type="presOf" srcId="{8B142D8D-0586-4710-93DE-C61032F8730A}" destId="{6D441AC8-B7C6-4787-AC3A-6D3E808B2641}" srcOrd="0" destOrd="0" presId="urn:microsoft.com/office/officeart/2018/5/layout/IconLeafLabelList"/>
    <dgm:cxn modelId="{853D5CD6-30B5-4712-86AD-EEC8AE2D31DB}" type="presOf" srcId="{0A3B261E-0A79-4F7B-9417-75B652E74E12}" destId="{7855E863-1BA1-42F7-AA9E-1E942799D36D}" srcOrd="0" destOrd="0" presId="urn:microsoft.com/office/officeart/2018/5/layout/IconLeafLabelList"/>
    <dgm:cxn modelId="{EC0E6DDB-B305-435A-8A78-944E4D687EB5}" srcId="{0A3B261E-0A79-4F7B-9417-75B652E74E12}" destId="{8B142D8D-0586-4710-93DE-C61032F8730A}" srcOrd="0" destOrd="0" parTransId="{CC80E580-C93F-4CC1-884C-678630A166B8}" sibTransId="{6610A0D6-7D1D-49D3-A557-76C15F1C5EF3}"/>
    <dgm:cxn modelId="{24E56CF3-2F1C-4DDC-BBAC-9651379FD834}" srcId="{0A3B261E-0A79-4F7B-9417-75B652E74E12}" destId="{E8AFA3F0-3054-4B93-94BA-F7032FA3BD98}" srcOrd="1" destOrd="0" parTransId="{6F2D2ABE-E06E-4629-BE76-F7E9BCC80BDF}" sibTransId="{0A73F2B4-CAAB-4323-AA4D-0380DD7CEB68}"/>
    <dgm:cxn modelId="{DFF9D9B7-FF15-4BBA-A478-1FF131753DD0}" type="presParOf" srcId="{7855E863-1BA1-42F7-AA9E-1E942799D36D}" destId="{151B28EA-067F-4AB3-A391-5E1CDF995926}" srcOrd="0" destOrd="0" presId="urn:microsoft.com/office/officeart/2018/5/layout/IconLeafLabelList"/>
    <dgm:cxn modelId="{26F711B3-3093-402B-AE05-CB76B4CAC9CD}" type="presParOf" srcId="{151B28EA-067F-4AB3-A391-5E1CDF995926}" destId="{E7D864A1-1904-4FF3-9601-FE41D1ABCC3D}" srcOrd="0" destOrd="0" presId="urn:microsoft.com/office/officeart/2018/5/layout/IconLeafLabelList"/>
    <dgm:cxn modelId="{E5D80DBE-4EA9-4ACF-B645-E90FBA9FBAEA}" type="presParOf" srcId="{151B28EA-067F-4AB3-A391-5E1CDF995926}" destId="{B84E0F47-BC2B-4310-8ACF-7A062FC21D42}" srcOrd="1" destOrd="0" presId="urn:microsoft.com/office/officeart/2018/5/layout/IconLeafLabelList"/>
    <dgm:cxn modelId="{5ACAD5DA-BC42-4EDD-B9F3-0AEFF2026BC8}" type="presParOf" srcId="{151B28EA-067F-4AB3-A391-5E1CDF995926}" destId="{87555A52-F2FF-4F81-84DC-7F50F3F3C623}" srcOrd="2" destOrd="0" presId="urn:microsoft.com/office/officeart/2018/5/layout/IconLeafLabelList"/>
    <dgm:cxn modelId="{D6E3305B-DA4C-4413-A394-9525403CF883}" type="presParOf" srcId="{151B28EA-067F-4AB3-A391-5E1CDF995926}" destId="{6D441AC8-B7C6-4787-AC3A-6D3E808B2641}" srcOrd="3" destOrd="0" presId="urn:microsoft.com/office/officeart/2018/5/layout/IconLeafLabelList"/>
    <dgm:cxn modelId="{C947E280-072B-4298-B1A2-7709EFBC43AF}" type="presParOf" srcId="{7855E863-1BA1-42F7-AA9E-1E942799D36D}" destId="{3CFA5AC9-C0A5-4C7D-A46A-96BB98562B58}" srcOrd="1" destOrd="0" presId="urn:microsoft.com/office/officeart/2018/5/layout/IconLeafLabelList"/>
    <dgm:cxn modelId="{196BDB0E-8912-4567-8438-14E685A0E058}" type="presParOf" srcId="{7855E863-1BA1-42F7-AA9E-1E942799D36D}" destId="{005FB3D0-3DFB-44B7-BA50-A13AE18D18FD}" srcOrd="2" destOrd="0" presId="urn:microsoft.com/office/officeart/2018/5/layout/IconLeafLabelList"/>
    <dgm:cxn modelId="{05A85626-267F-4D6B-B4DB-65E83DA1D50A}" type="presParOf" srcId="{005FB3D0-3DFB-44B7-BA50-A13AE18D18FD}" destId="{6EB979C9-E5F4-4058-83DF-49BBC20D5BBA}" srcOrd="0" destOrd="0" presId="urn:microsoft.com/office/officeart/2018/5/layout/IconLeafLabelList"/>
    <dgm:cxn modelId="{E4A9D7AA-4FDB-4BFC-993D-CC36F07E4CC2}" type="presParOf" srcId="{005FB3D0-3DFB-44B7-BA50-A13AE18D18FD}" destId="{15D2D179-EB75-427D-8F99-1FED39F084D0}" srcOrd="1" destOrd="0" presId="urn:microsoft.com/office/officeart/2018/5/layout/IconLeafLabelList"/>
    <dgm:cxn modelId="{180EF2CC-DDAB-4840-A461-921BADD6A8B4}" type="presParOf" srcId="{005FB3D0-3DFB-44B7-BA50-A13AE18D18FD}" destId="{EDCCD3C8-A7A5-4545-B109-06535DD43594}" srcOrd="2" destOrd="0" presId="urn:microsoft.com/office/officeart/2018/5/layout/IconLeafLabelList"/>
    <dgm:cxn modelId="{B771D157-780D-4852-B886-C09ABB15C74D}" type="presParOf" srcId="{005FB3D0-3DFB-44B7-BA50-A13AE18D18FD}" destId="{663B4044-C3B5-447F-9435-1D7DA662422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45076-A0A7-4D99-85A5-D034ABFB67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A3D6D6-9FB8-48B9-BF84-7D51F75B890E}">
      <dgm:prSet/>
      <dgm:spPr/>
      <dgm:t>
        <a:bodyPr/>
        <a:lstStyle/>
        <a:p>
          <a:r>
            <a:rPr lang="en-US"/>
            <a:t>Fetch emails securely using OAuth2.0, filter relevant messages, and extract subject and body for analysis.</a:t>
          </a:r>
        </a:p>
      </dgm:t>
    </dgm:pt>
    <dgm:pt modelId="{90E82563-B0A0-4C57-B631-75677FCC891B}" type="parTrans" cxnId="{49910E99-331F-42E7-B0F0-4A6D3F754125}">
      <dgm:prSet/>
      <dgm:spPr/>
      <dgm:t>
        <a:bodyPr/>
        <a:lstStyle/>
        <a:p>
          <a:endParaRPr lang="en-US"/>
        </a:p>
      </dgm:t>
    </dgm:pt>
    <dgm:pt modelId="{7982F286-9FD9-4C3B-834B-AA6D679AC5A0}" type="sibTrans" cxnId="{49910E99-331F-42E7-B0F0-4A6D3F754125}">
      <dgm:prSet/>
      <dgm:spPr/>
      <dgm:t>
        <a:bodyPr/>
        <a:lstStyle/>
        <a:p>
          <a:endParaRPr lang="en-US"/>
        </a:p>
      </dgm:t>
    </dgm:pt>
    <dgm:pt modelId="{1238C682-3D36-4165-853A-D04D35C21496}">
      <dgm:prSet/>
      <dgm:spPr/>
      <dgm:t>
        <a:bodyPr/>
        <a:lstStyle/>
        <a:p>
          <a:r>
            <a:rPr lang="en-US"/>
            <a:t>Send email content to Gemini API, parse JSON response to identify action type, priority, status, and ticket type.</a:t>
          </a:r>
        </a:p>
      </dgm:t>
    </dgm:pt>
    <dgm:pt modelId="{9964D124-0C85-4950-92F5-957271B312E6}" type="parTrans" cxnId="{E9411191-5D46-4009-B80F-644A38138839}">
      <dgm:prSet/>
      <dgm:spPr/>
      <dgm:t>
        <a:bodyPr/>
        <a:lstStyle/>
        <a:p>
          <a:endParaRPr lang="en-US"/>
        </a:p>
      </dgm:t>
    </dgm:pt>
    <dgm:pt modelId="{97D6AAB3-2780-4B60-969D-E82644383D05}" type="sibTrans" cxnId="{E9411191-5D46-4009-B80F-644A38138839}">
      <dgm:prSet/>
      <dgm:spPr/>
      <dgm:t>
        <a:bodyPr/>
        <a:lstStyle/>
        <a:p>
          <a:endParaRPr lang="en-US"/>
        </a:p>
      </dgm:t>
    </dgm:pt>
    <dgm:pt modelId="{8268A2DB-65A0-4963-B8F0-F037CFC505FC}" type="pres">
      <dgm:prSet presAssocID="{BA445076-A0A7-4D99-85A5-D034ABFB679E}" presName="root" presStyleCnt="0">
        <dgm:presLayoutVars>
          <dgm:dir/>
          <dgm:resizeHandles val="exact"/>
        </dgm:presLayoutVars>
      </dgm:prSet>
      <dgm:spPr/>
    </dgm:pt>
    <dgm:pt modelId="{00207EF5-47B5-400A-8567-CCA22B969C44}" type="pres">
      <dgm:prSet presAssocID="{E9A3D6D6-9FB8-48B9-BF84-7D51F75B890E}" presName="compNode" presStyleCnt="0"/>
      <dgm:spPr/>
    </dgm:pt>
    <dgm:pt modelId="{F4FDB509-7056-4897-99A2-F17AC54EB04A}" type="pres">
      <dgm:prSet presAssocID="{E9A3D6D6-9FB8-48B9-BF84-7D51F75B89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B4D071F-3D13-40C6-8AEA-32B8F905C876}" type="pres">
      <dgm:prSet presAssocID="{E9A3D6D6-9FB8-48B9-BF84-7D51F75B890E}" presName="spaceRect" presStyleCnt="0"/>
      <dgm:spPr/>
    </dgm:pt>
    <dgm:pt modelId="{87313BCE-5D91-4238-BB86-0FFDE12E708C}" type="pres">
      <dgm:prSet presAssocID="{E9A3D6D6-9FB8-48B9-BF84-7D51F75B890E}" presName="textRect" presStyleLbl="revTx" presStyleIdx="0" presStyleCnt="2">
        <dgm:presLayoutVars>
          <dgm:chMax val="1"/>
          <dgm:chPref val="1"/>
        </dgm:presLayoutVars>
      </dgm:prSet>
      <dgm:spPr/>
    </dgm:pt>
    <dgm:pt modelId="{BB8D83D1-6AB8-4C9B-BF87-BAD4C5039EE6}" type="pres">
      <dgm:prSet presAssocID="{7982F286-9FD9-4C3B-834B-AA6D679AC5A0}" presName="sibTrans" presStyleCnt="0"/>
      <dgm:spPr/>
    </dgm:pt>
    <dgm:pt modelId="{3639ED69-25BC-4D0F-9BE1-646C820B076E}" type="pres">
      <dgm:prSet presAssocID="{1238C682-3D36-4165-853A-D04D35C21496}" presName="compNode" presStyleCnt="0"/>
      <dgm:spPr/>
    </dgm:pt>
    <dgm:pt modelId="{5DD51870-E1E0-4313-9296-D353C67BDA3F}" type="pres">
      <dgm:prSet presAssocID="{1238C682-3D36-4165-853A-D04D35C214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70798C-A251-4C49-9F99-3BA293510862}" type="pres">
      <dgm:prSet presAssocID="{1238C682-3D36-4165-853A-D04D35C21496}" presName="spaceRect" presStyleCnt="0"/>
      <dgm:spPr/>
    </dgm:pt>
    <dgm:pt modelId="{26D0A6D7-81D2-4082-A63E-DF9A5195C52E}" type="pres">
      <dgm:prSet presAssocID="{1238C682-3D36-4165-853A-D04D35C214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84BB13-2E54-4F28-B24A-04B0D09278A8}" type="presOf" srcId="{BA445076-A0A7-4D99-85A5-D034ABFB679E}" destId="{8268A2DB-65A0-4963-B8F0-F037CFC505FC}" srcOrd="0" destOrd="0" presId="urn:microsoft.com/office/officeart/2018/2/layout/IconLabelList"/>
    <dgm:cxn modelId="{38BD8727-5C9D-4C53-97E4-A3CED4CA1C5C}" type="presOf" srcId="{1238C682-3D36-4165-853A-D04D35C21496}" destId="{26D0A6D7-81D2-4082-A63E-DF9A5195C52E}" srcOrd="0" destOrd="0" presId="urn:microsoft.com/office/officeart/2018/2/layout/IconLabelList"/>
    <dgm:cxn modelId="{E9411191-5D46-4009-B80F-644A38138839}" srcId="{BA445076-A0A7-4D99-85A5-D034ABFB679E}" destId="{1238C682-3D36-4165-853A-D04D35C21496}" srcOrd="1" destOrd="0" parTransId="{9964D124-0C85-4950-92F5-957271B312E6}" sibTransId="{97D6AAB3-2780-4B60-969D-E82644383D05}"/>
    <dgm:cxn modelId="{49910E99-331F-42E7-B0F0-4A6D3F754125}" srcId="{BA445076-A0A7-4D99-85A5-D034ABFB679E}" destId="{E9A3D6D6-9FB8-48B9-BF84-7D51F75B890E}" srcOrd="0" destOrd="0" parTransId="{90E82563-B0A0-4C57-B631-75677FCC891B}" sibTransId="{7982F286-9FD9-4C3B-834B-AA6D679AC5A0}"/>
    <dgm:cxn modelId="{602AE8E4-46E1-4B2A-B5D4-1F420B0C306C}" type="presOf" srcId="{E9A3D6D6-9FB8-48B9-BF84-7D51F75B890E}" destId="{87313BCE-5D91-4238-BB86-0FFDE12E708C}" srcOrd="0" destOrd="0" presId="urn:microsoft.com/office/officeart/2018/2/layout/IconLabelList"/>
    <dgm:cxn modelId="{5764A426-8A2D-421E-AD3F-225AE8483247}" type="presParOf" srcId="{8268A2DB-65A0-4963-B8F0-F037CFC505FC}" destId="{00207EF5-47B5-400A-8567-CCA22B969C44}" srcOrd="0" destOrd="0" presId="urn:microsoft.com/office/officeart/2018/2/layout/IconLabelList"/>
    <dgm:cxn modelId="{8E0C6BC3-2FC1-4CA0-8C59-3B0AB88A042F}" type="presParOf" srcId="{00207EF5-47B5-400A-8567-CCA22B969C44}" destId="{F4FDB509-7056-4897-99A2-F17AC54EB04A}" srcOrd="0" destOrd="0" presId="urn:microsoft.com/office/officeart/2018/2/layout/IconLabelList"/>
    <dgm:cxn modelId="{117C26CD-2268-43FE-8E78-2A7403A16A5D}" type="presParOf" srcId="{00207EF5-47B5-400A-8567-CCA22B969C44}" destId="{EB4D071F-3D13-40C6-8AEA-32B8F905C876}" srcOrd="1" destOrd="0" presId="urn:microsoft.com/office/officeart/2018/2/layout/IconLabelList"/>
    <dgm:cxn modelId="{AD74160C-8541-4CE1-A914-FD6323C5B920}" type="presParOf" srcId="{00207EF5-47B5-400A-8567-CCA22B969C44}" destId="{87313BCE-5D91-4238-BB86-0FFDE12E708C}" srcOrd="2" destOrd="0" presId="urn:microsoft.com/office/officeart/2018/2/layout/IconLabelList"/>
    <dgm:cxn modelId="{23AC138B-4042-4AAE-A84C-329D1D564AE1}" type="presParOf" srcId="{8268A2DB-65A0-4963-B8F0-F037CFC505FC}" destId="{BB8D83D1-6AB8-4C9B-BF87-BAD4C5039EE6}" srcOrd="1" destOrd="0" presId="urn:microsoft.com/office/officeart/2018/2/layout/IconLabelList"/>
    <dgm:cxn modelId="{9EF98965-1055-4E1F-B8F5-3840F6552300}" type="presParOf" srcId="{8268A2DB-65A0-4963-B8F0-F037CFC505FC}" destId="{3639ED69-25BC-4D0F-9BE1-646C820B076E}" srcOrd="2" destOrd="0" presId="urn:microsoft.com/office/officeart/2018/2/layout/IconLabelList"/>
    <dgm:cxn modelId="{197078DA-A1A5-4649-9BE3-5A28714D0162}" type="presParOf" srcId="{3639ED69-25BC-4D0F-9BE1-646C820B076E}" destId="{5DD51870-E1E0-4313-9296-D353C67BDA3F}" srcOrd="0" destOrd="0" presId="urn:microsoft.com/office/officeart/2018/2/layout/IconLabelList"/>
    <dgm:cxn modelId="{FA4E0B08-3F88-4399-BCB1-B3C0D0CEA753}" type="presParOf" srcId="{3639ED69-25BC-4D0F-9BE1-646C820B076E}" destId="{0370798C-A251-4C49-9F99-3BA293510862}" srcOrd="1" destOrd="0" presId="urn:microsoft.com/office/officeart/2018/2/layout/IconLabelList"/>
    <dgm:cxn modelId="{79046DF6-5733-408E-89AE-08881F873B18}" type="presParOf" srcId="{3639ED69-25BC-4D0F-9BE1-646C820B076E}" destId="{26D0A6D7-81D2-4082-A63E-DF9A5195C5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508BE-F3EB-4E68-B474-1C11CDB73F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A188DB1-8187-4C97-8E23-8FD4BABF0198}">
      <dgm:prSet/>
      <dgm:spPr/>
      <dgm:t>
        <a:bodyPr/>
        <a:lstStyle/>
        <a:p>
          <a:r>
            <a:rPr lang="en-US"/>
            <a:t>IT helpdesk automation</a:t>
          </a:r>
        </a:p>
      </dgm:t>
    </dgm:pt>
    <dgm:pt modelId="{97CF75D5-B6C1-4857-88E8-868E576FF602}" type="parTrans" cxnId="{16EA5D77-27D9-4DFD-97BD-97114043E2F0}">
      <dgm:prSet/>
      <dgm:spPr/>
      <dgm:t>
        <a:bodyPr/>
        <a:lstStyle/>
        <a:p>
          <a:endParaRPr lang="en-US"/>
        </a:p>
      </dgm:t>
    </dgm:pt>
    <dgm:pt modelId="{677780A0-A5E0-4FCE-A25F-076E2003D869}" type="sibTrans" cxnId="{16EA5D77-27D9-4DFD-97BD-97114043E2F0}">
      <dgm:prSet/>
      <dgm:spPr/>
      <dgm:t>
        <a:bodyPr/>
        <a:lstStyle/>
        <a:p>
          <a:endParaRPr lang="en-US"/>
        </a:p>
      </dgm:t>
    </dgm:pt>
    <dgm:pt modelId="{D28C4047-5801-49E5-BCF0-D10116CE5099}">
      <dgm:prSet/>
      <dgm:spPr/>
      <dgm:t>
        <a:bodyPr/>
        <a:lstStyle/>
        <a:p>
          <a:r>
            <a:rPr lang="en-US"/>
            <a:t>Change request approvals</a:t>
          </a:r>
        </a:p>
      </dgm:t>
    </dgm:pt>
    <dgm:pt modelId="{4B30C93F-3119-4864-8DDD-2D02EFEABA21}" type="parTrans" cxnId="{3DB87193-6004-4355-A2AC-454B098BB63D}">
      <dgm:prSet/>
      <dgm:spPr/>
      <dgm:t>
        <a:bodyPr/>
        <a:lstStyle/>
        <a:p>
          <a:endParaRPr lang="en-US"/>
        </a:p>
      </dgm:t>
    </dgm:pt>
    <dgm:pt modelId="{BE144CAE-2397-4249-96C1-BEE512277111}" type="sibTrans" cxnId="{3DB87193-6004-4355-A2AC-454B098BB63D}">
      <dgm:prSet/>
      <dgm:spPr/>
      <dgm:t>
        <a:bodyPr/>
        <a:lstStyle/>
        <a:p>
          <a:endParaRPr lang="en-US"/>
        </a:p>
      </dgm:t>
    </dgm:pt>
    <dgm:pt modelId="{0BA75B46-76ED-458D-AE98-1F5CEE040E1F}">
      <dgm:prSet/>
      <dgm:spPr/>
      <dgm:t>
        <a:bodyPr/>
        <a:lstStyle/>
        <a:p>
          <a:r>
            <a:rPr lang="en-US"/>
            <a:t>Incident prioritization</a:t>
          </a:r>
        </a:p>
      </dgm:t>
    </dgm:pt>
    <dgm:pt modelId="{66463BD8-BB48-4B2B-A1FD-A721F7DD2F2F}" type="parTrans" cxnId="{57E5EE9A-5569-4AF5-A7F1-CABAC1F87B16}">
      <dgm:prSet/>
      <dgm:spPr/>
      <dgm:t>
        <a:bodyPr/>
        <a:lstStyle/>
        <a:p>
          <a:endParaRPr lang="en-US"/>
        </a:p>
      </dgm:t>
    </dgm:pt>
    <dgm:pt modelId="{354B3500-5FBF-4DF5-933B-FA1E917DF264}" type="sibTrans" cxnId="{57E5EE9A-5569-4AF5-A7F1-CABAC1F87B16}">
      <dgm:prSet/>
      <dgm:spPr/>
      <dgm:t>
        <a:bodyPr/>
        <a:lstStyle/>
        <a:p>
          <a:endParaRPr lang="en-US"/>
        </a:p>
      </dgm:t>
    </dgm:pt>
    <dgm:pt modelId="{D958434A-CF25-4576-B4D9-A0B1B0C8078E}">
      <dgm:prSet/>
      <dgm:spPr/>
      <dgm:t>
        <a:bodyPr/>
        <a:lstStyle/>
        <a:p>
          <a:r>
            <a:rPr lang="en-US"/>
            <a:t>SLA compliance monitoring</a:t>
          </a:r>
        </a:p>
      </dgm:t>
    </dgm:pt>
    <dgm:pt modelId="{3F5EB391-6B5C-4F0E-916D-B31D4315E99D}" type="parTrans" cxnId="{D45833F1-C3F0-48F0-AF95-6C7332AF24A2}">
      <dgm:prSet/>
      <dgm:spPr/>
      <dgm:t>
        <a:bodyPr/>
        <a:lstStyle/>
        <a:p>
          <a:endParaRPr lang="en-US"/>
        </a:p>
      </dgm:t>
    </dgm:pt>
    <dgm:pt modelId="{3177DEE0-B24D-4F4E-90A6-932325D73E5C}" type="sibTrans" cxnId="{D45833F1-C3F0-48F0-AF95-6C7332AF24A2}">
      <dgm:prSet/>
      <dgm:spPr/>
      <dgm:t>
        <a:bodyPr/>
        <a:lstStyle/>
        <a:p>
          <a:endParaRPr lang="en-US"/>
        </a:p>
      </dgm:t>
    </dgm:pt>
    <dgm:pt modelId="{260B77A1-696B-48BE-9332-D4DFD56529AC}" type="pres">
      <dgm:prSet presAssocID="{BB2508BE-F3EB-4E68-B474-1C11CDB73F71}" presName="root" presStyleCnt="0">
        <dgm:presLayoutVars>
          <dgm:dir/>
          <dgm:resizeHandles val="exact"/>
        </dgm:presLayoutVars>
      </dgm:prSet>
      <dgm:spPr/>
    </dgm:pt>
    <dgm:pt modelId="{7D971529-6A05-49E2-8BC3-4B0DA19EB048}" type="pres">
      <dgm:prSet presAssocID="{BB2508BE-F3EB-4E68-B474-1C11CDB73F71}" presName="container" presStyleCnt="0">
        <dgm:presLayoutVars>
          <dgm:dir/>
          <dgm:resizeHandles val="exact"/>
        </dgm:presLayoutVars>
      </dgm:prSet>
      <dgm:spPr/>
    </dgm:pt>
    <dgm:pt modelId="{784DCB08-1079-4766-9B19-AC20540AC8E7}" type="pres">
      <dgm:prSet presAssocID="{5A188DB1-8187-4C97-8E23-8FD4BABF0198}" presName="compNode" presStyleCnt="0"/>
      <dgm:spPr/>
    </dgm:pt>
    <dgm:pt modelId="{79687238-AAFF-49A5-B249-55EAACDCD029}" type="pres">
      <dgm:prSet presAssocID="{5A188DB1-8187-4C97-8E23-8FD4BABF0198}" presName="iconBgRect" presStyleLbl="bgShp" presStyleIdx="0" presStyleCnt="4"/>
      <dgm:spPr/>
    </dgm:pt>
    <dgm:pt modelId="{7A64734D-E4B5-44CB-B6A2-0269D0288A24}" type="pres">
      <dgm:prSet presAssocID="{5A188DB1-8187-4C97-8E23-8FD4BABF01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3C5A88C-7736-4954-9A06-529FB8118CE2}" type="pres">
      <dgm:prSet presAssocID="{5A188DB1-8187-4C97-8E23-8FD4BABF0198}" presName="spaceRect" presStyleCnt="0"/>
      <dgm:spPr/>
    </dgm:pt>
    <dgm:pt modelId="{1A89DFCC-F342-4162-91A9-8DDA43C6FD52}" type="pres">
      <dgm:prSet presAssocID="{5A188DB1-8187-4C97-8E23-8FD4BABF0198}" presName="textRect" presStyleLbl="revTx" presStyleIdx="0" presStyleCnt="4">
        <dgm:presLayoutVars>
          <dgm:chMax val="1"/>
          <dgm:chPref val="1"/>
        </dgm:presLayoutVars>
      </dgm:prSet>
      <dgm:spPr/>
    </dgm:pt>
    <dgm:pt modelId="{AAE5B6F1-5BA8-4381-A834-8A146AB1F120}" type="pres">
      <dgm:prSet presAssocID="{677780A0-A5E0-4FCE-A25F-076E2003D869}" presName="sibTrans" presStyleLbl="sibTrans2D1" presStyleIdx="0" presStyleCnt="0"/>
      <dgm:spPr/>
    </dgm:pt>
    <dgm:pt modelId="{86825E53-AABB-4D7A-A847-1E33ACB8E7F0}" type="pres">
      <dgm:prSet presAssocID="{D28C4047-5801-49E5-BCF0-D10116CE5099}" presName="compNode" presStyleCnt="0"/>
      <dgm:spPr/>
    </dgm:pt>
    <dgm:pt modelId="{FE1CBB9C-1963-4638-9AAC-AC95763529C1}" type="pres">
      <dgm:prSet presAssocID="{D28C4047-5801-49E5-BCF0-D10116CE5099}" presName="iconBgRect" presStyleLbl="bgShp" presStyleIdx="1" presStyleCnt="4"/>
      <dgm:spPr/>
    </dgm:pt>
    <dgm:pt modelId="{8371E3FF-4E02-4641-BAFE-0E5BEF161E06}" type="pres">
      <dgm:prSet presAssocID="{D28C4047-5801-49E5-BCF0-D10116CE50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C0B9C4-036D-464A-A2A2-39440FDF58D9}" type="pres">
      <dgm:prSet presAssocID="{D28C4047-5801-49E5-BCF0-D10116CE5099}" presName="spaceRect" presStyleCnt="0"/>
      <dgm:spPr/>
    </dgm:pt>
    <dgm:pt modelId="{2FFD7191-1F68-425A-A97E-3D5A803597BC}" type="pres">
      <dgm:prSet presAssocID="{D28C4047-5801-49E5-BCF0-D10116CE5099}" presName="textRect" presStyleLbl="revTx" presStyleIdx="1" presStyleCnt="4">
        <dgm:presLayoutVars>
          <dgm:chMax val="1"/>
          <dgm:chPref val="1"/>
        </dgm:presLayoutVars>
      </dgm:prSet>
      <dgm:spPr/>
    </dgm:pt>
    <dgm:pt modelId="{0FEA251E-EBCD-4595-B813-338CD6D3048A}" type="pres">
      <dgm:prSet presAssocID="{BE144CAE-2397-4249-96C1-BEE512277111}" presName="sibTrans" presStyleLbl="sibTrans2D1" presStyleIdx="0" presStyleCnt="0"/>
      <dgm:spPr/>
    </dgm:pt>
    <dgm:pt modelId="{B777709B-4762-47BC-88F4-E8A21CF926F9}" type="pres">
      <dgm:prSet presAssocID="{0BA75B46-76ED-458D-AE98-1F5CEE040E1F}" presName="compNode" presStyleCnt="0"/>
      <dgm:spPr/>
    </dgm:pt>
    <dgm:pt modelId="{BA1EC1F3-D7CC-43E6-96D9-CA4C738AEE75}" type="pres">
      <dgm:prSet presAssocID="{0BA75B46-76ED-458D-AE98-1F5CEE040E1F}" presName="iconBgRect" presStyleLbl="bgShp" presStyleIdx="2" presStyleCnt="4"/>
      <dgm:spPr/>
    </dgm:pt>
    <dgm:pt modelId="{D55EB57D-99BA-4C14-83FB-F000F8940BC4}" type="pres">
      <dgm:prSet presAssocID="{0BA75B46-76ED-458D-AE98-1F5CEE040E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C55B25D-0483-44BA-85A1-5510C588CD72}" type="pres">
      <dgm:prSet presAssocID="{0BA75B46-76ED-458D-AE98-1F5CEE040E1F}" presName="spaceRect" presStyleCnt="0"/>
      <dgm:spPr/>
    </dgm:pt>
    <dgm:pt modelId="{FE5CEBC4-EDE9-4E78-A126-F8453EB39D0A}" type="pres">
      <dgm:prSet presAssocID="{0BA75B46-76ED-458D-AE98-1F5CEE040E1F}" presName="textRect" presStyleLbl="revTx" presStyleIdx="2" presStyleCnt="4">
        <dgm:presLayoutVars>
          <dgm:chMax val="1"/>
          <dgm:chPref val="1"/>
        </dgm:presLayoutVars>
      </dgm:prSet>
      <dgm:spPr/>
    </dgm:pt>
    <dgm:pt modelId="{1BC0F451-5C5A-4627-BAA0-BAAC632001A9}" type="pres">
      <dgm:prSet presAssocID="{354B3500-5FBF-4DF5-933B-FA1E917DF264}" presName="sibTrans" presStyleLbl="sibTrans2D1" presStyleIdx="0" presStyleCnt="0"/>
      <dgm:spPr/>
    </dgm:pt>
    <dgm:pt modelId="{7A46F8DF-503F-4B8A-8B7D-3E3F540F722F}" type="pres">
      <dgm:prSet presAssocID="{D958434A-CF25-4576-B4D9-A0B1B0C8078E}" presName="compNode" presStyleCnt="0"/>
      <dgm:spPr/>
    </dgm:pt>
    <dgm:pt modelId="{2B85C1CA-8BC2-4A8E-9126-427B431DAB29}" type="pres">
      <dgm:prSet presAssocID="{D958434A-CF25-4576-B4D9-A0B1B0C8078E}" presName="iconBgRect" presStyleLbl="bgShp" presStyleIdx="3" presStyleCnt="4"/>
      <dgm:spPr/>
    </dgm:pt>
    <dgm:pt modelId="{2CBE6913-AE5B-461C-8E57-5CD7646EB118}" type="pres">
      <dgm:prSet presAssocID="{D958434A-CF25-4576-B4D9-A0B1B0C807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B8D8A1-0542-4A62-BBDC-BC9DD3911343}" type="pres">
      <dgm:prSet presAssocID="{D958434A-CF25-4576-B4D9-A0B1B0C8078E}" presName="spaceRect" presStyleCnt="0"/>
      <dgm:spPr/>
    </dgm:pt>
    <dgm:pt modelId="{9591C949-3FEE-4B37-83FC-E3E0C807D907}" type="pres">
      <dgm:prSet presAssocID="{D958434A-CF25-4576-B4D9-A0B1B0C807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6F450F-5525-489D-89FA-EB3F53F820F7}" type="presOf" srcId="{D28C4047-5801-49E5-BCF0-D10116CE5099}" destId="{2FFD7191-1F68-425A-A97E-3D5A803597BC}" srcOrd="0" destOrd="0" presId="urn:microsoft.com/office/officeart/2018/2/layout/IconCircleList"/>
    <dgm:cxn modelId="{94F66534-7C43-448E-B0D9-BC879557D979}" type="presOf" srcId="{BE144CAE-2397-4249-96C1-BEE512277111}" destId="{0FEA251E-EBCD-4595-B813-338CD6D3048A}" srcOrd="0" destOrd="0" presId="urn:microsoft.com/office/officeart/2018/2/layout/IconCircleList"/>
    <dgm:cxn modelId="{9B56583D-F6D9-4933-8C4F-450DE0607C0F}" type="presOf" srcId="{0BA75B46-76ED-458D-AE98-1F5CEE040E1F}" destId="{FE5CEBC4-EDE9-4E78-A126-F8453EB39D0A}" srcOrd="0" destOrd="0" presId="urn:microsoft.com/office/officeart/2018/2/layout/IconCircleList"/>
    <dgm:cxn modelId="{F7F76C3F-F2D8-43D6-B9C1-E2C7346F59CA}" type="presOf" srcId="{BB2508BE-F3EB-4E68-B474-1C11CDB73F71}" destId="{260B77A1-696B-48BE-9332-D4DFD56529AC}" srcOrd="0" destOrd="0" presId="urn:microsoft.com/office/officeart/2018/2/layout/IconCircleList"/>
    <dgm:cxn modelId="{FF0FA65E-1291-426F-876B-0390A8AEC382}" type="presOf" srcId="{D958434A-CF25-4576-B4D9-A0B1B0C8078E}" destId="{9591C949-3FEE-4B37-83FC-E3E0C807D907}" srcOrd="0" destOrd="0" presId="urn:microsoft.com/office/officeart/2018/2/layout/IconCircleList"/>
    <dgm:cxn modelId="{B72BC96B-816C-45F8-AB19-6638B80785CA}" type="presOf" srcId="{5A188DB1-8187-4C97-8E23-8FD4BABF0198}" destId="{1A89DFCC-F342-4162-91A9-8DDA43C6FD52}" srcOrd="0" destOrd="0" presId="urn:microsoft.com/office/officeart/2018/2/layout/IconCircleList"/>
    <dgm:cxn modelId="{16EA5D77-27D9-4DFD-97BD-97114043E2F0}" srcId="{BB2508BE-F3EB-4E68-B474-1C11CDB73F71}" destId="{5A188DB1-8187-4C97-8E23-8FD4BABF0198}" srcOrd="0" destOrd="0" parTransId="{97CF75D5-B6C1-4857-88E8-868E576FF602}" sibTransId="{677780A0-A5E0-4FCE-A25F-076E2003D869}"/>
    <dgm:cxn modelId="{82B4C679-6852-4B9F-9904-EB51345FD17F}" type="presOf" srcId="{677780A0-A5E0-4FCE-A25F-076E2003D869}" destId="{AAE5B6F1-5BA8-4381-A834-8A146AB1F120}" srcOrd="0" destOrd="0" presId="urn:microsoft.com/office/officeart/2018/2/layout/IconCircleList"/>
    <dgm:cxn modelId="{3DB87193-6004-4355-A2AC-454B098BB63D}" srcId="{BB2508BE-F3EB-4E68-B474-1C11CDB73F71}" destId="{D28C4047-5801-49E5-BCF0-D10116CE5099}" srcOrd="1" destOrd="0" parTransId="{4B30C93F-3119-4864-8DDD-2D02EFEABA21}" sibTransId="{BE144CAE-2397-4249-96C1-BEE512277111}"/>
    <dgm:cxn modelId="{38DBEB95-F447-4000-A884-D7EF6F718F80}" type="presOf" srcId="{354B3500-5FBF-4DF5-933B-FA1E917DF264}" destId="{1BC0F451-5C5A-4627-BAA0-BAAC632001A9}" srcOrd="0" destOrd="0" presId="urn:microsoft.com/office/officeart/2018/2/layout/IconCircleList"/>
    <dgm:cxn modelId="{57E5EE9A-5569-4AF5-A7F1-CABAC1F87B16}" srcId="{BB2508BE-F3EB-4E68-B474-1C11CDB73F71}" destId="{0BA75B46-76ED-458D-AE98-1F5CEE040E1F}" srcOrd="2" destOrd="0" parTransId="{66463BD8-BB48-4B2B-A1FD-A721F7DD2F2F}" sibTransId="{354B3500-5FBF-4DF5-933B-FA1E917DF264}"/>
    <dgm:cxn modelId="{D45833F1-C3F0-48F0-AF95-6C7332AF24A2}" srcId="{BB2508BE-F3EB-4E68-B474-1C11CDB73F71}" destId="{D958434A-CF25-4576-B4D9-A0B1B0C8078E}" srcOrd="3" destOrd="0" parTransId="{3F5EB391-6B5C-4F0E-916D-B31D4315E99D}" sibTransId="{3177DEE0-B24D-4F4E-90A6-932325D73E5C}"/>
    <dgm:cxn modelId="{F1635A3A-4C71-41F1-9F51-174D60661EA5}" type="presParOf" srcId="{260B77A1-696B-48BE-9332-D4DFD56529AC}" destId="{7D971529-6A05-49E2-8BC3-4B0DA19EB048}" srcOrd="0" destOrd="0" presId="urn:microsoft.com/office/officeart/2018/2/layout/IconCircleList"/>
    <dgm:cxn modelId="{C20D8D48-93A5-4BFA-9E1F-5CEB19E589FD}" type="presParOf" srcId="{7D971529-6A05-49E2-8BC3-4B0DA19EB048}" destId="{784DCB08-1079-4766-9B19-AC20540AC8E7}" srcOrd="0" destOrd="0" presId="urn:microsoft.com/office/officeart/2018/2/layout/IconCircleList"/>
    <dgm:cxn modelId="{124CC876-FCA4-44D2-9382-CBF6C1415D44}" type="presParOf" srcId="{784DCB08-1079-4766-9B19-AC20540AC8E7}" destId="{79687238-AAFF-49A5-B249-55EAACDCD029}" srcOrd="0" destOrd="0" presId="urn:microsoft.com/office/officeart/2018/2/layout/IconCircleList"/>
    <dgm:cxn modelId="{E056BF1E-EB7C-4983-AE1B-CD3AEB7D14CB}" type="presParOf" srcId="{784DCB08-1079-4766-9B19-AC20540AC8E7}" destId="{7A64734D-E4B5-44CB-B6A2-0269D0288A24}" srcOrd="1" destOrd="0" presId="urn:microsoft.com/office/officeart/2018/2/layout/IconCircleList"/>
    <dgm:cxn modelId="{D829B6FC-9722-4753-B703-5D1C89FFC69F}" type="presParOf" srcId="{784DCB08-1079-4766-9B19-AC20540AC8E7}" destId="{F3C5A88C-7736-4954-9A06-529FB8118CE2}" srcOrd="2" destOrd="0" presId="urn:microsoft.com/office/officeart/2018/2/layout/IconCircleList"/>
    <dgm:cxn modelId="{FD6AFB62-461B-4D0C-B13F-996560A84FAD}" type="presParOf" srcId="{784DCB08-1079-4766-9B19-AC20540AC8E7}" destId="{1A89DFCC-F342-4162-91A9-8DDA43C6FD52}" srcOrd="3" destOrd="0" presId="urn:microsoft.com/office/officeart/2018/2/layout/IconCircleList"/>
    <dgm:cxn modelId="{57E3C0D1-E6C8-4631-A671-40FF58468219}" type="presParOf" srcId="{7D971529-6A05-49E2-8BC3-4B0DA19EB048}" destId="{AAE5B6F1-5BA8-4381-A834-8A146AB1F120}" srcOrd="1" destOrd="0" presId="urn:microsoft.com/office/officeart/2018/2/layout/IconCircleList"/>
    <dgm:cxn modelId="{B27923EA-3A4D-43DD-8FCD-E33CEAA418D1}" type="presParOf" srcId="{7D971529-6A05-49E2-8BC3-4B0DA19EB048}" destId="{86825E53-AABB-4D7A-A847-1E33ACB8E7F0}" srcOrd="2" destOrd="0" presId="urn:microsoft.com/office/officeart/2018/2/layout/IconCircleList"/>
    <dgm:cxn modelId="{5C7F77FA-A390-45C3-A5BC-CC2C92929486}" type="presParOf" srcId="{86825E53-AABB-4D7A-A847-1E33ACB8E7F0}" destId="{FE1CBB9C-1963-4638-9AAC-AC95763529C1}" srcOrd="0" destOrd="0" presId="urn:microsoft.com/office/officeart/2018/2/layout/IconCircleList"/>
    <dgm:cxn modelId="{E7F3F817-E9C0-4E88-9482-A7B8E591967D}" type="presParOf" srcId="{86825E53-AABB-4D7A-A847-1E33ACB8E7F0}" destId="{8371E3FF-4E02-4641-BAFE-0E5BEF161E06}" srcOrd="1" destOrd="0" presId="urn:microsoft.com/office/officeart/2018/2/layout/IconCircleList"/>
    <dgm:cxn modelId="{83763FCF-E56F-4451-94EF-3E87A4F00E47}" type="presParOf" srcId="{86825E53-AABB-4D7A-A847-1E33ACB8E7F0}" destId="{BCC0B9C4-036D-464A-A2A2-39440FDF58D9}" srcOrd="2" destOrd="0" presId="urn:microsoft.com/office/officeart/2018/2/layout/IconCircleList"/>
    <dgm:cxn modelId="{29DD7715-94E4-4BF7-A689-803B2CD8D1B1}" type="presParOf" srcId="{86825E53-AABB-4D7A-A847-1E33ACB8E7F0}" destId="{2FFD7191-1F68-425A-A97E-3D5A803597BC}" srcOrd="3" destOrd="0" presId="urn:microsoft.com/office/officeart/2018/2/layout/IconCircleList"/>
    <dgm:cxn modelId="{8F502DCB-3EAB-4C46-8063-95BD34ACED6F}" type="presParOf" srcId="{7D971529-6A05-49E2-8BC3-4B0DA19EB048}" destId="{0FEA251E-EBCD-4595-B813-338CD6D3048A}" srcOrd="3" destOrd="0" presId="urn:microsoft.com/office/officeart/2018/2/layout/IconCircleList"/>
    <dgm:cxn modelId="{84019A81-B108-4BB0-B279-1C625C75734D}" type="presParOf" srcId="{7D971529-6A05-49E2-8BC3-4B0DA19EB048}" destId="{B777709B-4762-47BC-88F4-E8A21CF926F9}" srcOrd="4" destOrd="0" presId="urn:microsoft.com/office/officeart/2018/2/layout/IconCircleList"/>
    <dgm:cxn modelId="{E1F42AB6-AE9F-46B5-B845-B2EBB043B2FB}" type="presParOf" srcId="{B777709B-4762-47BC-88F4-E8A21CF926F9}" destId="{BA1EC1F3-D7CC-43E6-96D9-CA4C738AEE75}" srcOrd="0" destOrd="0" presId="urn:microsoft.com/office/officeart/2018/2/layout/IconCircleList"/>
    <dgm:cxn modelId="{7573FCDA-24DC-459C-A6AB-477E1F1AF1ED}" type="presParOf" srcId="{B777709B-4762-47BC-88F4-E8A21CF926F9}" destId="{D55EB57D-99BA-4C14-83FB-F000F8940BC4}" srcOrd="1" destOrd="0" presId="urn:microsoft.com/office/officeart/2018/2/layout/IconCircleList"/>
    <dgm:cxn modelId="{F069B9EF-D36A-4B7A-AB9B-46D008B23A38}" type="presParOf" srcId="{B777709B-4762-47BC-88F4-E8A21CF926F9}" destId="{0C55B25D-0483-44BA-85A1-5510C588CD72}" srcOrd="2" destOrd="0" presId="urn:microsoft.com/office/officeart/2018/2/layout/IconCircleList"/>
    <dgm:cxn modelId="{414E7FEA-5467-4EC2-B14E-240FDBF1F47B}" type="presParOf" srcId="{B777709B-4762-47BC-88F4-E8A21CF926F9}" destId="{FE5CEBC4-EDE9-4E78-A126-F8453EB39D0A}" srcOrd="3" destOrd="0" presId="urn:microsoft.com/office/officeart/2018/2/layout/IconCircleList"/>
    <dgm:cxn modelId="{4F0210F0-5FDC-4A35-AADE-9CBFE9C528D9}" type="presParOf" srcId="{7D971529-6A05-49E2-8BC3-4B0DA19EB048}" destId="{1BC0F451-5C5A-4627-BAA0-BAAC632001A9}" srcOrd="5" destOrd="0" presId="urn:microsoft.com/office/officeart/2018/2/layout/IconCircleList"/>
    <dgm:cxn modelId="{D666872F-E4B3-4935-BE43-8E62777E1470}" type="presParOf" srcId="{7D971529-6A05-49E2-8BC3-4B0DA19EB048}" destId="{7A46F8DF-503F-4B8A-8B7D-3E3F540F722F}" srcOrd="6" destOrd="0" presId="urn:microsoft.com/office/officeart/2018/2/layout/IconCircleList"/>
    <dgm:cxn modelId="{82E5FAB1-3485-4AD1-9110-019F6AB38E69}" type="presParOf" srcId="{7A46F8DF-503F-4B8A-8B7D-3E3F540F722F}" destId="{2B85C1CA-8BC2-4A8E-9126-427B431DAB29}" srcOrd="0" destOrd="0" presId="urn:microsoft.com/office/officeart/2018/2/layout/IconCircleList"/>
    <dgm:cxn modelId="{196EF588-6FB7-4EA7-879C-7F6EB85CE4AE}" type="presParOf" srcId="{7A46F8DF-503F-4B8A-8B7D-3E3F540F722F}" destId="{2CBE6913-AE5B-461C-8E57-5CD7646EB118}" srcOrd="1" destOrd="0" presId="urn:microsoft.com/office/officeart/2018/2/layout/IconCircleList"/>
    <dgm:cxn modelId="{4BCE5B91-0DF0-4BBF-979A-16973DB85281}" type="presParOf" srcId="{7A46F8DF-503F-4B8A-8B7D-3E3F540F722F}" destId="{85B8D8A1-0542-4A62-BBDC-BC9DD3911343}" srcOrd="2" destOrd="0" presId="urn:microsoft.com/office/officeart/2018/2/layout/IconCircleList"/>
    <dgm:cxn modelId="{3968DE16-1FD8-4C63-A6A6-87201DC1F098}" type="presParOf" srcId="{7A46F8DF-503F-4B8A-8B7D-3E3F540F722F}" destId="{9591C949-3FEE-4B37-83FC-E3E0C807D9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5BEFF-BB82-4236-904D-CABBD18AA1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A68AC-4662-4CA4-8B61-F37572E5D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Gmail OAuth securely</a:t>
          </a:r>
        </a:p>
      </dgm:t>
    </dgm:pt>
    <dgm:pt modelId="{5AD74D56-DC28-415F-97C4-30D7C9F62C5B}" type="parTrans" cxnId="{CAC6DF2B-55B7-4724-997A-35FC1A236EAA}">
      <dgm:prSet/>
      <dgm:spPr/>
      <dgm:t>
        <a:bodyPr/>
        <a:lstStyle/>
        <a:p>
          <a:endParaRPr lang="en-US"/>
        </a:p>
      </dgm:t>
    </dgm:pt>
    <dgm:pt modelId="{5EB17DF0-A99E-4662-AFE7-9FE60948170D}" type="sibTrans" cxnId="{CAC6DF2B-55B7-4724-997A-35FC1A236EAA}">
      <dgm:prSet/>
      <dgm:spPr/>
      <dgm:t>
        <a:bodyPr/>
        <a:lstStyle/>
        <a:p>
          <a:endParaRPr lang="en-US"/>
        </a:p>
      </dgm:t>
    </dgm:pt>
    <dgm:pt modelId="{1FE07055-BEA7-4541-8C87-096E00906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Handling API rate limits</a:t>
          </a:r>
        </a:p>
      </dgm:t>
    </dgm:pt>
    <dgm:pt modelId="{1D1FA0D2-14B8-46DE-8088-6B436C11A7A1}" type="parTrans" cxnId="{E9475DA2-D922-42A1-98B1-7C013D5C9A00}">
      <dgm:prSet/>
      <dgm:spPr/>
      <dgm:t>
        <a:bodyPr/>
        <a:lstStyle/>
        <a:p>
          <a:endParaRPr lang="en-US"/>
        </a:p>
      </dgm:t>
    </dgm:pt>
    <dgm:pt modelId="{135EB1F2-397B-442E-903E-034E990038C3}" type="sibTrans" cxnId="{E9475DA2-D922-42A1-98B1-7C013D5C9A00}">
      <dgm:prSet/>
      <dgm:spPr/>
      <dgm:t>
        <a:bodyPr/>
        <a:lstStyle/>
        <a:p>
          <a:endParaRPr lang="en-US"/>
        </a:p>
      </dgm:t>
    </dgm:pt>
    <dgm:pt modelId="{8B895FAD-2821-45F3-AC51-8E16E53AD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Parsing AI responses reliably</a:t>
          </a:r>
        </a:p>
      </dgm:t>
    </dgm:pt>
    <dgm:pt modelId="{4461EAB1-B9FD-47A1-8D9E-A97F971DF4E4}" type="parTrans" cxnId="{62D81F72-5C47-4B98-9310-0244D8A4BB74}">
      <dgm:prSet/>
      <dgm:spPr/>
      <dgm:t>
        <a:bodyPr/>
        <a:lstStyle/>
        <a:p>
          <a:endParaRPr lang="en-US"/>
        </a:p>
      </dgm:t>
    </dgm:pt>
    <dgm:pt modelId="{83731050-425C-4B09-AD97-8651E7A2A1D7}" type="sibTrans" cxnId="{62D81F72-5C47-4B98-9310-0244D8A4BB74}">
      <dgm:prSet/>
      <dgm:spPr/>
      <dgm:t>
        <a:bodyPr/>
        <a:lstStyle/>
        <a:p>
          <a:endParaRPr lang="en-US"/>
        </a:p>
      </dgm:t>
    </dgm:pt>
    <dgm:pt modelId="{09073E8A-F789-45F3-92CF-C13F88860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Coordinating multi-step ticket workflows</a:t>
          </a:r>
        </a:p>
      </dgm:t>
    </dgm:pt>
    <dgm:pt modelId="{E561A908-C697-4B22-8B99-868794105311}" type="parTrans" cxnId="{8DB9D126-3B45-4A60-8D37-ED46E53989DA}">
      <dgm:prSet/>
      <dgm:spPr/>
      <dgm:t>
        <a:bodyPr/>
        <a:lstStyle/>
        <a:p>
          <a:endParaRPr lang="en-US"/>
        </a:p>
      </dgm:t>
    </dgm:pt>
    <dgm:pt modelId="{0BC794F4-D7B4-4862-9977-69037715FACB}" type="sibTrans" cxnId="{8DB9D126-3B45-4A60-8D37-ED46E53989DA}">
      <dgm:prSet/>
      <dgm:spPr/>
      <dgm:t>
        <a:bodyPr/>
        <a:lstStyle/>
        <a:p>
          <a:endParaRPr lang="en-US"/>
        </a:p>
      </dgm:t>
    </dgm:pt>
    <dgm:pt modelId="{2F5C5008-3D31-48BE-9B3F-CC401EF333BE}" type="pres">
      <dgm:prSet presAssocID="{53D5BEFF-BB82-4236-904D-CABBD18AA179}" presName="root" presStyleCnt="0">
        <dgm:presLayoutVars>
          <dgm:dir/>
          <dgm:resizeHandles val="exact"/>
        </dgm:presLayoutVars>
      </dgm:prSet>
      <dgm:spPr/>
    </dgm:pt>
    <dgm:pt modelId="{3CFF50CD-796D-404C-901B-6B5B17B849F9}" type="pres">
      <dgm:prSet presAssocID="{D2EA68AC-4662-4CA4-8B61-F37572E5D1D7}" presName="compNode" presStyleCnt="0"/>
      <dgm:spPr/>
    </dgm:pt>
    <dgm:pt modelId="{ED193775-FD15-4C52-A4EE-A14B6D62EB2F}" type="pres">
      <dgm:prSet presAssocID="{D2EA68AC-4662-4CA4-8B61-F37572E5D1D7}" presName="bgRect" presStyleLbl="bgShp" presStyleIdx="0" presStyleCnt="4"/>
      <dgm:spPr/>
    </dgm:pt>
    <dgm:pt modelId="{9DE3E5AA-05E9-428E-BD87-56A0478B6A09}" type="pres">
      <dgm:prSet presAssocID="{D2EA68AC-4662-4CA4-8B61-F37572E5D1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BF42D79-AC14-4B43-9763-D67283262FB9}" type="pres">
      <dgm:prSet presAssocID="{D2EA68AC-4662-4CA4-8B61-F37572E5D1D7}" presName="spaceRect" presStyleCnt="0"/>
      <dgm:spPr/>
    </dgm:pt>
    <dgm:pt modelId="{6FDAA048-4A24-4307-B43F-A19672F64159}" type="pres">
      <dgm:prSet presAssocID="{D2EA68AC-4662-4CA4-8B61-F37572E5D1D7}" presName="parTx" presStyleLbl="revTx" presStyleIdx="0" presStyleCnt="4">
        <dgm:presLayoutVars>
          <dgm:chMax val="0"/>
          <dgm:chPref val="0"/>
        </dgm:presLayoutVars>
      </dgm:prSet>
      <dgm:spPr/>
    </dgm:pt>
    <dgm:pt modelId="{4287F3CD-3E8E-43BD-B059-F1666290FE8C}" type="pres">
      <dgm:prSet presAssocID="{5EB17DF0-A99E-4662-AFE7-9FE60948170D}" presName="sibTrans" presStyleCnt="0"/>
      <dgm:spPr/>
    </dgm:pt>
    <dgm:pt modelId="{E47A9B7B-1D44-4EF2-9FDB-C0082A16843B}" type="pres">
      <dgm:prSet presAssocID="{1FE07055-BEA7-4541-8C87-096E00906FB4}" presName="compNode" presStyleCnt="0"/>
      <dgm:spPr/>
    </dgm:pt>
    <dgm:pt modelId="{1DB043B4-9D84-4ABB-8FC2-8090FBE07488}" type="pres">
      <dgm:prSet presAssocID="{1FE07055-BEA7-4541-8C87-096E00906FB4}" presName="bgRect" presStyleLbl="bgShp" presStyleIdx="1" presStyleCnt="4"/>
      <dgm:spPr/>
    </dgm:pt>
    <dgm:pt modelId="{932F2BF3-ECFB-4C6C-BAFC-1CBFAA36F510}" type="pres">
      <dgm:prSet presAssocID="{1FE07055-BEA7-4541-8C87-096E00906F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1DC974-B56D-4F55-9F35-3B604D68BC40}" type="pres">
      <dgm:prSet presAssocID="{1FE07055-BEA7-4541-8C87-096E00906FB4}" presName="spaceRect" presStyleCnt="0"/>
      <dgm:spPr/>
    </dgm:pt>
    <dgm:pt modelId="{19882532-28D6-4C74-BB6D-11BC01EF5BEA}" type="pres">
      <dgm:prSet presAssocID="{1FE07055-BEA7-4541-8C87-096E00906FB4}" presName="parTx" presStyleLbl="revTx" presStyleIdx="1" presStyleCnt="4">
        <dgm:presLayoutVars>
          <dgm:chMax val="0"/>
          <dgm:chPref val="0"/>
        </dgm:presLayoutVars>
      </dgm:prSet>
      <dgm:spPr/>
    </dgm:pt>
    <dgm:pt modelId="{E18CD4D8-F18E-4765-9B2A-5449A86F2855}" type="pres">
      <dgm:prSet presAssocID="{135EB1F2-397B-442E-903E-034E990038C3}" presName="sibTrans" presStyleCnt="0"/>
      <dgm:spPr/>
    </dgm:pt>
    <dgm:pt modelId="{C482053E-15DC-4B67-BD40-D59D296FEB37}" type="pres">
      <dgm:prSet presAssocID="{8B895FAD-2821-45F3-AC51-8E16E53AD0DB}" presName="compNode" presStyleCnt="0"/>
      <dgm:spPr/>
    </dgm:pt>
    <dgm:pt modelId="{7C9A0CA1-4423-444A-9971-0DAD1F26221E}" type="pres">
      <dgm:prSet presAssocID="{8B895FAD-2821-45F3-AC51-8E16E53AD0DB}" presName="bgRect" presStyleLbl="bgShp" presStyleIdx="2" presStyleCnt="4"/>
      <dgm:spPr/>
    </dgm:pt>
    <dgm:pt modelId="{2FACDA44-21EB-45EF-A841-160474FED120}" type="pres">
      <dgm:prSet presAssocID="{8B895FAD-2821-45F3-AC51-8E16E53AD0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D31081-8A0E-4D75-992A-86F78EE577CC}" type="pres">
      <dgm:prSet presAssocID="{8B895FAD-2821-45F3-AC51-8E16E53AD0DB}" presName="spaceRect" presStyleCnt="0"/>
      <dgm:spPr/>
    </dgm:pt>
    <dgm:pt modelId="{F2898247-8500-4A5B-8938-8D7B046F02D3}" type="pres">
      <dgm:prSet presAssocID="{8B895FAD-2821-45F3-AC51-8E16E53AD0DB}" presName="parTx" presStyleLbl="revTx" presStyleIdx="2" presStyleCnt="4">
        <dgm:presLayoutVars>
          <dgm:chMax val="0"/>
          <dgm:chPref val="0"/>
        </dgm:presLayoutVars>
      </dgm:prSet>
      <dgm:spPr/>
    </dgm:pt>
    <dgm:pt modelId="{02BE2720-C5D9-425F-A8A7-18EC8A0ABFD2}" type="pres">
      <dgm:prSet presAssocID="{83731050-425C-4B09-AD97-8651E7A2A1D7}" presName="sibTrans" presStyleCnt="0"/>
      <dgm:spPr/>
    </dgm:pt>
    <dgm:pt modelId="{771C9F28-4FDC-4966-AD2F-418B5EF1EF4F}" type="pres">
      <dgm:prSet presAssocID="{09073E8A-F789-45F3-92CF-C13F88860395}" presName="compNode" presStyleCnt="0"/>
      <dgm:spPr/>
    </dgm:pt>
    <dgm:pt modelId="{4710BBCF-4811-478E-92BC-BE0F4201F800}" type="pres">
      <dgm:prSet presAssocID="{09073E8A-F789-45F3-92CF-C13F88860395}" presName="bgRect" presStyleLbl="bgShp" presStyleIdx="3" presStyleCnt="4"/>
      <dgm:spPr/>
    </dgm:pt>
    <dgm:pt modelId="{29142EDC-FC58-4268-868B-052F8634D458}" type="pres">
      <dgm:prSet presAssocID="{09073E8A-F789-45F3-92CF-C13F888603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EE77B69-D20B-472A-A136-A04DAF4EB379}" type="pres">
      <dgm:prSet presAssocID="{09073E8A-F789-45F3-92CF-C13F88860395}" presName="spaceRect" presStyleCnt="0"/>
      <dgm:spPr/>
    </dgm:pt>
    <dgm:pt modelId="{9752CD3F-581B-4AEA-8E38-B52D150F58B5}" type="pres">
      <dgm:prSet presAssocID="{09073E8A-F789-45F3-92CF-C13F888603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B9D126-3B45-4A60-8D37-ED46E53989DA}" srcId="{53D5BEFF-BB82-4236-904D-CABBD18AA179}" destId="{09073E8A-F789-45F3-92CF-C13F88860395}" srcOrd="3" destOrd="0" parTransId="{E561A908-C697-4B22-8B99-868794105311}" sibTransId="{0BC794F4-D7B4-4862-9977-69037715FACB}"/>
    <dgm:cxn modelId="{D0E3F129-6637-4623-93B6-DB75F2F5ED1E}" type="presOf" srcId="{09073E8A-F789-45F3-92CF-C13F88860395}" destId="{9752CD3F-581B-4AEA-8E38-B52D150F58B5}" srcOrd="0" destOrd="0" presId="urn:microsoft.com/office/officeart/2018/2/layout/IconVerticalSolidList"/>
    <dgm:cxn modelId="{CAC6DF2B-55B7-4724-997A-35FC1A236EAA}" srcId="{53D5BEFF-BB82-4236-904D-CABBD18AA179}" destId="{D2EA68AC-4662-4CA4-8B61-F37572E5D1D7}" srcOrd="0" destOrd="0" parTransId="{5AD74D56-DC28-415F-97C4-30D7C9F62C5B}" sibTransId="{5EB17DF0-A99E-4662-AFE7-9FE60948170D}"/>
    <dgm:cxn modelId="{94ED0D3D-3CCC-4C2A-BF8C-179E289E4AD3}" type="presOf" srcId="{8B895FAD-2821-45F3-AC51-8E16E53AD0DB}" destId="{F2898247-8500-4A5B-8938-8D7B046F02D3}" srcOrd="0" destOrd="0" presId="urn:microsoft.com/office/officeart/2018/2/layout/IconVerticalSolidList"/>
    <dgm:cxn modelId="{62D81F72-5C47-4B98-9310-0244D8A4BB74}" srcId="{53D5BEFF-BB82-4236-904D-CABBD18AA179}" destId="{8B895FAD-2821-45F3-AC51-8E16E53AD0DB}" srcOrd="2" destOrd="0" parTransId="{4461EAB1-B9FD-47A1-8D9E-A97F971DF4E4}" sibTransId="{83731050-425C-4B09-AD97-8651E7A2A1D7}"/>
    <dgm:cxn modelId="{BDB77681-50E0-4F5A-81F2-2D931C905EF1}" type="presOf" srcId="{D2EA68AC-4662-4CA4-8B61-F37572E5D1D7}" destId="{6FDAA048-4A24-4307-B43F-A19672F64159}" srcOrd="0" destOrd="0" presId="urn:microsoft.com/office/officeart/2018/2/layout/IconVerticalSolidList"/>
    <dgm:cxn modelId="{E9475DA2-D922-42A1-98B1-7C013D5C9A00}" srcId="{53D5BEFF-BB82-4236-904D-CABBD18AA179}" destId="{1FE07055-BEA7-4541-8C87-096E00906FB4}" srcOrd="1" destOrd="0" parTransId="{1D1FA0D2-14B8-46DE-8088-6B436C11A7A1}" sibTransId="{135EB1F2-397B-442E-903E-034E990038C3}"/>
    <dgm:cxn modelId="{4C432AA5-C7DF-470D-A3EF-64AA8DCC5154}" type="presOf" srcId="{1FE07055-BEA7-4541-8C87-096E00906FB4}" destId="{19882532-28D6-4C74-BB6D-11BC01EF5BEA}" srcOrd="0" destOrd="0" presId="urn:microsoft.com/office/officeart/2018/2/layout/IconVerticalSolidList"/>
    <dgm:cxn modelId="{628216E8-B0BE-4B2D-B80D-92CF907C40F0}" type="presOf" srcId="{53D5BEFF-BB82-4236-904D-CABBD18AA179}" destId="{2F5C5008-3D31-48BE-9B3F-CC401EF333BE}" srcOrd="0" destOrd="0" presId="urn:microsoft.com/office/officeart/2018/2/layout/IconVerticalSolidList"/>
    <dgm:cxn modelId="{EE20EE4B-104C-4465-946E-F7B43B328B8F}" type="presParOf" srcId="{2F5C5008-3D31-48BE-9B3F-CC401EF333BE}" destId="{3CFF50CD-796D-404C-901B-6B5B17B849F9}" srcOrd="0" destOrd="0" presId="urn:microsoft.com/office/officeart/2018/2/layout/IconVerticalSolidList"/>
    <dgm:cxn modelId="{5CB94810-1E0B-4F2B-AB7F-B917A29E595A}" type="presParOf" srcId="{3CFF50CD-796D-404C-901B-6B5B17B849F9}" destId="{ED193775-FD15-4C52-A4EE-A14B6D62EB2F}" srcOrd="0" destOrd="0" presId="urn:microsoft.com/office/officeart/2018/2/layout/IconVerticalSolidList"/>
    <dgm:cxn modelId="{D71871BD-6F71-466E-A967-12164C1D518E}" type="presParOf" srcId="{3CFF50CD-796D-404C-901B-6B5B17B849F9}" destId="{9DE3E5AA-05E9-428E-BD87-56A0478B6A09}" srcOrd="1" destOrd="0" presId="urn:microsoft.com/office/officeart/2018/2/layout/IconVerticalSolidList"/>
    <dgm:cxn modelId="{0211F4B8-7012-4BDA-A715-2984E9F4F1EA}" type="presParOf" srcId="{3CFF50CD-796D-404C-901B-6B5B17B849F9}" destId="{1BF42D79-AC14-4B43-9763-D67283262FB9}" srcOrd="2" destOrd="0" presId="urn:microsoft.com/office/officeart/2018/2/layout/IconVerticalSolidList"/>
    <dgm:cxn modelId="{8E6A084B-3D95-4650-8A33-C3B7498C9952}" type="presParOf" srcId="{3CFF50CD-796D-404C-901B-6B5B17B849F9}" destId="{6FDAA048-4A24-4307-B43F-A19672F64159}" srcOrd="3" destOrd="0" presId="urn:microsoft.com/office/officeart/2018/2/layout/IconVerticalSolidList"/>
    <dgm:cxn modelId="{F2424438-8FBC-4EE2-9B91-874CC3952B92}" type="presParOf" srcId="{2F5C5008-3D31-48BE-9B3F-CC401EF333BE}" destId="{4287F3CD-3E8E-43BD-B059-F1666290FE8C}" srcOrd="1" destOrd="0" presId="urn:microsoft.com/office/officeart/2018/2/layout/IconVerticalSolidList"/>
    <dgm:cxn modelId="{CE6A3858-8A6E-4FB1-B13F-EF50AF731BD9}" type="presParOf" srcId="{2F5C5008-3D31-48BE-9B3F-CC401EF333BE}" destId="{E47A9B7B-1D44-4EF2-9FDB-C0082A16843B}" srcOrd="2" destOrd="0" presId="urn:microsoft.com/office/officeart/2018/2/layout/IconVerticalSolidList"/>
    <dgm:cxn modelId="{7E29C66C-F117-4188-B80C-669F782A9DB7}" type="presParOf" srcId="{E47A9B7B-1D44-4EF2-9FDB-C0082A16843B}" destId="{1DB043B4-9D84-4ABB-8FC2-8090FBE07488}" srcOrd="0" destOrd="0" presId="urn:microsoft.com/office/officeart/2018/2/layout/IconVerticalSolidList"/>
    <dgm:cxn modelId="{D0133D37-2F48-45C8-A209-DBE172B28A2F}" type="presParOf" srcId="{E47A9B7B-1D44-4EF2-9FDB-C0082A16843B}" destId="{932F2BF3-ECFB-4C6C-BAFC-1CBFAA36F510}" srcOrd="1" destOrd="0" presId="urn:microsoft.com/office/officeart/2018/2/layout/IconVerticalSolidList"/>
    <dgm:cxn modelId="{B94C6109-3717-4C1F-8FF5-738E46FEEC4A}" type="presParOf" srcId="{E47A9B7B-1D44-4EF2-9FDB-C0082A16843B}" destId="{AA1DC974-B56D-4F55-9F35-3B604D68BC40}" srcOrd="2" destOrd="0" presId="urn:microsoft.com/office/officeart/2018/2/layout/IconVerticalSolidList"/>
    <dgm:cxn modelId="{A5EBFE38-94DC-4640-9740-FBA836E7E498}" type="presParOf" srcId="{E47A9B7B-1D44-4EF2-9FDB-C0082A16843B}" destId="{19882532-28D6-4C74-BB6D-11BC01EF5BEA}" srcOrd="3" destOrd="0" presId="urn:microsoft.com/office/officeart/2018/2/layout/IconVerticalSolidList"/>
    <dgm:cxn modelId="{95D4335E-9AAE-4430-8037-588086CFD08F}" type="presParOf" srcId="{2F5C5008-3D31-48BE-9B3F-CC401EF333BE}" destId="{E18CD4D8-F18E-4765-9B2A-5449A86F2855}" srcOrd="3" destOrd="0" presId="urn:microsoft.com/office/officeart/2018/2/layout/IconVerticalSolidList"/>
    <dgm:cxn modelId="{F0FFEDA6-4537-4BBF-89D1-3250C1C4A418}" type="presParOf" srcId="{2F5C5008-3D31-48BE-9B3F-CC401EF333BE}" destId="{C482053E-15DC-4B67-BD40-D59D296FEB37}" srcOrd="4" destOrd="0" presId="urn:microsoft.com/office/officeart/2018/2/layout/IconVerticalSolidList"/>
    <dgm:cxn modelId="{5BEF330B-035A-45D5-A0C8-D12AD54594F8}" type="presParOf" srcId="{C482053E-15DC-4B67-BD40-D59D296FEB37}" destId="{7C9A0CA1-4423-444A-9971-0DAD1F26221E}" srcOrd="0" destOrd="0" presId="urn:microsoft.com/office/officeart/2018/2/layout/IconVerticalSolidList"/>
    <dgm:cxn modelId="{782E1898-815A-4DC7-9FBA-21A91D7371A7}" type="presParOf" srcId="{C482053E-15DC-4B67-BD40-D59D296FEB37}" destId="{2FACDA44-21EB-45EF-A841-160474FED120}" srcOrd="1" destOrd="0" presId="urn:microsoft.com/office/officeart/2018/2/layout/IconVerticalSolidList"/>
    <dgm:cxn modelId="{E81221B8-BC8B-43B8-9FF4-F38D33868D99}" type="presParOf" srcId="{C482053E-15DC-4B67-BD40-D59D296FEB37}" destId="{57D31081-8A0E-4D75-992A-86F78EE577CC}" srcOrd="2" destOrd="0" presId="urn:microsoft.com/office/officeart/2018/2/layout/IconVerticalSolidList"/>
    <dgm:cxn modelId="{7DCD8445-329D-497E-9B6C-3C8154AD698B}" type="presParOf" srcId="{C482053E-15DC-4B67-BD40-D59D296FEB37}" destId="{F2898247-8500-4A5B-8938-8D7B046F02D3}" srcOrd="3" destOrd="0" presId="urn:microsoft.com/office/officeart/2018/2/layout/IconVerticalSolidList"/>
    <dgm:cxn modelId="{8734B988-5768-4580-A72A-67E635CFE84D}" type="presParOf" srcId="{2F5C5008-3D31-48BE-9B3F-CC401EF333BE}" destId="{02BE2720-C5D9-425F-A8A7-18EC8A0ABFD2}" srcOrd="5" destOrd="0" presId="urn:microsoft.com/office/officeart/2018/2/layout/IconVerticalSolidList"/>
    <dgm:cxn modelId="{8F885520-91CC-45E8-9CB5-80189CC0F8E9}" type="presParOf" srcId="{2F5C5008-3D31-48BE-9B3F-CC401EF333BE}" destId="{771C9F28-4FDC-4966-AD2F-418B5EF1EF4F}" srcOrd="6" destOrd="0" presId="urn:microsoft.com/office/officeart/2018/2/layout/IconVerticalSolidList"/>
    <dgm:cxn modelId="{F85794E6-8CEE-4EFE-9F97-CDE813F070B2}" type="presParOf" srcId="{771C9F28-4FDC-4966-AD2F-418B5EF1EF4F}" destId="{4710BBCF-4811-478E-92BC-BE0F4201F800}" srcOrd="0" destOrd="0" presId="urn:microsoft.com/office/officeart/2018/2/layout/IconVerticalSolidList"/>
    <dgm:cxn modelId="{53291CF5-C650-4948-A16D-16BBD7B4CAF4}" type="presParOf" srcId="{771C9F28-4FDC-4966-AD2F-418B5EF1EF4F}" destId="{29142EDC-FC58-4268-868B-052F8634D458}" srcOrd="1" destOrd="0" presId="urn:microsoft.com/office/officeart/2018/2/layout/IconVerticalSolidList"/>
    <dgm:cxn modelId="{AD0F564C-7593-4E90-9507-9C4FA162E1F0}" type="presParOf" srcId="{771C9F28-4FDC-4966-AD2F-418B5EF1EF4F}" destId="{0EE77B69-D20B-472A-A136-A04DAF4EB379}" srcOrd="2" destOrd="0" presId="urn:microsoft.com/office/officeart/2018/2/layout/IconVerticalSolidList"/>
    <dgm:cxn modelId="{21B92710-D7B6-4F42-AFED-D2D8EAE3818C}" type="presParOf" srcId="{771C9F28-4FDC-4966-AD2F-418B5EF1EF4F}" destId="{9752CD3F-581B-4AEA-8E38-B52D150F58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02137-8518-4CB5-86E2-E926F9675BC8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F7D006-0959-4B7A-87A3-013A99CA4446}">
      <dgm:prSet/>
      <dgm:spPr/>
      <dgm:t>
        <a:bodyPr/>
        <a:lstStyle/>
        <a:p>
          <a:r>
            <a:rPr lang="en-US"/>
            <a:t>Expand</a:t>
          </a:r>
        </a:p>
      </dgm:t>
    </dgm:pt>
    <dgm:pt modelId="{161B1D29-D5E9-4DE1-A1DB-BD0A5E94DE35}" type="parTrans" cxnId="{1437A14F-E1C1-4DE2-9262-134DC4C5FFD7}">
      <dgm:prSet/>
      <dgm:spPr/>
      <dgm:t>
        <a:bodyPr/>
        <a:lstStyle/>
        <a:p>
          <a:endParaRPr lang="en-US"/>
        </a:p>
      </dgm:t>
    </dgm:pt>
    <dgm:pt modelId="{8ECC64B5-142E-48C3-B9E8-08807C1487A6}" type="sibTrans" cxnId="{1437A14F-E1C1-4DE2-9262-134DC4C5FFD7}">
      <dgm:prSet/>
      <dgm:spPr/>
      <dgm:t>
        <a:bodyPr/>
        <a:lstStyle/>
        <a:p>
          <a:endParaRPr lang="en-US"/>
        </a:p>
      </dgm:t>
    </dgm:pt>
    <dgm:pt modelId="{302E9D60-3BB3-4AF8-8FD1-09295E49C6DA}">
      <dgm:prSet/>
      <dgm:spPr/>
      <dgm:t>
        <a:bodyPr/>
        <a:lstStyle/>
        <a:p>
          <a:r>
            <a:rPr lang="en-US"/>
            <a:t>Expand AI to handle more ticket categories</a:t>
          </a:r>
        </a:p>
      </dgm:t>
    </dgm:pt>
    <dgm:pt modelId="{D56BE7E8-2CF5-43DD-B62C-D98D19EA36A5}" type="parTrans" cxnId="{2D7F25A1-1E51-42D9-A149-751DEC8DF285}">
      <dgm:prSet/>
      <dgm:spPr/>
      <dgm:t>
        <a:bodyPr/>
        <a:lstStyle/>
        <a:p>
          <a:endParaRPr lang="en-US"/>
        </a:p>
      </dgm:t>
    </dgm:pt>
    <dgm:pt modelId="{26D40018-E09E-48BB-8ADA-138947337160}" type="sibTrans" cxnId="{2D7F25A1-1E51-42D9-A149-751DEC8DF285}">
      <dgm:prSet/>
      <dgm:spPr/>
      <dgm:t>
        <a:bodyPr/>
        <a:lstStyle/>
        <a:p>
          <a:endParaRPr lang="en-US"/>
        </a:p>
      </dgm:t>
    </dgm:pt>
    <dgm:pt modelId="{84738D12-FB72-4C6F-9C73-AD6F84639D3B}">
      <dgm:prSet/>
      <dgm:spPr/>
      <dgm:t>
        <a:bodyPr/>
        <a:lstStyle/>
        <a:p>
          <a:r>
            <a:rPr lang="en-US"/>
            <a:t>Add</a:t>
          </a:r>
        </a:p>
      </dgm:t>
    </dgm:pt>
    <dgm:pt modelId="{5508F731-E48D-4E94-8AC8-273BAC08EA99}" type="parTrans" cxnId="{5D779C34-1C87-4632-BD7B-929CF36211E7}">
      <dgm:prSet/>
      <dgm:spPr/>
      <dgm:t>
        <a:bodyPr/>
        <a:lstStyle/>
        <a:p>
          <a:endParaRPr lang="en-US"/>
        </a:p>
      </dgm:t>
    </dgm:pt>
    <dgm:pt modelId="{7A40DBD0-645E-48AF-8E1E-6CC759711B46}" type="sibTrans" cxnId="{5D779C34-1C87-4632-BD7B-929CF36211E7}">
      <dgm:prSet/>
      <dgm:spPr/>
      <dgm:t>
        <a:bodyPr/>
        <a:lstStyle/>
        <a:p>
          <a:endParaRPr lang="en-US"/>
        </a:p>
      </dgm:t>
    </dgm:pt>
    <dgm:pt modelId="{5B59B000-2F07-455A-9E38-1210E5881034}">
      <dgm:prSet/>
      <dgm:spPr/>
      <dgm:t>
        <a:bodyPr/>
        <a:lstStyle/>
        <a:p>
          <a:r>
            <a:rPr lang="en-US"/>
            <a:t>Add real-time alerts on Slack/Teams</a:t>
          </a:r>
        </a:p>
      </dgm:t>
    </dgm:pt>
    <dgm:pt modelId="{15DF77EA-C0AB-4389-88EE-A9192E97ECF4}" type="parTrans" cxnId="{C6BA6F95-D42B-42B6-9685-1FE31DD0EFB9}">
      <dgm:prSet/>
      <dgm:spPr/>
      <dgm:t>
        <a:bodyPr/>
        <a:lstStyle/>
        <a:p>
          <a:endParaRPr lang="en-US"/>
        </a:p>
      </dgm:t>
    </dgm:pt>
    <dgm:pt modelId="{43081C91-E420-4CD1-8224-5C2F261898F6}" type="sibTrans" cxnId="{C6BA6F95-D42B-42B6-9685-1FE31DD0EFB9}">
      <dgm:prSet/>
      <dgm:spPr/>
      <dgm:t>
        <a:bodyPr/>
        <a:lstStyle/>
        <a:p>
          <a:endParaRPr lang="en-US"/>
        </a:p>
      </dgm:t>
    </dgm:pt>
    <dgm:pt modelId="{59688FEB-1939-4284-AA6B-A0D592FB5768}">
      <dgm:prSet/>
      <dgm:spPr/>
      <dgm:t>
        <a:bodyPr/>
        <a:lstStyle/>
        <a:p>
          <a:r>
            <a:rPr lang="en-US"/>
            <a:t>Build</a:t>
          </a:r>
        </a:p>
      </dgm:t>
    </dgm:pt>
    <dgm:pt modelId="{C4E22448-AE31-472C-82B0-4BDC6796B90D}" type="parTrans" cxnId="{00725216-9914-4E90-BB41-39288FA1CC11}">
      <dgm:prSet/>
      <dgm:spPr/>
      <dgm:t>
        <a:bodyPr/>
        <a:lstStyle/>
        <a:p>
          <a:endParaRPr lang="en-US"/>
        </a:p>
      </dgm:t>
    </dgm:pt>
    <dgm:pt modelId="{903403B0-51E9-43F2-8660-FC93BEA07004}" type="sibTrans" cxnId="{00725216-9914-4E90-BB41-39288FA1CC11}">
      <dgm:prSet/>
      <dgm:spPr/>
      <dgm:t>
        <a:bodyPr/>
        <a:lstStyle/>
        <a:p>
          <a:endParaRPr lang="en-US"/>
        </a:p>
      </dgm:t>
    </dgm:pt>
    <dgm:pt modelId="{A72ACA4D-5D08-441C-B0C6-C73EA0C1A221}">
      <dgm:prSet/>
      <dgm:spPr/>
      <dgm:t>
        <a:bodyPr/>
        <a:lstStyle/>
        <a:p>
          <a:r>
            <a:rPr lang="en-US"/>
            <a:t>Build a monitoring dashboard</a:t>
          </a:r>
        </a:p>
      </dgm:t>
    </dgm:pt>
    <dgm:pt modelId="{1A48D16F-BD02-4CE5-9174-1B8BC3601531}" type="parTrans" cxnId="{C94EB5F3-138A-4885-99D0-001BC4B2FD23}">
      <dgm:prSet/>
      <dgm:spPr/>
      <dgm:t>
        <a:bodyPr/>
        <a:lstStyle/>
        <a:p>
          <a:endParaRPr lang="en-US"/>
        </a:p>
      </dgm:t>
    </dgm:pt>
    <dgm:pt modelId="{8F2B16A8-1755-48B2-B2B6-F932187A65C8}" type="sibTrans" cxnId="{C94EB5F3-138A-4885-99D0-001BC4B2FD23}">
      <dgm:prSet/>
      <dgm:spPr/>
      <dgm:t>
        <a:bodyPr/>
        <a:lstStyle/>
        <a:p>
          <a:endParaRPr lang="en-US"/>
        </a:p>
      </dgm:t>
    </dgm:pt>
    <dgm:pt modelId="{2653FF1D-FB19-4328-B599-1295C4B47245}">
      <dgm:prSet/>
      <dgm:spPr/>
      <dgm:t>
        <a:bodyPr/>
        <a:lstStyle/>
        <a:p>
          <a:r>
            <a:rPr lang="en-US"/>
            <a:t>Enhance</a:t>
          </a:r>
        </a:p>
      </dgm:t>
    </dgm:pt>
    <dgm:pt modelId="{5056CFDD-B13A-4032-B294-20338AFEC09A}" type="parTrans" cxnId="{C57AE39A-B5B0-49DD-845B-9794C34C0B25}">
      <dgm:prSet/>
      <dgm:spPr/>
      <dgm:t>
        <a:bodyPr/>
        <a:lstStyle/>
        <a:p>
          <a:endParaRPr lang="en-US"/>
        </a:p>
      </dgm:t>
    </dgm:pt>
    <dgm:pt modelId="{9D71A703-3789-43A2-A728-9ABB8CF2D9B2}" type="sibTrans" cxnId="{C57AE39A-B5B0-49DD-845B-9794C34C0B25}">
      <dgm:prSet/>
      <dgm:spPr/>
      <dgm:t>
        <a:bodyPr/>
        <a:lstStyle/>
        <a:p>
          <a:endParaRPr lang="en-US"/>
        </a:p>
      </dgm:t>
    </dgm:pt>
    <dgm:pt modelId="{A5CF62ED-81D1-4138-874E-A3F396C8A63A}">
      <dgm:prSet/>
      <dgm:spPr/>
      <dgm:t>
        <a:bodyPr/>
        <a:lstStyle/>
        <a:p>
          <a:r>
            <a:rPr lang="en-US"/>
            <a:t>Enhance error handling and retry logic</a:t>
          </a:r>
        </a:p>
      </dgm:t>
    </dgm:pt>
    <dgm:pt modelId="{402191AB-8BC6-4593-B658-9C5F6337959A}" type="parTrans" cxnId="{003A13ED-5000-4D9A-9F6A-A69F310DAE08}">
      <dgm:prSet/>
      <dgm:spPr/>
      <dgm:t>
        <a:bodyPr/>
        <a:lstStyle/>
        <a:p>
          <a:endParaRPr lang="en-US"/>
        </a:p>
      </dgm:t>
    </dgm:pt>
    <dgm:pt modelId="{90C8CA7E-4BAE-437A-A146-26D4F76F8B2B}" type="sibTrans" cxnId="{003A13ED-5000-4D9A-9F6A-A69F310DAE08}">
      <dgm:prSet/>
      <dgm:spPr/>
      <dgm:t>
        <a:bodyPr/>
        <a:lstStyle/>
        <a:p>
          <a:endParaRPr lang="en-US"/>
        </a:p>
      </dgm:t>
    </dgm:pt>
    <dgm:pt modelId="{E70C4C57-7353-4843-A62E-C0DCB8009287}" type="pres">
      <dgm:prSet presAssocID="{22C02137-8518-4CB5-86E2-E926F9675BC8}" presName="Name0" presStyleCnt="0">
        <dgm:presLayoutVars>
          <dgm:dir/>
          <dgm:animLvl val="lvl"/>
          <dgm:resizeHandles val="exact"/>
        </dgm:presLayoutVars>
      </dgm:prSet>
      <dgm:spPr/>
    </dgm:pt>
    <dgm:pt modelId="{EA210488-A86A-C741-8365-391C64B68CD2}" type="pres">
      <dgm:prSet presAssocID="{60F7D006-0959-4B7A-87A3-013A99CA4446}" presName="linNode" presStyleCnt="0"/>
      <dgm:spPr/>
    </dgm:pt>
    <dgm:pt modelId="{8C63160F-62FD-5E4D-ABFB-D5C7C1CDE556}" type="pres">
      <dgm:prSet presAssocID="{60F7D006-0959-4B7A-87A3-013A99CA4446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7F28BF7-A3E5-974B-A2C3-F03497D458FC}" type="pres">
      <dgm:prSet presAssocID="{60F7D006-0959-4B7A-87A3-013A99CA4446}" presName="descendantText" presStyleLbl="alignAccFollowNode1" presStyleIdx="0" presStyleCnt="4">
        <dgm:presLayoutVars>
          <dgm:bulletEnabled/>
        </dgm:presLayoutVars>
      </dgm:prSet>
      <dgm:spPr/>
    </dgm:pt>
    <dgm:pt modelId="{AC044207-4178-CA44-B0E4-081A277BCDD7}" type="pres">
      <dgm:prSet presAssocID="{8ECC64B5-142E-48C3-B9E8-08807C1487A6}" presName="sp" presStyleCnt="0"/>
      <dgm:spPr/>
    </dgm:pt>
    <dgm:pt modelId="{886540B5-2970-404A-B63B-9FFE10E4573B}" type="pres">
      <dgm:prSet presAssocID="{84738D12-FB72-4C6F-9C73-AD6F84639D3B}" presName="linNode" presStyleCnt="0"/>
      <dgm:spPr/>
    </dgm:pt>
    <dgm:pt modelId="{46BA4EA3-DDA1-A445-BA79-BC5E5002AC34}" type="pres">
      <dgm:prSet presAssocID="{84738D12-FB72-4C6F-9C73-AD6F84639D3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5F3D766-2FDB-254B-AC37-6144588C6CBF}" type="pres">
      <dgm:prSet presAssocID="{84738D12-FB72-4C6F-9C73-AD6F84639D3B}" presName="descendantText" presStyleLbl="alignAccFollowNode1" presStyleIdx="1" presStyleCnt="4">
        <dgm:presLayoutVars>
          <dgm:bulletEnabled/>
        </dgm:presLayoutVars>
      </dgm:prSet>
      <dgm:spPr/>
    </dgm:pt>
    <dgm:pt modelId="{DF84C4FE-D3A7-2D48-B406-CAF619EC49EC}" type="pres">
      <dgm:prSet presAssocID="{7A40DBD0-645E-48AF-8E1E-6CC759711B46}" presName="sp" presStyleCnt="0"/>
      <dgm:spPr/>
    </dgm:pt>
    <dgm:pt modelId="{26C525D5-374E-F646-8C49-E202CAC3979C}" type="pres">
      <dgm:prSet presAssocID="{59688FEB-1939-4284-AA6B-A0D592FB5768}" presName="linNode" presStyleCnt="0"/>
      <dgm:spPr/>
    </dgm:pt>
    <dgm:pt modelId="{57C1ACC0-A3A6-C44A-A1DD-93FC176BBE0F}" type="pres">
      <dgm:prSet presAssocID="{59688FEB-1939-4284-AA6B-A0D592FB576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E2B40697-94F8-A94F-B134-7A337B576249}" type="pres">
      <dgm:prSet presAssocID="{59688FEB-1939-4284-AA6B-A0D592FB5768}" presName="descendantText" presStyleLbl="alignAccFollowNode1" presStyleIdx="2" presStyleCnt="4">
        <dgm:presLayoutVars>
          <dgm:bulletEnabled/>
        </dgm:presLayoutVars>
      </dgm:prSet>
      <dgm:spPr/>
    </dgm:pt>
    <dgm:pt modelId="{15500E0B-C926-BA41-A17E-946D30D01EE4}" type="pres">
      <dgm:prSet presAssocID="{903403B0-51E9-43F2-8660-FC93BEA07004}" presName="sp" presStyleCnt="0"/>
      <dgm:spPr/>
    </dgm:pt>
    <dgm:pt modelId="{98C1DF75-A459-E245-A5E8-5EED17535702}" type="pres">
      <dgm:prSet presAssocID="{2653FF1D-FB19-4328-B599-1295C4B47245}" presName="linNode" presStyleCnt="0"/>
      <dgm:spPr/>
    </dgm:pt>
    <dgm:pt modelId="{BAD030AB-76D6-F240-AC53-E088B6E595EB}" type="pres">
      <dgm:prSet presAssocID="{2653FF1D-FB19-4328-B599-1295C4B4724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380AE5E-C95D-AB4F-853F-7281588B0D81}" type="pres">
      <dgm:prSet presAssocID="{2653FF1D-FB19-4328-B599-1295C4B4724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00725216-9914-4E90-BB41-39288FA1CC11}" srcId="{22C02137-8518-4CB5-86E2-E926F9675BC8}" destId="{59688FEB-1939-4284-AA6B-A0D592FB5768}" srcOrd="2" destOrd="0" parTransId="{C4E22448-AE31-472C-82B0-4BDC6796B90D}" sibTransId="{903403B0-51E9-43F2-8660-FC93BEA07004}"/>
    <dgm:cxn modelId="{5D779C34-1C87-4632-BD7B-929CF36211E7}" srcId="{22C02137-8518-4CB5-86E2-E926F9675BC8}" destId="{84738D12-FB72-4C6F-9C73-AD6F84639D3B}" srcOrd="1" destOrd="0" parTransId="{5508F731-E48D-4E94-8AC8-273BAC08EA99}" sibTransId="{7A40DBD0-645E-48AF-8E1E-6CC759711B46}"/>
    <dgm:cxn modelId="{88391C46-860B-D24D-853D-C1663E41C2BA}" type="presOf" srcId="{60F7D006-0959-4B7A-87A3-013A99CA4446}" destId="{8C63160F-62FD-5E4D-ABFB-D5C7C1CDE556}" srcOrd="0" destOrd="0" presId="urn:microsoft.com/office/officeart/2016/7/layout/VerticalSolidActionList"/>
    <dgm:cxn modelId="{1437A14F-E1C1-4DE2-9262-134DC4C5FFD7}" srcId="{22C02137-8518-4CB5-86E2-E926F9675BC8}" destId="{60F7D006-0959-4B7A-87A3-013A99CA4446}" srcOrd="0" destOrd="0" parTransId="{161B1D29-D5E9-4DE1-A1DB-BD0A5E94DE35}" sibTransId="{8ECC64B5-142E-48C3-B9E8-08807C1487A6}"/>
    <dgm:cxn modelId="{BA57525A-4832-944D-B119-DAF6388DD9F2}" type="presOf" srcId="{2653FF1D-FB19-4328-B599-1295C4B47245}" destId="{BAD030AB-76D6-F240-AC53-E088B6E595EB}" srcOrd="0" destOrd="0" presId="urn:microsoft.com/office/officeart/2016/7/layout/VerticalSolidActionList"/>
    <dgm:cxn modelId="{0BCBBD8C-7AEC-1F45-A14C-2E420022612C}" type="presOf" srcId="{302E9D60-3BB3-4AF8-8FD1-09295E49C6DA}" destId="{B7F28BF7-A3E5-974B-A2C3-F03497D458FC}" srcOrd="0" destOrd="0" presId="urn:microsoft.com/office/officeart/2016/7/layout/VerticalSolidActionList"/>
    <dgm:cxn modelId="{1BE7388F-BF35-C84C-B5F9-2EF7AC59F76F}" type="presOf" srcId="{84738D12-FB72-4C6F-9C73-AD6F84639D3B}" destId="{46BA4EA3-DDA1-A445-BA79-BC5E5002AC34}" srcOrd="0" destOrd="0" presId="urn:microsoft.com/office/officeart/2016/7/layout/VerticalSolidActionList"/>
    <dgm:cxn modelId="{C6BA6F95-D42B-42B6-9685-1FE31DD0EFB9}" srcId="{84738D12-FB72-4C6F-9C73-AD6F84639D3B}" destId="{5B59B000-2F07-455A-9E38-1210E5881034}" srcOrd="0" destOrd="0" parTransId="{15DF77EA-C0AB-4389-88EE-A9192E97ECF4}" sibTransId="{43081C91-E420-4CD1-8224-5C2F261898F6}"/>
    <dgm:cxn modelId="{C57AE39A-B5B0-49DD-845B-9794C34C0B25}" srcId="{22C02137-8518-4CB5-86E2-E926F9675BC8}" destId="{2653FF1D-FB19-4328-B599-1295C4B47245}" srcOrd="3" destOrd="0" parTransId="{5056CFDD-B13A-4032-B294-20338AFEC09A}" sibTransId="{9D71A703-3789-43A2-A728-9ABB8CF2D9B2}"/>
    <dgm:cxn modelId="{2D7F25A1-1E51-42D9-A149-751DEC8DF285}" srcId="{60F7D006-0959-4B7A-87A3-013A99CA4446}" destId="{302E9D60-3BB3-4AF8-8FD1-09295E49C6DA}" srcOrd="0" destOrd="0" parTransId="{D56BE7E8-2CF5-43DD-B62C-D98D19EA36A5}" sibTransId="{26D40018-E09E-48BB-8ADA-138947337160}"/>
    <dgm:cxn modelId="{A4300FC1-4BDB-7D4C-A479-D2CE985BEC7C}" type="presOf" srcId="{A5CF62ED-81D1-4138-874E-A3F396C8A63A}" destId="{9380AE5E-C95D-AB4F-853F-7281588B0D81}" srcOrd="0" destOrd="0" presId="urn:microsoft.com/office/officeart/2016/7/layout/VerticalSolidActionList"/>
    <dgm:cxn modelId="{42AE15C6-B92F-9743-BE10-C0D608BF6577}" type="presOf" srcId="{A72ACA4D-5D08-441C-B0C6-C73EA0C1A221}" destId="{E2B40697-94F8-A94F-B134-7A337B576249}" srcOrd="0" destOrd="0" presId="urn:microsoft.com/office/officeart/2016/7/layout/VerticalSolidActionList"/>
    <dgm:cxn modelId="{0C3329D8-2945-0B44-A7AF-A0E912C4A78D}" type="presOf" srcId="{59688FEB-1939-4284-AA6B-A0D592FB5768}" destId="{57C1ACC0-A3A6-C44A-A1DD-93FC176BBE0F}" srcOrd="0" destOrd="0" presId="urn:microsoft.com/office/officeart/2016/7/layout/VerticalSolidActionList"/>
    <dgm:cxn modelId="{553987D8-0FBE-254E-8B6B-6324CFA4333D}" type="presOf" srcId="{5B59B000-2F07-455A-9E38-1210E5881034}" destId="{A5F3D766-2FDB-254B-AC37-6144588C6CBF}" srcOrd="0" destOrd="0" presId="urn:microsoft.com/office/officeart/2016/7/layout/VerticalSolidActionList"/>
    <dgm:cxn modelId="{1B951EDD-B796-6446-B9F2-2DD1335BC554}" type="presOf" srcId="{22C02137-8518-4CB5-86E2-E926F9675BC8}" destId="{E70C4C57-7353-4843-A62E-C0DCB8009287}" srcOrd="0" destOrd="0" presId="urn:microsoft.com/office/officeart/2016/7/layout/VerticalSolidActionList"/>
    <dgm:cxn modelId="{003A13ED-5000-4D9A-9F6A-A69F310DAE08}" srcId="{2653FF1D-FB19-4328-B599-1295C4B47245}" destId="{A5CF62ED-81D1-4138-874E-A3F396C8A63A}" srcOrd="0" destOrd="0" parTransId="{402191AB-8BC6-4593-B658-9C5F6337959A}" sibTransId="{90C8CA7E-4BAE-437A-A146-26D4F76F8B2B}"/>
    <dgm:cxn modelId="{C94EB5F3-138A-4885-99D0-001BC4B2FD23}" srcId="{59688FEB-1939-4284-AA6B-A0D592FB5768}" destId="{A72ACA4D-5D08-441C-B0C6-C73EA0C1A221}" srcOrd="0" destOrd="0" parTransId="{1A48D16F-BD02-4CE5-9174-1B8BC3601531}" sibTransId="{8F2B16A8-1755-48B2-B2B6-F932187A65C8}"/>
    <dgm:cxn modelId="{CD280F21-BE41-1141-9322-0E5A9F3AFB54}" type="presParOf" srcId="{E70C4C57-7353-4843-A62E-C0DCB8009287}" destId="{EA210488-A86A-C741-8365-391C64B68CD2}" srcOrd="0" destOrd="0" presId="urn:microsoft.com/office/officeart/2016/7/layout/VerticalSolidActionList"/>
    <dgm:cxn modelId="{9D612249-3767-2945-B70F-43CC9D285181}" type="presParOf" srcId="{EA210488-A86A-C741-8365-391C64B68CD2}" destId="{8C63160F-62FD-5E4D-ABFB-D5C7C1CDE556}" srcOrd="0" destOrd="0" presId="urn:microsoft.com/office/officeart/2016/7/layout/VerticalSolidActionList"/>
    <dgm:cxn modelId="{00D997CB-A73C-5843-B95F-349167E055D5}" type="presParOf" srcId="{EA210488-A86A-C741-8365-391C64B68CD2}" destId="{B7F28BF7-A3E5-974B-A2C3-F03497D458FC}" srcOrd="1" destOrd="0" presId="urn:microsoft.com/office/officeart/2016/7/layout/VerticalSolidActionList"/>
    <dgm:cxn modelId="{2D8B9C37-3810-1A45-8F96-8898309DB96D}" type="presParOf" srcId="{E70C4C57-7353-4843-A62E-C0DCB8009287}" destId="{AC044207-4178-CA44-B0E4-081A277BCDD7}" srcOrd="1" destOrd="0" presId="urn:microsoft.com/office/officeart/2016/7/layout/VerticalSolidActionList"/>
    <dgm:cxn modelId="{A5591C23-DB81-6047-B008-441722EA0382}" type="presParOf" srcId="{E70C4C57-7353-4843-A62E-C0DCB8009287}" destId="{886540B5-2970-404A-B63B-9FFE10E4573B}" srcOrd="2" destOrd="0" presId="urn:microsoft.com/office/officeart/2016/7/layout/VerticalSolidActionList"/>
    <dgm:cxn modelId="{C3CA9715-D928-EE41-AEDA-872E447AE3D5}" type="presParOf" srcId="{886540B5-2970-404A-B63B-9FFE10E4573B}" destId="{46BA4EA3-DDA1-A445-BA79-BC5E5002AC34}" srcOrd="0" destOrd="0" presId="urn:microsoft.com/office/officeart/2016/7/layout/VerticalSolidActionList"/>
    <dgm:cxn modelId="{B286FC5F-C127-0841-9AAE-2045B70046D7}" type="presParOf" srcId="{886540B5-2970-404A-B63B-9FFE10E4573B}" destId="{A5F3D766-2FDB-254B-AC37-6144588C6CBF}" srcOrd="1" destOrd="0" presId="urn:microsoft.com/office/officeart/2016/7/layout/VerticalSolidActionList"/>
    <dgm:cxn modelId="{D67B7E5D-D66B-174B-BEAF-DA5CDD0E9998}" type="presParOf" srcId="{E70C4C57-7353-4843-A62E-C0DCB8009287}" destId="{DF84C4FE-D3A7-2D48-B406-CAF619EC49EC}" srcOrd="3" destOrd="0" presId="urn:microsoft.com/office/officeart/2016/7/layout/VerticalSolidActionList"/>
    <dgm:cxn modelId="{ED664501-9BA1-8644-9999-2668A8257032}" type="presParOf" srcId="{E70C4C57-7353-4843-A62E-C0DCB8009287}" destId="{26C525D5-374E-F646-8C49-E202CAC3979C}" srcOrd="4" destOrd="0" presId="urn:microsoft.com/office/officeart/2016/7/layout/VerticalSolidActionList"/>
    <dgm:cxn modelId="{54F55B50-9C5F-7045-801B-014FC6EC7DF9}" type="presParOf" srcId="{26C525D5-374E-F646-8C49-E202CAC3979C}" destId="{57C1ACC0-A3A6-C44A-A1DD-93FC176BBE0F}" srcOrd="0" destOrd="0" presId="urn:microsoft.com/office/officeart/2016/7/layout/VerticalSolidActionList"/>
    <dgm:cxn modelId="{6DC17FFD-7F39-2C4A-9B60-3124E0C2CE2C}" type="presParOf" srcId="{26C525D5-374E-F646-8C49-E202CAC3979C}" destId="{E2B40697-94F8-A94F-B134-7A337B576249}" srcOrd="1" destOrd="0" presId="urn:microsoft.com/office/officeart/2016/7/layout/VerticalSolidActionList"/>
    <dgm:cxn modelId="{D0AC6C2B-37D4-174F-8F71-7B4EAC6EDD1C}" type="presParOf" srcId="{E70C4C57-7353-4843-A62E-C0DCB8009287}" destId="{15500E0B-C926-BA41-A17E-946D30D01EE4}" srcOrd="5" destOrd="0" presId="urn:microsoft.com/office/officeart/2016/7/layout/VerticalSolidActionList"/>
    <dgm:cxn modelId="{B3BAEC7B-5728-E742-83F2-FE8A00BC344F}" type="presParOf" srcId="{E70C4C57-7353-4843-A62E-C0DCB8009287}" destId="{98C1DF75-A459-E245-A5E8-5EED17535702}" srcOrd="6" destOrd="0" presId="urn:microsoft.com/office/officeart/2016/7/layout/VerticalSolidActionList"/>
    <dgm:cxn modelId="{D2CA2356-4021-B54F-8EC3-AC0D63658E0D}" type="presParOf" srcId="{98C1DF75-A459-E245-A5E8-5EED17535702}" destId="{BAD030AB-76D6-F240-AC53-E088B6E595EB}" srcOrd="0" destOrd="0" presId="urn:microsoft.com/office/officeart/2016/7/layout/VerticalSolidActionList"/>
    <dgm:cxn modelId="{4C9FCCB0-9FDA-E44A-A224-0B376136460C}" type="presParOf" srcId="{98C1DF75-A459-E245-A5E8-5EED17535702}" destId="{9380AE5E-C95D-AB4F-853F-7281588B0D8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23B88-9776-4CEB-AC5F-FDAE014EB56D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5CE5C-8F5F-4B13-A280-67B8EEC11984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734F9-74A5-4EB7-8940-B25CB195BE8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Python for automation scripting</a:t>
          </a:r>
        </a:p>
      </dsp:txBody>
      <dsp:txXfrm>
        <a:off x="569079" y="2644614"/>
        <a:ext cx="2072362" cy="720000"/>
      </dsp:txXfrm>
    </dsp:sp>
    <dsp:sp modelId="{559BA044-B317-4CA0-8786-C557D964BD6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62715-334D-4AD1-B6D1-2AF71C79CFA2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DFC92-1CF0-4C66-9FBB-9EEB100F56B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Gmail API for email access</a:t>
          </a:r>
        </a:p>
      </dsp:txBody>
      <dsp:txXfrm>
        <a:off x="3004105" y="2644614"/>
        <a:ext cx="2072362" cy="720000"/>
      </dsp:txXfrm>
    </dsp:sp>
    <dsp:sp modelId="{215579D8-A501-43CA-BAC9-F2B87705DB42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095D-8A2A-4C58-A8B8-6106967EF1FA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94BDB-64DA-49B6-BA7C-A571C76F800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Google Gemini API for natural language understanding</a:t>
          </a:r>
        </a:p>
      </dsp:txBody>
      <dsp:txXfrm>
        <a:off x="5439131" y="2644614"/>
        <a:ext cx="2072362" cy="720000"/>
      </dsp:txXfrm>
    </dsp:sp>
    <dsp:sp modelId="{34628CC3-97D0-4258-8049-BE89DAE88E15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AE2BD-0B4A-4AA4-871E-44799A998A49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D1000-0F5B-4168-8C17-D4EED6B8291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ServiceNow REST API for ticket management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864A1-1904-4FF3-9601-FE41D1ABCC3D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E0F47-BC2B-4310-8ACF-7A062FC21D42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41AC8-B7C6-4787-AC3A-6D3E808B2641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Gemini provides advanced language understanding out-of-the-box with minimal setup, improving accuracy and reducing development time.</a:t>
          </a:r>
        </a:p>
      </dsp:txBody>
      <dsp:txXfrm>
        <a:off x="1548914" y="3176402"/>
        <a:ext cx="3600000" cy="720000"/>
      </dsp:txXfrm>
    </dsp:sp>
    <dsp:sp modelId="{6EB979C9-E5F4-4058-83DF-49BBC20D5BBA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2D179-EB75-427D-8F99-1FED39F084D0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B4044-C3B5-447F-9435-1D7DA6624222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Gemini is Google’s generative AI model that understands and extracts structured data from emails, enabling automated ticket actions.</a:t>
          </a:r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DB509-7056-4897-99A2-F17AC54EB04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3BCE-5D91-4238-BB86-0FFDE12E708C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Fetch emails securely using OAuth2.0, filter relevant messages, and extract subject and body for analysis.</a:t>
          </a:r>
        </a:p>
      </dsp:txBody>
      <dsp:txXfrm>
        <a:off x="765914" y="2943510"/>
        <a:ext cx="4320000" cy="720000"/>
      </dsp:txXfrm>
    </dsp:sp>
    <dsp:sp modelId="{5DD51870-E1E0-4313-9296-D353C67BDA3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A6D7-81D2-4082-A63E-DF9A5195C52E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Send email content to Gemini API, parse JSON response to identify action type, priority, status, and ticket type.</a:t>
          </a:r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87238-AAFF-49A5-B249-55EAACDCD02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4734D-E4B5-44CB-B6A2-0269D0288A2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9DFCC-F342-4162-91A9-8DDA43C6FD5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helpdesk automation</a:t>
          </a:r>
        </a:p>
      </dsp:txBody>
      <dsp:txXfrm>
        <a:off x="1948202" y="368029"/>
        <a:ext cx="3233964" cy="1371985"/>
      </dsp:txXfrm>
    </dsp:sp>
    <dsp:sp modelId="{FE1CBB9C-1963-4638-9AAC-AC95763529C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1E3FF-4E02-4641-BAFE-0E5BEF161E06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D7191-1F68-425A-A97E-3D5A803597B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Change request approvals</a:t>
          </a:r>
        </a:p>
      </dsp:txBody>
      <dsp:txXfrm>
        <a:off x="7411643" y="368029"/>
        <a:ext cx="3233964" cy="1371985"/>
      </dsp:txXfrm>
    </dsp:sp>
    <dsp:sp modelId="{BA1EC1F3-D7CC-43E6-96D9-CA4C738AEE7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B57D-99BA-4C14-83FB-F000F8940BC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EBC4-EDE9-4E78-A126-F8453EB39D0A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Incident prioritization</a:t>
          </a:r>
        </a:p>
      </dsp:txBody>
      <dsp:txXfrm>
        <a:off x="1948202" y="2452790"/>
        <a:ext cx="3233964" cy="1371985"/>
      </dsp:txXfrm>
    </dsp:sp>
    <dsp:sp modelId="{2B85C1CA-8BC2-4A8E-9126-427B431DAB2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6913-AE5B-461C-8E57-5CD7646EB118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1C949-3FEE-4B37-83FC-E3E0C807D90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SLA compliance monitoring</a:t>
          </a:r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3775-FD15-4C52-A4EE-A14B6D62EB2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3E5AA-05E9-428E-BD87-56A0478B6A0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AA048-4A24-4307-B43F-A19672F6415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Managing Gmail OAuth securely</a:t>
          </a:r>
        </a:p>
      </dsp:txBody>
      <dsp:txXfrm>
        <a:off x="1057183" y="1805"/>
        <a:ext cx="9458416" cy="915310"/>
      </dsp:txXfrm>
    </dsp:sp>
    <dsp:sp modelId="{1DB043B4-9D84-4ABB-8FC2-8090FBE0748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2BF3-ECFB-4C6C-BAFC-1CBFAA36F51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82532-28D6-4C74-BB6D-11BC01EF5BEA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 API rate limits</a:t>
          </a:r>
        </a:p>
      </dsp:txBody>
      <dsp:txXfrm>
        <a:off x="1057183" y="1145944"/>
        <a:ext cx="9458416" cy="915310"/>
      </dsp:txXfrm>
    </dsp:sp>
    <dsp:sp modelId="{7C9A0CA1-4423-444A-9971-0DAD1F26221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DA44-21EB-45EF-A841-160474FED12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98247-8500-4A5B-8938-8D7B046F02D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Parsing AI responses reliably</a:t>
          </a:r>
        </a:p>
      </dsp:txBody>
      <dsp:txXfrm>
        <a:off x="1057183" y="2290082"/>
        <a:ext cx="9458416" cy="915310"/>
      </dsp:txXfrm>
    </dsp:sp>
    <dsp:sp modelId="{4710BBCF-4811-478E-92BC-BE0F4201F80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42EDC-FC58-4268-868B-052F8634D45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2CD3F-581B-4AEA-8E38-B52D150F58B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Coordinating multi-step ticket workflows</a:t>
          </a:r>
        </a:p>
      </dsp:txBody>
      <dsp:txXfrm>
        <a:off x="1057183" y="3434221"/>
        <a:ext cx="94584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28BF7-A3E5-974B-A2C3-F03497D458FC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Expand AI to handle more ticket categories</a:t>
          </a:r>
        </a:p>
      </dsp:txBody>
      <dsp:txXfrm>
        <a:off x="2103120" y="2007"/>
        <a:ext cx="8412480" cy="1040029"/>
      </dsp:txXfrm>
    </dsp:sp>
    <dsp:sp modelId="{8C63160F-62FD-5E4D-ABFB-D5C7C1CDE556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2007"/>
        <a:ext cx="2103120" cy="1040029"/>
      </dsp:txXfrm>
    </dsp:sp>
    <dsp:sp modelId="{A5F3D766-2FDB-254B-AC37-6144588C6CBF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real-time alerts on Slack/Teams</a:t>
          </a:r>
        </a:p>
      </dsp:txBody>
      <dsp:txXfrm>
        <a:off x="2103120" y="1104438"/>
        <a:ext cx="8412480" cy="1040029"/>
      </dsp:txXfrm>
    </dsp:sp>
    <dsp:sp modelId="{46BA4EA3-DDA1-A445-BA79-BC5E5002AC34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0" y="1104438"/>
        <a:ext cx="2103120" cy="1040029"/>
      </dsp:txXfrm>
    </dsp:sp>
    <dsp:sp modelId="{E2B40697-94F8-A94F-B134-7A337B576249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 monitoring dashboard</a:t>
          </a:r>
        </a:p>
      </dsp:txBody>
      <dsp:txXfrm>
        <a:off x="2103120" y="2206869"/>
        <a:ext cx="8412480" cy="1040029"/>
      </dsp:txXfrm>
    </dsp:sp>
    <dsp:sp modelId="{57C1ACC0-A3A6-C44A-A1DD-93FC176BBE0F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</a:t>
          </a:r>
        </a:p>
      </dsp:txBody>
      <dsp:txXfrm>
        <a:off x="0" y="2206869"/>
        <a:ext cx="2103120" cy="1040029"/>
      </dsp:txXfrm>
    </dsp:sp>
    <dsp:sp modelId="{9380AE5E-C95D-AB4F-853F-7281588B0D81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Enhance error handling and retry logic</a:t>
          </a:r>
        </a:p>
      </dsp:txBody>
      <dsp:txXfrm>
        <a:off x="2103120" y="3309300"/>
        <a:ext cx="8412480" cy="1040029"/>
      </dsp:txXfrm>
    </dsp:sp>
    <dsp:sp modelId="{BAD030AB-76D6-F240-AC53-E088B6E595EB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Enhance</a:t>
          </a:r>
        </a:p>
      </dsp:txBody>
      <dsp:txXfrm>
        <a:off x="0" y="3309300"/>
        <a:ext cx="2103120" cy="104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5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55299-7CE5-F881-414B-75FAE255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773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8825-1B4C-C4FA-8041-7E06B0838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ServiceNow Ai_Agent</a:t>
            </a:r>
          </a:p>
        </p:txBody>
      </p:sp>
    </p:spTree>
    <p:extLst>
      <p:ext uri="{BB962C8B-B14F-4D97-AF65-F5344CB8AC3E}">
        <p14:creationId xmlns:p14="http://schemas.microsoft.com/office/powerpoint/2010/main" val="39300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877C-0D0F-3C81-74FB-6E4BCE45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Switching to Google Gemini API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27270-22EC-230E-56AC-E895AC725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5843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4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6E5DC-936C-9C63-43FB-944A85EA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/>
              <a:t>Architecture Diagram</a:t>
            </a:r>
            <a:br>
              <a:rPr lang="en-US" sz="4200"/>
            </a:br>
            <a:endParaRPr lang="en-US" sz="42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616A-A5A1-0A33-37A7-EB1AFAE2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Email → Gmail API → Gemini AI analysis → ServiceNow ticket creation/update → Logs &amp; notifications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A34F60BF-7565-E62D-1738-8B2B68A7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4" r="-1" b="795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828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90170-0723-E3F9-1332-C01E47F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Gmail Integration and AI Analysis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63B7DEC-4017-1D1B-463C-F469E8183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3535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1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EF876-C043-5709-ADCF-0D29500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Ticket Handling in ServiceNow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8672-00A2-60C5-1D4D-A3DAC9C4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Create new tickets or update existing ones based on AI analysis, including approval workflows and status changes.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Python logging tracks success and failures. Retries handle API rate limits and transient errors gracefully.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9184AF8B-2C18-C849-309B-DDFB040E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3B29-B2F7-522E-0241-82FB9817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 Demo Results</a:t>
            </a:r>
            <a:br>
              <a:rPr lang="en-US" sz="5400"/>
            </a:b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AF8C-4835-BB5B-C757-2E5D2072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Multiple tickets created automatically with unique IDs. Status updates and approvals processed via email replies.</a:t>
            </a:r>
          </a:p>
          <a:p>
            <a:endParaRPr lang="en-US" sz="2200" dirty="0"/>
          </a:p>
        </p:txBody>
      </p:sp>
      <p:pic>
        <p:nvPicPr>
          <p:cNvPr id="5" name="Picture 4" descr="Immigration stamps">
            <a:extLst>
              <a:ext uri="{FF2B5EF4-FFF2-40B4-BE49-F238E27FC236}">
                <a16:creationId xmlns:a16="http://schemas.microsoft.com/office/drawing/2014/main" id="{F3DADC09-1544-172C-9D73-4491D39C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38" b="19137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69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10B4-496A-248C-16AA-16DBAB22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3700" b="1"/>
              <a:t>Benefits of AI Agent</a:t>
            </a:r>
            <a:br>
              <a:rPr lang="en-US" sz="3700"/>
            </a:br>
            <a:endParaRPr lang="en-US" sz="370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15B4C6F4-0CE9-5F6D-9203-B4896B0E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B9D2-4E0C-8E39-C1DC-53A6945B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US" sz="2000"/>
              <a:t>Speeds up ticket processing</a:t>
            </a:r>
          </a:p>
          <a:p>
            <a:pPr algn="ctr"/>
            <a:r>
              <a:rPr lang="en-US" sz="2000"/>
              <a:t>Reduces human errors</a:t>
            </a:r>
          </a:p>
          <a:p>
            <a:pPr algn="ctr"/>
            <a:r>
              <a:rPr lang="en-US" sz="2000"/>
              <a:t>Automates approval processes</a:t>
            </a:r>
          </a:p>
          <a:p>
            <a:pPr algn="ctr"/>
            <a:r>
              <a:rPr lang="en-US" sz="2000"/>
              <a:t>Improves IT support efficiency</a:t>
            </a:r>
          </a:p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71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9DDAF-A6FD-6ED1-1403-F3C66DA2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Use Cases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CB965-686A-023E-B48A-43D43B5DB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3626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84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3C34E-DD6F-B801-B85E-F0043544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/>
              <a:t>Resource Justification</a:t>
            </a:r>
            <a:br>
              <a:rPr lang="en-US" sz="4000"/>
            </a:br>
            <a:endParaRPr lang="en-US" sz="4000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4CDE2FE9-3CD2-4B7C-8435-FBD8E8E7B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8884-CCEB-4E46-124C-EB9B6D39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Chosen APIs and models provide a secure, scalable, and efficient way to automate email-to-ticket workflows with minimal development effort.</a:t>
            </a:r>
          </a:p>
          <a:p>
            <a:endParaRPr lang="en-US" sz="2000"/>
          </a:p>
        </p:txBody>
      </p:sp>
      <p:pic>
        <p:nvPicPr>
          <p:cNvPr id="9" name="Graphic 8" descr="Cloud Computing">
            <a:extLst>
              <a:ext uri="{FF2B5EF4-FFF2-40B4-BE49-F238E27FC236}">
                <a16:creationId xmlns:a16="http://schemas.microsoft.com/office/drawing/2014/main" id="{11E67382-94F9-4DBA-B37F-DBD35E221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34A5-C2DF-66BF-949B-D6DC7C68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Faced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4CF77C-6430-E5BC-FAF7-49891A5435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92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78A2B7-587D-F7F3-5825-B1D3A831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21C45-5EFE-5B93-F8D1-E8CF6D0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Future Enhancements</a:t>
            </a:r>
            <a:br>
              <a:rPr lang="en-US"/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A6808F1-F48A-0D8E-893E-8D0738454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0854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668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5B28-E35F-FC89-1261-C6F02221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A02B-4EBD-95A5-7F32-82EE97A2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Manual ticket handling is slow and prone to errors. This demo automates ServiceNow ticket creation by analyzing support emails using AI, saving time and improving accuracy.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E1D65E-B703-5332-6E11-8480FAD8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b="1"/>
              <a:t>Summary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D3E2-678E-BE80-ADCE-CC917B51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Demo automates ServiceNow ticketing via email using AI, reducing manual workload and improving incident response time.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9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Yellow and blue symbols">
            <a:extLst>
              <a:ext uri="{FF2B5EF4-FFF2-40B4-BE49-F238E27FC236}">
                <a16:creationId xmlns:a16="http://schemas.microsoft.com/office/drawing/2014/main" id="{865B337E-5E86-AE2A-7158-68315B7F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9" b="397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CAC4-369F-AF8D-BF2A-6DBC8274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Q&amp;A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BFF7-7969-73BF-982C-867BB533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Thank you! Happy to answer any questions.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11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1909B-3794-D26A-C85C-D32E2357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/>
              <a:t>Problem Statement</a:t>
            </a:r>
            <a:br>
              <a:rPr lang="en-US" sz="4200"/>
            </a:br>
            <a:endParaRPr lang="en-US" sz="42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2C4C-47DD-5E25-A50A-DD3E6E7F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Support teams spend significant time reading and categorizing emails manually. This delays incident resolution and increases workload.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BA204-0837-A360-BD9A-F55F736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5" r="33664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06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envelopes">
            <a:extLst>
              <a:ext uri="{FF2B5EF4-FFF2-40B4-BE49-F238E27FC236}">
                <a16:creationId xmlns:a16="http://schemas.microsoft.com/office/drawing/2014/main" id="{F8C35802-9457-648C-BA35-4BD4F925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5" r="4818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79DC-D904-E5EE-5829-18ED3897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Objective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B8FF-B459-38CC-97E5-2C290123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Automate email classification and ticket management in ServiceNow, reducing manual intervention and speeding up incident handling.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7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3C811-B77C-5B93-F49B-CC13F94A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000" b="1"/>
              <a:t>Solution Overview</a:t>
            </a:r>
            <a:br>
              <a:rPr lang="en-US" sz="5000"/>
            </a:br>
            <a:endParaRPr lang="en-US" sz="50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5424-5A48-7064-961B-09228179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Emails are fetched via Gmail API, analyzed by Google Gemini AI, and tickets are created or updated in ServiceNow through its REST API.</a:t>
            </a:r>
          </a:p>
          <a:p>
            <a:endParaRPr lang="en-US" sz="2200" dirty="0"/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E90F592C-0A52-947B-FFB3-762B260E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3FCAE-ECA4-BF23-CB22-57BC1892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FFFFFF"/>
                </a:solidFill>
              </a:rPr>
              <a:t>Tools &amp; Technologies</a:t>
            </a: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9410F-2004-225C-6A53-ADB4BDC6C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187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12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28EEF-80EB-309C-E48B-EB915D3E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Why Gmail API?</a:t>
            </a:r>
            <a:br>
              <a:rPr lang="en-US" sz="5400"/>
            </a:br>
            <a:endParaRPr lang="en-US" sz="54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7993C07-5349-4C05-1323-BFA5B578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19" r="47250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4595-7162-B43A-FC01-A8B10C2D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Gmail API allows secure, programmatic email retrieval and filtering, enabling automated processing without manual intervention.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64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25CB5-ACA1-CE38-4218-477A0270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Why ServiceNow API?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75F2-D599-561E-0B57-E5962F6D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ServiceNow API offers flexible REST endpoints to create and update incidents and change requests seamlessly.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0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87B7-B3E4-CAB0-2D74-39C4E751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1"/>
              <a:t>Initial AI Model Choice: Hugging Face</a:t>
            </a:r>
            <a:br>
              <a:rPr lang="en-US" sz="5100"/>
            </a:br>
            <a:endParaRPr lang="en-US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27E4-CCD4-A0BC-2D7A-8471B1F86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Initially planned Hugging Face transformers for email classification — open source and customizable but required training and complex setup.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597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580</TotalTime>
  <Words>519</Words>
  <Application>Microsoft Macintosh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2013 - 2022 Theme</vt:lpstr>
      <vt:lpstr>ServiceNow Ai_Agent</vt:lpstr>
      <vt:lpstr>Introduction  </vt:lpstr>
      <vt:lpstr>Problem Statement </vt:lpstr>
      <vt:lpstr>Objective </vt:lpstr>
      <vt:lpstr>Solution Overview </vt:lpstr>
      <vt:lpstr>Tools &amp; Technologies </vt:lpstr>
      <vt:lpstr>Why Gmail API? </vt:lpstr>
      <vt:lpstr>Why ServiceNow API? </vt:lpstr>
      <vt:lpstr>Initial AI Model Choice: Hugging Face </vt:lpstr>
      <vt:lpstr>Switching to Google Gemini API </vt:lpstr>
      <vt:lpstr>Architecture Diagram </vt:lpstr>
      <vt:lpstr>Gmail Integration and AI Analysis </vt:lpstr>
      <vt:lpstr>Ticket Handling in ServiceNow </vt:lpstr>
      <vt:lpstr> Demo Results </vt:lpstr>
      <vt:lpstr>Benefits of AI Agent </vt:lpstr>
      <vt:lpstr>Use Cases </vt:lpstr>
      <vt:lpstr>Resource Justification </vt:lpstr>
      <vt:lpstr>Challenges Faced </vt:lpstr>
      <vt:lpstr>Future Enhancements </vt:lpstr>
      <vt:lpstr>Summary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Vuppala, Sai Ganesh</dc:creator>
  <cp:lastModifiedBy>Vuppala, Sai Ganesh</cp:lastModifiedBy>
  <cp:revision>1</cp:revision>
  <dcterms:created xsi:type="dcterms:W3CDTF">2025-05-27T04:35:53Z</dcterms:created>
  <dcterms:modified xsi:type="dcterms:W3CDTF">2025-05-27T14:16:41Z</dcterms:modified>
</cp:coreProperties>
</file>