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9"/>
  </p:notesMasterIdLst>
  <p:sldIdLst>
    <p:sldId id="256" r:id="rId2"/>
    <p:sldId id="283" r:id="rId3"/>
    <p:sldId id="259" r:id="rId4"/>
    <p:sldId id="260" r:id="rId5"/>
    <p:sldId id="281" r:id="rId6"/>
    <p:sldId id="287" r:id="rId7"/>
    <p:sldId id="295" r:id="rId8"/>
    <p:sldId id="297" r:id="rId9"/>
    <p:sldId id="277" r:id="rId10"/>
    <p:sldId id="304" r:id="rId11"/>
    <p:sldId id="299" r:id="rId12"/>
    <p:sldId id="298" r:id="rId13"/>
    <p:sldId id="300" r:id="rId14"/>
    <p:sldId id="301" r:id="rId15"/>
    <p:sldId id="302" r:id="rId16"/>
    <p:sldId id="303" r:id="rId17"/>
    <p:sldId id="278"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Lexend Deca" panose="020B0604020202020204" charset="0"/>
      <p:regular r:id="rId24"/>
    </p:embeddedFont>
    <p:embeddedFont>
      <p:font typeface="Nunito Sans Light" panose="020B0604020202020204" charset="0"/>
      <p:regular r:id="rId25"/>
      <p:bold r:id="rId26"/>
      <p:italic r:id="rId27"/>
      <p:boldItalic r:id="rId28"/>
    </p:embeddedFont>
    <p:embeddedFont>
      <p:font typeface="Nunito Sans"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E4934D-C5E7-4EA8-B84E-AA4D93522FE5}">
  <a:tblStyle styleId="{00E4934D-C5E7-4EA8-B84E-AA4D93522FE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D46976A-22B5-4051-8114-C7D9531ECD2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7080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8001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0208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9323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0302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6899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9793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9fa30dd413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9fa30dd413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c3eb8b9f55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c3eb8b9f55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c3eb8b9f5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c3eb8b9f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c3eb8b9f5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c3eb8b9f5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c3eb8b9f5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c3eb8b9f5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3620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c3eb8b9f5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c3eb8b9f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124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1125200" y="1593775"/>
            <a:ext cx="4470900" cy="2086800"/>
          </a:xfrm>
          <a:prstGeom prst="rect">
            <a:avLst/>
          </a:prstGeom>
          <a:solidFill>
            <a:srgbClr val="17000B">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061825" y="1530325"/>
            <a:ext cx="4470900" cy="2086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303600" y="2049175"/>
            <a:ext cx="1216772" cy="1049100"/>
            <a:chOff x="304800" y="304800"/>
            <a:chExt cx="1216772" cy="1049100"/>
          </a:xfrm>
        </p:grpSpPr>
        <p:sp>
          <p:nvSpPr>
            <p:cNvPr id="13" name="Google Shape;13;p2"/>
            <p:cNvSpPr/>
            <p:nvPr/>
          </p:nvSpPr>
          <p:spPr>
            <a:xfrm>
              <a:off x="304800" y="304800"/>
              <a:ext cx="1049100" cy="1049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274822" y="742350"/>
              <a:ext cx="319500" cy="1740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txBox="1">
            <a:spLocks noGrp="1"/>
          </p:cNvSpPr>
          <p:nvPr>
            <p:ph type="ctrTitle"/>
          </p:nvPr>
        </p:nvSpPr>
        <p:spPr>
          <a:xfrm>
            <a:off x="1631500" y="2049175"/>
            <a:ext cx="3598200" cy="1049100"/>
          </a:xfrm>
          <a:prstGeom prst="rect">
            <a:avLst/>
          </a:prstGeom>
        </p:spPr>
        <p:txBody>
          <a:bodyPr spcFirstLastPara="1" wrap="square" lIns="0" tIns="0" rIns="0" bIns="0" anchor="ctr" anchorCtr="0">
            <a:noAutofit/>
          </a:bodyPr>
          <a:lstStyle>
            <a:lvl1pPr lvl="0" rtl="0">
              <a:spcBef>
                <a:spcPts val="0"/>
              </a:spcBef>
              <a:spcAft>
                <a:spcPts val="0"/>
              </a:spcAft>
              <a:buClr>
                <a:schemeClr val="accent1"/>
              </a:buClr>
              <a:buSzPts val="4400"/>
              <a:buNone/>
              <a:defRPr sz="4400" b="0">
                <a:solidFill>
                  <a:schemeClr val="accent1"/>
                </a:solidFill>
              </a:defRPr>
            </a:lvl1pPr>
            <a:lvl2pPr lvl="1" rtl="0">
              <a:spcBef>
                <a:spcPts val="0"/>
              </a:spcBef>
              <a:spcAft>
                <a:spcPts val="0"/>
              </a:spcAft>
              <a:buClr>
                <a:schemeClr val="accent1"/>
              </a:buClr>
              <a:buSzPts val="4400"/>
              <a:buNone/>
              <a:defRPr sz="4400" b="0">
                <a:solidFill>
                  <a:schemeClr val="accent1"/>
                </a:solidFill>
              </a:defRPr>
            </a:lvl2pPr>
            <a:lvl3pPr lvl="2" rtl="0">
              <a:spcBef>
                <a:spcPts val="0"/>
              </a:spcBef>
              <a:spcAft>
                <a:spcPts val="0"/>
              </a:spcAft>
              <a:buClr>
                <a:schemeClr val="accent1"/>
              </a:buClr>
              <a:buSzPts val="4400"/>
              <a:buNone/>
              <a:defRPr sz="4400" b="0">
                <a:solidFill>
                  <a:schemeClr val="accent1"/>
                </a:solidFill>
              </a:defRPr>
            </a:lvl3pPr>
            <a:lvl4pPr lvl="3" rtl="0">
              <a:spcBef>
                <a:spcPts val="0"/>
              </a:spcBef>
              <a:spcAft>
                <a:spcPts val="0"/>
              </a:spcAft>
              <a:buClr>
                <a:schemeClr val="accent1"/>
              </a:buClr>
              <a:buSzPts val="4400"/>
              <a:buNone/>
              <a:defRPr sz="4400" b="0">
                <a:solidFill>
                  <a:schemeClr val="accent1"/>
                </a:solidFill>
              </a:defRPr>
            </a:lvl4pPr>
            <a:lvl5pPr lvl="4" rtl="0">
              <a:spcBef>
                <a:spcPts val="0"/>
              </a:spcBef>
              <a:spcAft>
                <a:spcPts val="0"/>
              </a:spcAft>
              <a:buClr>
                <a:schemeClr val="accent1"/>
              </a:buClr>
              <a:buSzPts val="4400"/>
              <a:buNone/>
              <a:defRPr sz="4400" b="0">
                <a:solidFill>
                  <a:schemeClr val="accent1"/>
                </a:solidFill>
              </a:defRPr>
            </a:lvl5pPr>
            <a:lvl6pPr lvl="5" rtl="0">
              <a:spcBef>
                <a:spcPts val="0"/>
              </a:spcBef>
              <a:spcAft>
                <a:spcPts val="0"/>
              </a:spcAft>
              <a:buClr>
                <a:schemeClr val="accent1"/>
              </a:buClr>
              <a:buSzPts val="4400"/>
              <a:buNone/>
              <a:defRPr sz="4400" b="0">
                <a:solidFill>
                  <a:schemeClr val="accent1"/>
                </a:solidFill>
              </a:defRPr>
            </a:lvl6pPr>
            <a:lvl7pPr lvl="6" rtl="0">
              <a:spcBef>
                <a:spcPts val="0"/>
              </a:spcBef>
              <a:spcAft>
                <a:spcPts val="0"/>
              </a:spcAft>
              <a:buClr>
                <a:schemeClr val="accent1"/>
              </a:buClr>
              <a:buSzPts val="4400"/>
              <a:buNone/>
              <a:defRPr sz="4400" b="0">
                <a:solidFill>
                  <a:schemeClr val="accent1"/>
                </a:solidFill>
              </a:defRPr>
            </a:lvl7pPr>
            <a:lvl8pPr lvl="7" rtl="0">
              <a:spcBef>
                <a:spcPts val="0"/>
              </a:spcBef>
              <a:spcAft>
                <a:spcPts val="0"/>
              </a:spcAft>
              <a:buClr>
                <a:schemeClr val="accent1"/>
              </a:buClr>
              <a:buSzPts val="4400"/>
              <a:buNone/>
              <a:defRPr sz="4400" b="0">
                <a:solidFill>
                  <a:schemeClr val="accent1"/>
                </a:solidFill>
              </a:defRPr>
            </a:lvl8pPr>
            <a:lvl9pPr lvl="8" rtl="0">
              <a:spcBef>
                <a:spcPts val="0"/>
              </a:spcBef>
              <a:spcAft>
                <a:spcPts val="0"/>
              </a:spcAft>
              <a:buClr>
                <a:schemeClr val="accent1"/>
              </a:buClr>
              <a:buSzPts val="4400"/>
              <a:buNone/>
              <a:defRPr sz="4400" b="0">
                <a:solidFill>
                  <a:schemeClr val="accen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3"/>
          <p:cNvSpPr/>
          <p:nvPr/>
        </p:nvSpPr>
        <p:spPr>
          <a:xfrm>
            <a:off x="1125201" y="675025"/>
            <a:ext cx="3611400" cy="3924300"/>
          </a:xfrm>
          <a:prstGeom prst="rect">
            <a:avLst/>
          </a:prstGeom>
          <a:solidFill>
            <a:srgbClr val="17000B">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1061825" y="607075"/>
            <a:ext cx="3611400" cy="3933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3"/>
          <p:cNvGrpSpPr/>
          <p:nvPr/>
        </p:nvGrpSpPr>
        <p:grpSpPr>
          <a:xfrm>
            <a:off x="303600" y="303600"/>
            <a:ext cx="1216772" cy="1353000"/>
            <a:chOff x="304800" y="900"/>
            <a:chExt cx="1216772" cy="1353000"/>
          </a:xfrm>
        </p:grpSpPr>
        <p:sp>
          <p:nvSpPr>
            <p:cNvPr id="20" name="Google Shape;20;p3"/>
            <p:cNvSpPr/>
            <p:nvPr/>
          </p:nvSpPr>
          <p:spPr>
            <a:xfrm>
              <a:off x="304800" y="900"/>
              <a:ext cx="1049100" cy="135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1" name="Google Shape;21;p3"/>
            <p:cNvSpPr/>
            <p:nvPr/>
          </p:nvSpPr>
          <p:spPr>
            <a:xfrm rot="5400000">
              <a:off x="1274822" y="947150"/>
              <a:ext cx="319500" cy="1740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22" name="Google Shape;22;p3"/>
          <p:cNvSpPr txBox="1">
            <a:spLocks noGrp="1"/>
          </p:cNvSpPr>
          <p:nvPr>
            <p:ph type="ctrTitle"/>
          </p:nvPr>
        </p:nvSpPr>
        <p:spPr>
          <a:xfrm>
            <a:off x="1612525" y="1113501"/>
            <a:ext cx="2788800" cy="9669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4000"/>
              <a:buNone/>
              <a:defRPr sz="4000" b="0">
                <a:solidFill>
                  <a:schemeClr val="accent1"/>
                </a:solidFill>
              </a:defRPr>
            </a:lvl1pPr>
            <a:lvl2pPr lvl="1" rtl="0">
              <a:spcBef>
                <a:spcPts val="0"/>
              </a:spcBef>
              <a:spcAft>
                <a:spcPts val="0"/>
              </a:spcAft>
              <a:buClr>
                <a:schemeClr val="accent1"/>
              </a:buClr>
              <a:buSzPts val="4000"/>
              <a:buNone/>
              <a:defRPr sz="4000" b="0">
                <a:solidFill>
                  <a:schemeClr val="accent1"/>
                </a:solidFill>
              </a:defRPr>
            </a:lvl2pPr>
            <a:lvl3pPr lvl="2" rtl="0">
              <a:spcBef>
                <a:spcPts val="0"/>
              </a:spcBef>
              <a:spcAft>
                <a:spcPts val="0"/>
              </a:spcAft>
              <a:buClr>
                <a:schemeClr val="accent1"/>
              </a:buClr>
              <a:buSzPts val="4000"/>
              <a:buNone/>
              <a:defRPr sz="4000" b="0">
                <a:solidFill>
                  <a:schemeClr val="accent1"/>
                </a:solidFill>
              </a:defRPr>
            </a:lvl3pPr>
            <a:lvl4pPr lvl="3" rtl="0">
              <a:spcBef>
                <a:spcPts val="0"/>
              </a:spcBef>
              <a:spcAft>
                <a:spcPts val="0"/>
              </a:spcAft>
              <a:buClr>
                <a:schemeClr val="accent1"/>
              </a:buClr>
              <a:buSzPts val="4000"/>
              <a:buNone/>
              <a:defRPr sz="4000" b="0">
                <a:solidFill>
                  <a:schemeClr val="accent1"/>
                </a:solidFill>
              </a:defRPr>
            </a:lvl4pPr>
            <a:lvl5pPr lvl="4" rtl="0">
              <a:spcBef>
                <a:spcPts val="0"/>
              </a:spcBef>
              <a:spcAft>
                <a:spcPts val="0"/>
              </a:spcAft>
              <a:buClr>
                <a:schemeClr val="accent1"/>
              </a:buClr>
              <a:buSzPts val="4000"/>
              <a:buNone/>
              <a:defRPr sz="4000" b="0">
                <a:solidFill>
                  <a:schemeClr val="accent1"/>
                </a:solidFill>
              </a:defRPr>
            </a:lvl5pPr>
            <a:lvl6pPr lvl="5" rtl="0">
              <a:spcBef>
                <a:spcPts val="0"/>
              </a:spcBef>
              <a:spcAft>
                <a:spcPts val="0"/>
              </a:spcAft>
              <a:buClr>
                <a:schemeClr val="accent1"/>
              </a:buClr>
              <a:buSzPts val="4000"/>
              <a:buNone/>
              <a:defRPr sz="4000" b="0">
                <a:solidFill>
                  <a:schemeClr val="accent1"/>
                </a:solidFill>
              </a:defRPr>
            </a:lvl6pPr>
            <a:lvl7pPr lvl="6" rtl="0">
              <a:spcBef>
                <a:spcPts val="0"/>
              </a:spcBef>
              <a:spcAft>
                <a:spcPts val="0"/>
              </a:spcAft>
              <a:buClr>
                <a:schemeClr val="accent1"/>
              </a:buClr>
              <a:buSzPts val="4000"/>
              <a:buNone/>
              <a:defRPr sz="4000" b="0">
                <a:solidFill>
                  <a:schemeClr val="accent1"/>
                </a:solidFill>
              </a:defRPr>
            </a:lvl7pPr>
            <a:lvl8pPr lvl="7" rtl="0">
              <a:spcBef>
                <a:spcPts val="0"/>
              </a:spcBef>
              <a:spcAft>
                <a:spcPts val="0"/>
              </a:spcAft>
              <a:buClr>
                <a:schemeClr val="accent1"/>
              </a:buClr>
              <a:buSzPts val="4000"/>
              <a:buNone/>
              <a:defRPr sz="4000" b="0">
                <a:solidFill>
                  <a:schemeClr val="accent1"/>
                </a:solidFill>
              </a:defRPr>
            </a:lvl8pPr>
            <a:lvl9pPr lvl="8" rtl="0">
              <a:spcBef>
                <a:spcPts val="0"/>
              </a:spcBef>
              <a:spcAft>
                <a:spcPts val="0"/>
              </a:spcAft>
              <a:buClr>
                <a:schemeClr val="accent1"/>
              </a:buClr>
              <a:buSzPts val="4000"/>
              <a:buNone/>
              <a:defRPr sz="4000" b="0">
                <a:solidFill>
                  <a:schemeClr val="accent1"/>
                </a:solidFill>
              </a:defRPr>
            </a:lvl9pPr>
          </a:lstStyle>
          <a:p>
            <a:endParaRPr/>
          </a:p>
        </p:txBody>
      </p:sp>
      <p:sp>
        <p:nvSpPr>
          <p:cNvPr id="23" name="Google Shape;23;p3"/>
          <p:cNvSpPr txBox="1">
            <a:spLocks noGrp="1"/>
          </p:cNvSpPr>
          <p:nvPr>
            <p:ph type="subTitle" idx="1"/>
          </p:nvPr>
        </p:nvSpPr>
        <p:spPr>
          <a:xfrm>
            <a:off x="1612525" y="2141608"/>
            <a:ext cx="2788800" cy="784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lt2"/>
              </a:buClr>
              <a:buSzPts val="2000"/>
              <a:buNone/>
              <a:defRPr>
                <a:solidFill>
                  <a:schemeClr val="lt2"/>
                </a:solidFill>
              </a:defRPr>
            </a:lvl1pPr>
            <a:lvl2pPr lvl="1" rtl="0">
              <a:lnSpc>
                <a:spcPct val="100000"/>
              </a:lnSpc>
              <a:spcBef>
                <a:spcPts val="800"/>
              </a:spcBef>
              <a:spcAft>
                <a:spcPts val="0"/>
              </a:spcAft>
              <a:buClr>
                <a:schemeClr val="lt2"/>
              </a:buClr>
              <a:buSzPts val="3000"/>
              <a:buNone/>
              <a:defRPr sz="3000">
                <a:solidFill>
                  <a:schemeClr val="lt2"/>
                </a:solidFill>
              </a:defRPr>
            </a:lvl2pPr>
            <a:lvl3pPr lvl="2" rtl="0">
              <a:lnSpc>
                <a:spcPct val="100000"/>
              </a:lnSpc>
              <a:spcBef>
                <a:spcPts val="800"/>
              </a:spcBef>
              <a:spcAft>
                <a:spcPts val="0"/>
              </a:spcAft>
              <a:buClr>
                <a:schemeClr val="lt2"/>
              </a:buClr>
              <a:buSzPts val="3000"/>
              <a:buNone/>
              <a:defRPr sz="3000">
                <a:solidFill>
                  <a:schemeClr val="lt2"/>
                </a:solidFill>
              </a:defRPr>
            </a:lvl3pPr>
            <a:lvl4pPr lvl="3" rtl="0">
              <a:lnSpc>
                <a:spcPct val="100000"/>
              </a:lnSpc>
              <a:spcBef>
                <a:spcPts val="800"/>
              </a:spcBef>
              <a:spcAft>
                <a:spcPts val="0"/>
              </a:spcAft>
              <a:buClr>
                <a:schemeClr val="lt2"/>
              </a:buClr>
              <a:buSzPts val="3000"/>
              <a:buNone/>
              <a:defRPr sz="3000">
                <a:solidFill>
                  <a:schemeClr val="lt2"/>
                </a:solidFill>
              </a:defRPr>
            </a:lvl4pPr>
            <a:lvl5pPr lvl="4" rtl="0">
              <a:lnSpc>
                <a:spcPct val="100000"/>
              </a:lnSpc>
              <a:spcBef>
                <a:spcPts val="800"/>
              </a:spcBef>
              <a:spcAft>
                <a:spcPts val="0"/>
              </a:spcAft>
              <a:buClr>
                <a:schemeClr val="lt2"/>
              </a:buClr>
              <a:buSzPts val="3000"/>
              <a:buNone/>
              <a:defRPr sz="3000">
                <a:solidFill>
                  <a:schemeClr val="lt2"/>
                </a:solidFill>
              </a:defRPr>
            </a:lvl5pPr>
            <a:lvl6pPr lvl="5" rtl="0">
              <a:lnSpc>
                <a:spcPct val="100000"/>
              </a:lnSpc>
              <a:spcBef>
                <a:spcPts val="800"/>
              </a:spcBef>
              <a:spcAft>
                <a:spcPts val="0"/>
              </a:spcAft>
              <a:buClr>
                <a:schemeClr val="lt2"/>
              </a:buClr>
              <a:buSzPts val="3000"/>
              <a:buNone/>
              <a:defRPr sz="3000">
                <a:solidFill>
                  <a:schemeClr val="lt2"/>
                </a:solidFill>
              </a:defRPr>
            </a:lvl6pPr>
            <a:lvl7pPr lvl="6" rtl="0">
              <a:lnSpc>
                <a:spcPct val="100000"/>
              </a:lnSpc>
              <a:spcBef>
                <a:spcPts val="800"/>
              </a:spcBef>
              <a:spcAft>
                <a:spcPts val="0"/>
              </a:spcAft>
              <a:buClr>
                <a:schemeClr val="lt2"/>
              </a:buClr>
              <a:buSzPts val="3000"/>
              <a:buNone/>
              <a:defRPr sz="3000">
                <a:solidFill>
                  <a:schemeClr val="lt2"/>
                </a:solidFill>
              </a:defRPr>
            </a:lvl7pPr>
            <a:lvl8pPr lvl="7" rtl="0">
              <a:lnSpc>
                <a:spcPct val="100000"/>
              </a:lnSpc>
              <a:spcBef>
                <a:spcPts val="800"/>
              </a:spcBef>
              <a:spcAft>
                <a:spcPts val="0"/>
              </a:spcAft>
              <a:buClr>
                <a:schemeClr val="lt2"/>
              </a:buClr>
              <a:buSzPts val="3000"/>
              <a:buNone/>
              <a:defRPr sz="3000">
                <a:solidFill>
                  <a:schemeClr val="lt2"/>
                </a:solidFill>
              </a:defRPr>
            </a:lvl8pPr>
            <a:lvl9pPr lvl="8" rtl="0">
              <a:lnSpc>
                <a:spcPct val="100000"/>
              </a:lnSpc>
              <a:spcBef>
                <a:spcPts val="800"/>
              </a:spcBef>
              <a:spcAft>
                <a:spcPts val="800"/>
              </a:spcAft>
              <a:buClr>
                <a:schemeClr val="lt2"/>
              </a:buClr>
              <a:buSzPts val="3000"/>
              <a:buNone/>
              <a:defRPr sz="3000">
                <a:solidFill>
                  <a:schemeClr val="l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4"/>
          <p:cNvSpPr/>
          <p:nvPr/>
        </p:nvSpPr>
        <p:spPr>
          <a:xfrm>
            <a:off x="1125201" y="675025"/>
            <a:ext cx="3611400" cy="3924300"/>
          </a:xfrm>
          <a:prstGeom prst="rect">
            <a:avLst/>
          </a:prstGeom>
          <a:solidFill>
            <a:srgbClr val="17000B">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1061825" y="607075"/>
            <a:ext cx="3611400" cy="393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4"/>
          <p:cNvGrpSpPr/>
          <p:nvPr/>
        </p:nvGrpSpPr>
        <p:grpSpPr>
          <a:xfrm>
            <a:off x="303600" y="303900"/>
            <a:ext cx="1216772" cy="1049100"/>
            <a:chOff x="304800" y="304800"/>
            <a:chExt cx="1216772" cy="1049100"/>
          </a:xfrm>
        </p:grpSpPr>
        <p:sp>
          <p:nvSpPr>
            <p:cNvPr id="28" name="Google Shape;28;p4"/>
            <p:cNvSpPr/>
            <p:nvPr/>
          </p:nvSpPr>
          <p:spPr>
            <a:xfrm>
              <a:off x="304800" y="304800"/>
              <a:ext cx="1049100" cy="1049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rot="5400000">
              <a:off x="1274822" y="947150"/>
              <a:ext cx="319500" cy="1740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4"/>
          <p:cNvSpPr txBox="1">
            <a:spLocks noGrp="1"/>
          </p:cNvSpPr>
          <p:nvPr>
            <p:ph type="body" idx="1"/>
          </p:nvPr>
        </p:nvSpPr>
        <p:spPr>
          <a:xfrm>
            <a:off x="1612525" y="846925"/>
            <a:ext cx="2794500" cy="33606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sz="2400"/>
            </a:lvl1pPr>
            <a:lvl2pPr marL="914400" lvl="1" indent="-381000" rtl="0">
              <a:spcBef>
                <a:spcPts val="800"/>
              </a:spcBef>
              <a:spcAft>
                <a:spcPts val="0"/>
              </a:spcAft>
              <a:buSzPts val="2400"/>
              <a:buChar char="▫"/>
              <a:defRPr sz="2400"/>
            </a:lvl2pPr>
            <a:lvl3pPr marL="1371600" lvl="2" indent="-381000" rtl="0">
              <a:spcBef>
                <a:spcPts val="800"/>
              </a:spcBef>
              <a:spcAft>
                <a:spcPts val="0"/>
              </a:spcAft>
              <a:buSzPts val="2400"/>
              <a:buChar char="▫"/>
              <a:defRPr sz="2400"/>
            </a:lvl3pPr>
            <a:lvl4pPr marL="1828800" lvl="3" indent="-381000" rtl="0">
              <a:spcBef>
                <a:spcPts val="800"/>
              </a:spcBef>
              <a:spcAft>
                <a:spcPts val="0"/>
              </a:spcAft>
              <a:buSzPts val="2400"/>
              <a:buChar char="▫"/>
              <a:defRPr sz="2400"/>
            </a:lvl4pPr>
            <a:lvl5pPr marL="2286000" lvl="4" indent="-381000" rtl="0">
              <a:spcBef>
                <a:spcPts val="800"/>
              </a:spcBef>
              <a:spcAft>
                <a:spcPts val="0"/>
              </a:spcAft>
              <a:buSzPts val="2400"/>
              <a:buChar char="○"/>
              <a:defRPr sz="2400"/>
            </a:lvl5pPr>
            <a:lvl6pPr marL="2743200" lvl="5" indent="-381000" rtl="0">
              <a:spcBef>
                <a:spcPts val="800"/>
              </a:spcBef>
              <a:spcAft>
                <a:spcPts val="0"/>
              </a:spcAft>
              <a:buSzPts val="2400"/>
              <a:buChar char="■"/>
              <a:defRPr sz="2400"/>
            </a:lvl6pPr>
            <a:lvl7pPr marL="3200400" lvl="6" indent="-381000" rtl="0">
              <a:spcBef>
                <a:spcPts val="800"/>
              </a:spcBef>
              <a:spcAft>
                <a:spcPts val="0"/>
              </a:spcAft>
              <a:buSzPts val="2400"/>
              <a:buChar char="●"/>
              <a:defRPr sz="2400"/>
            </a:lvl7pPr>
            <a:lvl8pPr marL="3657600" lvl="7" indent="-381000" rtl="0">
              <a:spcBef>
                <a:spcPts val="800"/>
              </a:spcBef>
              <a:spcAft>
                <a:spcPts val="0"/>
              </a:spcAft>
              <a:buSzPts val="2400"/>
              <a:buChar char="○"/>
              <a:defRPr sz="2400"/>
            </a:lvl8pPr>
            <a:lvl9pPr marL="4114800" lvl="8" indent="-381000" rtl="0">
              <a:spcBef>
                <a:spcPts val="800"/>
              </a:spcBef>
              <a:spcAft>
                <a:spcPts val="800"/>
              </a:spcAft>
              <a:buSzPts val="2400"/>
              <a:buChar char="■"/>
              <a:defRPr sz="2400"/>
            </a:lvl9pPr>
          </a:lstStyle>
          <a:p>
            <a:endParaRPr/>
          </a:p>
        </p:txBody>
      </p:sp>
      <p:sp>
        <p:nvSpPr>
          <p:cNvPr id="31" name="Google Shape;31;p4"/>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4"/>
          <p:cNvSpPr txBox="1"/>
          <p:nvPr/>
        </p:nvSpPr>
        <p:spPr>
          <a:xfrm>
            <a:off x="303600" y="393900"/>
            <a:ext cx="1043400" cy="869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8600" b="1">
                <a:solidFill>
                  <a:schemeClr val="dk1"/>
                </a:solidFill>
                <a:latin typeface="Nunito Sans"/>
                <a:ea typeface="Nunito Sans"/>
                <a:cs typeface="Nunito Sans"/>
                <a:sym typeface="Nunito Sans"/>
              </a:rPr>
              <a:t>“</a:t>
            </a:r>
            <a:endParaRPr sz="8600" b="1">
              <a:solidFill>
                <a:schemeClr val="dk1"/>
              </a:solidFill>
              <a:latin typeface="Nunito Sans"/>
              <a:ea typeface="Nunito Sans"/>
              <a:cs typeface="Nunito Sans"/>
              <a:sym typeface="Nunito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9"/>
          <p:cNvSpPr/>
          <p:nvPr/>
        </p:nvSpPr>
        <p:spPr>
          <a:xfrm>
            <a:off x="300450" y="305400"/>
            <a:ext cx="1049625" cy="1047875"/>
          </a:xfrm>
          <a:custGeom>
            <a:avLst/>
            <a:gdLst/>
            <a:ahLst/>
            <a:cxnLst/>
            <a:rect l="l" t="t" r="r" b="b"/>
            <a:pathLst>
              <a:path w="41985" h="41915" extrusionOk="0">
                <a:moveTo>
                  <a:pt x="70" y="0"/>
                </a:moveTo>
                <a:lnTo>
                  <a:pt x="41985" y="0"/>
                </a:lnTo>
                <a:lnTo>
                  <a:pt x="41985" y="41915"/>
                </a:lnTo>
                <a:lnTo>
                  <a:pt x="0" y="41915"/>
                </a:lnTo>
                <a:lnTo>
                  <a:pt x="0" y="35184"/>
                </a:lnTo>
                <a:lnTo>
                  <a:pt x="6662" y="29216"/>
                </a:lnTo>
                <a:lnTo>
                  <a:pt x="70" y="23109"/>
                </a:lnTo>
                <a:close/>
              </a:path>
            </a:pathLst>
          </a:custGeom>
          <a:solidFill>
            <a:schemeClr val="accent1"/>
          </a:solidFill>
          <a:ln>
            <a:noFill/>
          </a:ln>
        </p:spPr>
      </p:sp>
      <p:sp>
        <p:nvSpPr>
          <p:cNvPr id="74" name="Google Shape;74;p9"/>
          <p:cNvSpPr/>
          <p:nvPr/>
        </p:nvSpPr>
        <p:spPr>
          <a:xfrm>
            <a:off x="7045800" y="4533850"/>
            <a:ext cx="2098200" cy="609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9"/>
          <p:cNvSpPr txBox="1">
            <a:spLocks noGrp="1"/>
          </p:cNvSpPr>
          <p:nvPr>
            <p:ph type="title"/>
          </p:nvPr>
        </p:nvSpPr>
        <p:spPr>
          <a:xfrm>
            <a:off x="702900" y="836000"/>
            <a:ext cx="51291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6" name="Google Shape;76;p9"/>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3"/>
        <p:cNvGrpSpPr/>
        <p:nvPr/>
      </p:nvGrpSpPr>
      <p:grpSpPr>
        <a:xfrm>
          <a:off x="0" y="0"/>
          <a:ext cx="0" cy="0"/>
          <a:chOff x="0" y="0"/>
          <a:chExt cx="0" cy="0"/>
        </a:xfrm>
      </p:grpSpPr>
      <p:sp>
        <p:nvSpPr>
          <p:cNvPr id="84" name="Google Shape;84;p11"/>
          <p:cNvSpPr/>
          <p:nvPr/>
        </p:nvSpPr>
        <p:spPr>
          <a:xfrm>
            <a:off x="0" y="-8175"/>
            <a:ext cx="9144000" cy="5151600"/>
          </a:xfrm>
          <a:prstGeom prst="frame">
            <a:avLst>
              <a:gd name="adj1" fmla="val 603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1"/>
          <p:cNvSpPr txBox="1">
            <a:spLocks noGrp="1"/>
          </p:cNvSpPr>
          <p:nvPr>
            <p:ph type="sldNum" idx="12"/>
          </p:nvPr>
        </p:nvSpPr>
        <p:spPr>
          <a:xfrm>
            <a:off x="8833200" y="2262825"/>
            <a:ext cx="310800" cy="609600"/>
          </a:xfrm>
          <a:prstGeom prst="rect">
            <a:avLst/>
          </a:prstGeom>
        </p:spPr>
        <p:txBody>
          <a:bodyPr spcFirstLastPara="1" wrap="square" lIns="0" tIns="0" rIns="0" bIns="0" anchor="ctr"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
        <p:nvSpPr>
          <p:cNvPr id="86" name="Google Shape;86;p11"/>
          <p:cNvSpPr/>
          <p:nvPr/>
        </p:nvSpPr>
        <p:spPr>
          <a:xfrm rot="5400000">
            <a:off x="223871" y="2484750"/>
            <a:ext cx="319500" cy="1740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229600" y="4533850"/>
            <a:ext cx="609600" cy="609600"/>
          </a:xfrm>
          <a:prstGeom prst="rect">
            <a:avLst/>
          </a:prstGeom>
          <a:noFill/>
          <a:ln>
            <a:noFill/>
          </a:ln>
        </p:spPr>
        <p:txBody>
          <a:bodyPr spcFirstLastPara="1" wrap="square" lIns="0" tIns="0" rIns="0" bIns="0" anchor="ctr" anchorCtr="0">
            <a:noAutofit/>
          </a:bodyPr>
          <a:lstStyle>
            <a:lvl1pPr lvl="0" algn="r" rtl="0">
              <a:buNone/>
              <a:defRPr sz="1200">
                <a:solidFill>
                  <a:schemeClr val="lt1"/>
                </a:solidFill>
                <a:latin typeface="Lexend Deca"/>
                <a:ea typeface="Lexend Deca"/>
                <a:cs typeface="Lexend Deca"/>
                <a:sym typeface="Lexend Deca"/>
              </a:defRPr>
            </a:lvl1pPr>
            <a:lvl2pPr lvl="1" algn="r" rtl="0">
              <a:buNone/>
              <a:defRPr sz="1200">
                <a:solidFill>
                  <a:schemeClr val="lt1"/>
                </a:solidFill>
                <a:latin typeface="Lexend Deca"/>
                <a:ea typeface="Lexend Deca"/>
                <a:cs typeface="Lexend Deca"/>
                <a:sym typeface="Lexend Deca"/>
              </a:defRPr>
            </a:lvl2pPr>
            <a:lvl3pPr lvl="2" algn="r" rtl="0">
              <a:buNone/>
              <a:defRPr sz="1200">
                <a:solidFill>
                  <a:schemeClr val="lt1"/>
                </a:solidFill>
                <a:latin typeface="Lexend Deca"/>
                <a:ea typeface="Lexend Deca"/>
                <a:cs typeface="Lexend Deca"/>
                <a:sym typeface="Lexend Deca"/>
              </a:defRPr>
            </a:lvl3pPr>
            <a:lvl4pPr lvl="3" algn="r" rtl="0">
              <a:buNone/>
              <a:defRPr sz="1200">
                <a:solidFill>
                  <a:schemeClr val="lt1"/>
                </a:solidFill>
                <a:latin typeface="Lexend Deca"/>
                <a:ea typeface="Lexend Deca"/>
                <a:cs typeface="Lexend Deca"/>
                <a:sym typeface="Lexend Deca"/>
              </a:defRPr>
            </a:lvl4pPr>
            <a:lvl5pPr lvl="4" algn="r" rtl="0">
              <a:buNone/>
              <a:defRPr sz="1200">
                <a:solidFill>
                  <a:schemeClr val="lt1"/>
                </a:solidFill>
                <a:latin typeface="Lexend Deca"/>
                <a:ea typeface="Lexend Deca"/>
                <a:cs typeface="Lexend Deca"/>
                <a:sym typeface="Lexend Deca"/>
              </a:defRPr>
            </a:lvl5pPr>
            <a:lvl6pPr lvl="5" algn="r" rtl="0">
              <a:buNone/>
              <a:defRPr sz="1200">
                <a:solidFill>
                  <a:schemeClr val="lt1"/>
                </a:solidFill>
                <a:latin typeface="Lexend Deca"/>
                <a:ea typeface="Lexend Deca"/>
                <a:cs typeface="Lexend Deca"/>
                <a:sym typeface="Lexend Deca"/>
              </a:defRPr>
            </a:lvl6pPr>
            <a:lvl7pPr lvl="6" algn="r" rtl="0">
              <a:buNone/>
              <a:defRPr sz="1200">
                <a:solidFill>
                  <a:schemeClr val="lt1"/>
                </a:solidFill>
                <a:latin typeface="Lexend Deca"/>
                <a:ea typeface="Lexend Deca"/>
                <a:cs typeface="Lexend Deca"/>
                <a:sym typeface="Lexend Deca"/>
              </a:defRPr>
            </a:lvl7pPr>
            <a:lvl8pPr lvl="7" algn="r" rtl="0">
              <a:buNone/>
              <a:defRPr sz="1200">
                <a:solidFill>
                  <a:schemeClr val="lt1"/>
                </a:solidFill>
                <a:latin typeface="Lexend Deca"/>
                <a:ea typeface="Lexend Deca"/>
                <a:cs typeface="Lexend Deca"/>
                <a:sym typeface="Lexend Deca"/>
              </a:defRPr>
            </a:lvl8pPr>
            <a:lvl9pPr lvl="8" algn="r" rtl="0">
              <a:buNone/>
              <a:defRPr sz="12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
        <p:nvSpPr>
          <p:cNvPr id="7" name="Google Shape;7;p1"/>
          <p:cNvSpPr txBox="1">
            <a:spLocks noGrp="1"/>
          </p:cNvSpPr>
          <p:nvPr>
            <p:ph type="title"/>
          </p:nvPr>
        </p:nvSpPr>
        <p:spPr>
          <a:xfrm>
            <a:off x="702900" y="836000"/>
            <a:ext cx="5129100" cy="396300"/>
          </a:xfrm>
          <a:prstGeom prst="rect">
            <a:avLst/>
          </a:prstGeom>
          <a:noFill/>
          <a:ln>
            <a:noFill/>
          </a:ln>
        </p:spPr>
        <p:txBody>
          <a:bodyPr spcFirstLastPara="1" wrap="square" lIns="0" tIns="0" rIns="0" bIns="0" anchor="b" anchorCtr="0">
            <a:noAutofit/>
          </a:bodyPr>
          <a:lstStyle>
            <a:lvl1pPr lvl="0"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1pPr>
            <a:lvl2pPr lvl="1"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2pPr>
            <a:lvl3pPr lvl="2"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3pPr>
            <a:lvl4pPr lvl="3"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4pPr>
            <a:lvl5pPr lvl="4"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5pPr>
            <a:lvl6pPr lvl="5"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6pPr>
            <a:lvl7pPr lvl="6"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7pPr>
            <a:lvl8pPr lvl="7"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8pPr>
            <a:lvl9pPr lvl="8"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9pPr>
          </a:lstStyle>
          <a:p>
            <a:endParaRPr/>
          </a:p>
        </p:txBody>
      </p:sp>
      <p:sp>
        <p:nvSpPr>
          <p:cNvPr id="8" name="Google Shape;8;p1"/>
          <p:cNvSpPr txBox="1">
            <a:spLocks noGrp="1"/>
          </p:cNvSpPr>
          <p:nvPr>
            <p:ph type="body" idx="1"/>
          </p:nvPr>
        </p:nvSpPr>
        <p:spPr>
          <a:xfrm>
            <a:off x="1007700" y="1582550"/>
            <a:ext cx="4824300" cy="2951400"/>
          </a:xfrm>
          <a:prstGeom prst="rect">
            <a:avLst/>
          </a:prstGeom>
          <a:noFill/>
          <a:ln>
            <a:noFill/>
          </a:ln>
        </p:spPr>
        <p:txBody>
          <a:bodyPr spcFirstLastPara="1" wrap="square" lIns="0" tIns="0" rIns="0" bIns="0" anchor="t" anchorCtr="0">
            <a:noAutofit/>
          </a:bodyPr>
          <a:lstStyle>
            <a:lvl1pPr marL="457200" lvl="0" indent="-355600" rtl="0">
              <a:lnSpc>
                <a:spcPct val="115000"/>
              </a:lnSpc>
              <a:spcBef>
                <a:spcPts val="0"/>
              </a:spcBef>
              <a:spcAft>
                <a:spcPts val="0"/>
              </a:spcAft>
              <a:buClr>
                <a:schemeClr val="accent1"/>
              </a:buClr>
              <a:buSzPts val="2000"/>
              <a:buFont typeface="Nunito Sans Light"/>
              <a:buChar char="▪"/>
              <a:defRPr sz="2000">
                <a:solidFill>
                  <a:schemeClr val="dk1"/>
                </a:solidFill>
                <a:latin typeface="Nunito Sans Light"/>
                <a:ea typeface="Nunito Sans Light"/>
                <a:cs typeface="Nunito Sans Light"/>
                <a:sym typeface="Nunito Sans Light"/>
              </a:defRPr>
            </a:lvl1pPr>
            <a:lvl2pPr marL="914400" lvl="1" indent="-355600" rtl="0">
              <a:lnSpc>
                <a:spcPct val="115000"/>
              </a:lnSpc>
              <a:spcBef>
                <a:spcPts val="800"/>
              </a:spcBef>
              <a:spcAft>
                <a:spcPts val="0"/>
              </a:spcAft>
              <a:buClr>
                <a:schemeClr val="dk2"/>
              </a:buClr>
              <a:buSzPts val="2000"/>
              <a:buFont typeface="Nunito Sans Light"/>
              <a:buChar char="▫"/>
              <a:defRPr sz="2000">
                <a:solidFill>
                  <a:schemeClr val="dk1"/>
                </a:solidFill>
                <a:latin typeface="Nunito Sans Light"/>
                <a:ea typeface="Nunito Sans Light"/>
                <a:cs typeface="Nunito Sans Light"/>
                <a:sym typeface="Nunito Sans Light"/>
              </a:defRPr>
            </a:lvl2pPr>
            <a:lvl3pPr marL="1371600" lvl="2" indent="-355600" rtl="0">
              <a:lnSpc>
                <a:spcPct val="115000"/>
              </a:lnSpc>
              <a:spcBef>
                <a:spcPts val="800"/>
              </a:spcBef>
              <a:spcAft>
                <a:spcPts val="0"/>
              </a:spcAft>
              <a:buClr>
                <a:schemeClr val="dk2"/>
              </a:buClr>
              <a:buSzPts val="2000"/>
              <a:buFont typeface="Nunito Sans Light"/>
              <a:buChar char="▫"/>
              <a:defRPr sz="2000">
                <a:solidFill>
                  <a:schemeClr val="dk1"/>
                </a:solidFill>
                <a:latin typeface="Nunito Sans Light"/>
                <a:ea typeface="Nunito Sans Light"/>
                <a:cs typeface="Nunito Sans Light"/>
                <a:sym typeface="Nunito Sans Light"/>
              </a:defRPr>
            </a:lvl3pPr>
            <a:lvl4pPr marL="1828800" lvl="3" indent="-355600" rtl="0">
              <a:lnSpc>
                <a:spcPct val="115000"/>
              </a:lnSpc>
              <a:spcBef>
                <a:spcPts val="800"/>
              </a:spcBef>
              <a:spcAft>
                <a:spcPts val="0"/>
              </a:spcAft>
              <a:buClr>
                <a:schemeClr val="dk2"/>
              </a:buClr>
              <a:buSzPts val="2000"/>
              <a:buFont typeface="Nunito Sans Light"/>
              <a:buChar char="▫"/>
              <a:defRPr sz="2000">
                <a:solidFill>
                  <a:schemeClr val="dk1"/>
                </a:solidFill>
                <a:latin typeface="Nunito Sans Light"/>
                <a:ea typeface="Nunito Sans Light"/>
                <a:cs typeface="Nunito Sans Light"/>
                <a:sym typeface="Nunito Sans Light"/>
              </a:defRPr>
            </a:lvl4pPr>
            <a:lvl5pPr marL="2286000" lvl="4" indent="-3556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5pPr>
            <a:lvl6pPr marL="2743200" lvl="5" indent="-3556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6pPr>
            <a:lvl7pPr marL="3200400" lvl="6" indent="-3556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7pPr>
            <a:lvl8pPr marL="3657600" lvl="7" indent="-3556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8pPr>
            <a:lvl9pPr marL="4114800" lvl="8" indent="-355600" rtl="0">
              <a:lnSpc>
                <a:spcPct val="115000"/>
              </a:lnSpc>
              <a:spcBef>
                <a:spcPts val="800"/>
              </a:spcBef>
              <a:spcAft>
                <a:spcPts val="80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2"/>
          <p:cNvSpPr txBox="1">
            <a:spLocks noGrp="1"/>
          </p:cNvSpPr>
          <p:nvPr>
            <p:ph type="ctrTitle"/>
          </p:nvPr>
        </p:nvSpPr>
        <p:spPr>
          <a:xfrm>
            <a:off x="1631500" y="2049175"/>
            <a:ext cx="3598200" cy="1049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600" smtClean="0"/>
              <a:t>Xây dựng website quản lý nhà hàng</a:t>
            </a:r>
            <a:endParaRPr sz="3600"/>
          </a:p>
        </p:txBody>
      </p:sp>
      <p:grpSp>
        <p:nvGrpSpPr>
          <p:cNvPr id="92" name="Google Shape;92;p12"/>
          <p:cNvGrpSpPr/>
          <p:nvPr/>
        </p:nvGrpSpPr>
        <p:grpSpPr>
          <a:xfrm>
            <a:off x="643178" y="2356640"/>
            <a:ext cx="418649" cy="430217"/>
            <a:chOff x="2605300" y="5003050"/>
            <a:chExt cx="418900" cy="430475"/>
          </a:xfrm>
        </p:grpSpPr>
        <p:sp>
          <p:nvSpPr>
            <p:cNvPr id="93" name="Google Shape;93;p12"/>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4" name="Google Shape;94;p12"/>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5" name="Google Shape;95;p12"/>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18"/>
        <p:cNvGrpSpPr/>
        <p:nvPr/>
      </p:nvGrpSpPr>
      <p:grpSpPr>
        <a:xfrm>
          <a:off x="0" y="0"/>
          <a:ext cx="0" cy="0"/>
          <a:chOff x="0" y="0"/>
          <a:chExt cx="0" cy="0"/>
        </a:xfrm>
      </p:grpSpPr>
      <p:grpSp>
        <p:nvGrpSpPr>
          <p:cNvPr id="320" name="Google Shape;320;p33"/>
          <p:cNvGrpSpPr/>
          <p:nvPr/>
        </p:nvGrpSpPr>
        <p:grpSpPr>
          <a:xfrm>
            <a:off x="2856614" y="765544"/>
            <a:ext cx="5862084" cy="3572539"/>
            <a:chOff x="1177450" y="241631"/>
            <a:chExt cx="6173152" cy="3616776"/>
          </a:xfrm>
        </p:grpSpPr>
        <p:sp>
          <p:nvSpPr>
            <p:cNvPr id="321" name="Google Shape;321;p33"/>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33"/>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33"/>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33"/>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6" name="Google Shape;326;p33"/>
          <p:cNvSpPr txBox="1">
            <a:spLocks noGrp="1"/>
          </p:cNvSpPr>
          <p:nvPr>
            <p:ph type="body" idx="4294967295"/>
          </p:nvPr>
        </p:nvSpPr>
        <p:spPr>
          <a:xfrm>
            <a:off x="645042" y="822251"/>
            <a:ext cx="2095270" cy="144057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400" smtClean="0">
                <a:solidFill>
                  <a:schemeClr val="accent1"/>
                </a:solidFill>
                <a:latin typeface="Lexend Deca"/>
                <a:ea typeface="Lexend Deca"/>
                <a:cs typeface="Lexend Deca"/>
                <a:sym typeface="Lexend Deca"/>
              </a:rPr>
              <a:t>Đặt bàn</a:t>
            </a:r>
            <a:endParaRPr lang="en-US" sz="2400" smtClean="0">
              <a:solidFill>
                <a:schemeClr val="accent1"/>
              </a:solidFill>
              <a:latin typeface="Lexend Deca"/>
              <a:ea typeface="Lexend Deca"/>
              <a:cs typeface="Lexend Deca"/>
              <a:sym typeface="Lexend Deca"/>
            </a:endParaRPr>
          </a:p>
          <a:p>
            <a:pPr marL="0" lvl="0" indent="0" algn="l" rtl="0">
              <a:spcBef>
                <a:spcPts val="0"/>
              </a:spcBef>
              <a:spcAft>
                <a:spcPts val="0"/>
              </a:spcAft>
              <a:buNone/>
            </a:pPr>
            <a:endParaRPr sz="2400">
              <a:solidFill>
                <a:schemeClr val="accent1"/>
              </a:solidFill>
              <a:latin typeface="Lexend Deca"/>
              <a:ea typeface="Lexend Deca"/>
              <a:cs typeface="Lexend Deca"/>
              <a:sym typeface="Lexend Deca"/>
            </a:endParaRPr>
          </a:p>
        </p:txBody>
      </p:sp>
      <p:sp>
        <p:nvSpPr>
          <p:cNvPr id="4" name="TextBox 3"/>
          <p:cNvSpPr txBox="1"/>
          <p:nvPr/>
        </p:nvSpPr>
        <p:spPr>
          <a:xfrm>
            <a:off x="531629" y="2349205"/>
            <a:ext cx="2068228" cy="1169551"/>
          </a:xfrm>
          <a:prstGeom prst="rect">
            <a:avLst/>
          </a:prstGeom>
          <a:noFill/>
        </p:spPr>
        <p:txBody>
          <a:bodyPr wrap="square" rtlCol="0">
            <a:spAutoFit/>
          </a:bodyPr>
          <a:lstStyle/>
          <a:p>
            <a:r>
              <a:rPr lang="en-US" smtClean="0">
                <a:solidFill>
                  <a:schemeClr val="bg1"/>
                </a:solidFill>
              </a:rPr>
              <a:t>Khách hàng điền thông tin và tiến hành đặt bàn, hệ thống sẽ phản hồi thông tin đặt bàn về gmail</a:t>
            </a:r>
            <a:endParaRPr lang="en-US">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2921" y="984814"/>
            <a:ext cx="4565002" cy="2964773"/>
          </a:xfrm>
          <a:prstGeom prst="rect">
            <a:avLst/>
          </a:prstGeom>
        </p:spPr>
      </p:pic>
    </p:spTree>
    <p:extLst>
      <p:ext uri="{BB962C8B-B14F-4D97-AF65-F5344CB8AC3E}">
        <p14:creationId xmlns:p14="http://schemas.microsoft.com/office/powerpoint/2010/main" val="151437956"/>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18"/>
        <p:cNvGrpSpPr/>
        <p:nvPr/>
      </p:nvGrpSpPr>
      <p:grpSpPr>
        <a:xfrm>
          <a:off x="0" y="0"/>
          <a:ext cx="0" cy="0"/>
          <a:chOff x="0" y="0"/>
          <a:chExt cx="0" cy="0"/>
        </a:xfrm>
      </p:grpSpPr>
      <p:grpSp>
        <p:nvGrpSpPr>
          <p:cNvPr id="320" name="Google Shape;320;p33"/>
          <p:cNvGrpSpPr/>
          <p:nvPr/>
        </p:nvGrpSpPr>
        <p:grpSpPr>
          <a:xfrm>
            <a:off x="2856614" y="765544"/>
            <a:ext cx="5862084" cy="3572539"/>
            <a:chOff x="1177450" y="241631"/>
            <a:chExt cx="6173152" cy="3616776"/>
          </a:xfrm>
        </p:grpSpPr>
        <p:sp>
          <p:nvSpPr>
            <p:cNvPr id="321" name="Google Shape;321;p33"/>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33"/>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33"/>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33"/>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6" name="Google Shape;326;p33"/>
          <p:cNvSpPr txBox="1">
            <a:spLocks noGrp="1"/>
          </p:cNvSpPr>
          <p:nvPr>
            <p:ph type="body" idx="4294967295"/>
          </p:nvPr>
        </p:nvSpPr>
        <p:spPr>
          <a:xfrm>
            <a:off x="645042" y="822251"/>
            <a:ext cx="2095270" cy="144057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400" smtClean="0">
                <a:solidFill>
                  <a:schemeClr val="accent1"/>
                </a:solidFill>
                <a:latin typeface="Lexend Deca"/>
                <a:ea typeface="Lexend Deca"/>
                <a:cs typeface="Lexend Deca"/>
                <a:sym typeface="Lexend Deca"/>
              </a:rPr>
              <a:t>Giao diện đăng kí</a:t>
            </a:r>
          </a:p>
          <a:p>
            <a:pPr marL="0" lvl="0" indent="0" algn="l" rtl="0">
              <a:spcBef>
                <a:spcPts val="0"/>
              </a:spcBef>
              <a:spcAft>
                <a:spcPts val="0"/>
              </a:spcAft>
              <a:buNone/>
            </a:pPr>
            <a:endParaRPr sz="2400">
              <a:solidFill>
                <a:schemeClr val="accent1"/>
              </a:solidFill>
              <a:latin typeface="Lexend Deca"/>
              <a:ea typeface="Lexend Deca"/>
              <a:cs typeface="Lexend Deca"/>
              <a:sym typeface="Lexend Deca"/>
            </a:endParaRPr>
          </a:p>
        </p:txBody>
      </p:sp>
      <p:sp>
        <p:nvSpPr>
          <p:cNvPr id="4" name="TextBox 3"/>
          <p:cNvSpPr txBox="1"/>
          <p:nvPr/>
        </p:nvSpPr>
        <p:spPr>
          <a:xfrm>
            <a:off x="608156" y="2262825"/>
            <a:ext cx="2068228" cy="954107"/>
          </a:xfrm>
          <a:prstGeom prst="rect">
            <a:avLst/>
          </a:prstGeom>
          <a:noFill/>
        </p:spPr>
        <p:txBody>
          <a:bodyPr wrap="square" rtlCol="0">
            <a:spAutoFit/>
          </a:bodyPr>
          <a:lstStyle/>
          <a:p>
            <a:r>
              <a:rPr lang="en-US" smtClean="0">
                <a:solidFill>
                  <a:schemeClr val="bg1"/>
                </a:solidFill>
              </a:rPr>
              <a:t>Khách hàng điền thông tin cá nhân để hoàn tất quá trình đăng kí tài khoản</a:t>
            </a:r>
            <a:endParaRPr lang="en-US">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5833" y="990520"/>
            <a:ext cx="4558645" cy="2964791"/>
          </a:xfrm>
          <a:prstGeom prst="rect">
            <a:avLst/>
          </a:prstGeom>
        </p:spPr>
      </p:pic>
    </p:spTree>
    <p:extLst>
      <p:ext uri="{BB962C8B-B14F-4D97-AF65-F5344CB8AC3E}">
        <p14:creationId xmlns:p14="http://schemas.microsoft.com/office/powerpoint/2010/main" val="580966989"/>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18"/>
        <p:cNvGrpSpPr/>
        <p:nvPr/>
      </p:nvGrpSpPr>
      <p:grpSpPr>
        <a:xfrm>
          <a:off x="0" y="0"/>
          <a:ext cx="0" cy="0"/>
          <a:chOff x="0" y="0"/>
          <a:chExt cx="0" cy="0"/>
        </a:xfrm>
      </p:grpSpPr>
      <p:grpSp>
        <p:nvGrpSpPr>
          <p:cNvPr id="320" name="Google Shape;320;p33"/>
          <p:cNvGrpSpPr/>
          <p:nvPr/>
        </p:nvGrpSpPr>
        <p:grpSpPr>
          <a:xfrm>
            <a:off x="2856614" y="765544"/>
            <a:ext cx="5862084" cy="3572539"/>
            <a:chOff x="1177450" y="241631"/>
            <a:chExt cx="6173152" cy="3616776"/>
          </a:xfrm>
        </p:grpSpPr>
        <p:sp>
          <p:nvSpPr>
            <p:cNvPr id="321" name="Google Shape;321;p33"/>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33"/>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33"/>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33"/>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6" name="Google Shape;326;p33"/>
          <p:cNvSpPr txBox="1">
            <a:spLocks noGrp="1"/>
          </p:cNvSpPr>
          <p:nvPr>
            <p:ph type="body" idx="4294967295"/>
          </p:nvPr>
        </p:nvSpPr>
        <p:spPr>
          <a:xfrm>
            <a:off x="645042" y="822251"/>
            <a:ext cx="2095270" cy="144057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400" smtClean="0">
                <a:solidFill>
                  <a:schemeClr val="accent1"/>
                </a:solidFill>
                <a:latin typeface="Lexend Deca"/>
                <a:ea typeface="Lexend Deca"/>
                <a:cs typeface="Lexend Deca"/>
                <a:sym typeface="Lexend Deca"/>
              </a:rPr>
              <a:t>Giao diện đăng nhập</a:t>
            </a:r>
          </a:p>
          <a:p>
            <a:pPr marL="0" lvl="0" indent="0" algn="l" rtl="0">
              <a:spcBef>
                <a:spcPts val="0"/>
              </a:spcBef>
              <a:spcAft>
                <a:spcPts val="0"/>
              </a:spcAft>
              <a:buNone/>
            </a:pPr>
            <a:endParaRPr sz="2400">
              <a:solidFill>
                <a:schemeClr val="accent1"/>
              </a:solidFill>
              <a:latin typeface="Lexend Deca"/>
              <a:ea typeface="Lexend Deca"/>
              <a:cs typeface="Lexend Deca"/>
              <a:sym typeface="Lexend Deca"/>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0009" y="978194"/>
            <a:ext cx="4529470" cy="2984206"/>
          </a:xfrm>
          <a:prstGeom prst="rect">
            <a:avLst/>
          </a:prstGeom>
        </p:spPr>
      </p:pic>
      <p:sp>
        <p:nvSpPr>
          <p:cNvPr id="5" name="TextBox 4"/>
          <p:cNvSpPr txBox="1"/>
          <p:nvPr/>
        </p:nvSpPr>
        <p:spPr>
          <a:xfrm>
            <a:off x="645042" y="2259848"/>
            <a:ext cx="1917238" cy="1169551"/>
          </a:xfrm>
          <a:prstGeom prst="rect">
            <a:avLst/>
          </a:prstGeom>
          <a:noFill/>
        </p:spPr>
        <p:txBody>
          <a:bodyPr wrap="square" rtlCol="0">
            <a:spAutoFit/>
          </a:bodyPr>
          <a:lstStyle/>
          <a:p>
            <a:r>
              <a:rPr lang="en-US" smtClean="0">
                <a:solidFill>
                  <a:schemeClr val="bg1"/>
                </a:solidFill>
              </a:rPr>
              <a:t>Nếu đã đăng kí tài khoản trước đó, khách hàng thực hiện đăng nhập để gọi món và thanh toán</a:t>
            </a:r>
            <a:endParaRPr lang="en-US">
              <a:solidFill>
                <a:schemeClr val="bg1"/>
              </a:solidFill>
            </a:endParaRPr>
          </a:p>
        </p:txBody>
      </p:sp>
    </p:spTree>
    <p:extLst>
      <p:ext uri="{BB962C8B-B14F-4D97-AF65-F5344CB8AC3E}">
        <p14:creationId xmlns:p14="http://schemas.microsoft.com/office/powerpoint/2010/main" val="664395527"/>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18"/>
        <p:cNvGrpSpPr/>
        <p:nvPr/>
      </p:nvGrpSpPr>
      <p:grpSpPr>
        <a:xfrm>
          <a:off x="0" y="0"/>
          <a:ext cx="0" cy="0"/>
          <a:chOff x="0" y="0"/>
          <a:chExt cx="0" cy="0"/>
        </a:xfrm>
      </p:grpSpPr>
      <p:grpSp>
        <p:nvGrpSpPr>
          <p:cNvPr id="320" name="Google Shape;320;p33"/>
          <p:cNvGrpSpPr/>
          <p:nvPr/>
        </p:nvGrpSpPr>
        <p:grpSpPr>
          <a:xfrm>
            <a:off x="2856614" y="765544"/>
            <a:ext cx="5862084" cy="3572539"/>
            <a:chOff x="1177450" y="241631"/>
            <a:chExt cx="6173152" cy="3616776"/>
          </a:xfrm>
        </p:grpSpPr>
        <p:sp>
          <p:nvSpPr>
            <p:cNvPr id="321" name="Google Shape;321;p33"/>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33"/>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33"/>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33"/>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6" name="Google Shape;326;p33"/>
          <p:cNvSpPr txBox="1">
            <a:spLocks noGrp="1"/>
          </p:cNvSpPr>
          <p:nvPr>
            <p:ph type="body" idx="4294967295"/>
          </p:nvPr>
        </p:nvSpPr>
        <p:spPr>
          <a:xfrm>
            <a:off x="645042" y="822251"/>
            <a:ext cx="2095270" cy="144057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400" smtClean="0">
                <a:solidFill>
                  <a:schemeClr val="accent1"/>
                </a:solidFill>
                <a:latin typeface="Lexend Deca"/>
                <a:ea typeface="Lexend Deca"/>
                <a:cs typeface="Lexend Deca"/>
                <a:sym typeface="Lexend Deca"/>
              </a:rPr>
              <a:t>Chi tiết nhà hàng</a:t>
            </a:r>
            <a:endParaRPr lang="en-US" sz="2400" smtClean="0">
              <a:solidFill>
                <a:schemeClr val="accent1"/>
              </a:solidFill>
              <a:latin typeface="Lexend Deca"/>
              <a:ea typeface="Lexend Deca"/>
              <a:cs typeface="Lexend Deca"/>
              <a:sym typeface="Lexend Deca"/>
            </a:endParaRPr>
          </a:p>
          <a:p>
            <a:pPr marL="0" lvl="0" indent="0" algn="l" rtl="0">
              <a:spcBef>
                <a:spcPts val="0"/>
              </a:spcBef>
              <a:spcAft>
                <a:spcPts val="0"/>
              </a:spcAft>
              <a:buNone/>
            </a:pPr>
            <a:endParaRPr sz="2400">
              <a:solidFill>
                <a:schemeClr val="accent1"/>
              </a:solidFill>
              <a:latin typeface="Lexend Deca"/>
              <a:ea typeface="Lexend Deca"/>
              <a:cs typeface="Lexend Deca"/>
              <a:sym typeface="Lexend Deca"/>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8744" y="960729"/>
            <a:ext cx="4529470" cy="3060609"/>
          </a:xfrm>
          <a:prstGeom prst="rect">
            <a:avLst/>
          </a:prstGeom>
        </p:spPr>
      </p:pic>
      <p:sp>
        <p:nvSpPr>
          <p:cNvPr id="4" name="TextBox 3"/>
          <p:cNvSpPr txBox="1"/>
          <p:nvPr/>
        </p:nvSpPr>
        <p:spPr>
          <a:xfrm>
            <a:off x="645042" y="2402958"/>
            <a:ext cx="1871330" cy="1169551"/>
          </a:xfrm>
          <a:prstGeom prst="rect">
            <a:avLst/>
          </a:prstGeom>
          <a:noFill/>
        </p:spPr>
        <p:txBody>
          <a:bodyPr wrap="square" rtlCol="0">
            <a:spAutoFit/>
          </a:bodyPr>
          <a:lstStyle/>
          <a:p>
            <a:r>
              <a:rPr lang="en-US" smtClean="0">
                <a:solidFill>
                  <a:schemeClr val="bg1"/>
                </a:solidFill>
              </a:rPr>
              <a:t>Hiển thị chi tiết danh sách các nhà hàng thuộc hệ thống và bắt đầu tiến hành gọi món</a:t>
            </a:r>
            <a:endParaRPr lang="en-US">
              <a:solidFill>
                <a:schemeClr val="bg1"/>
              </a:solidFill>
            </a:endParaRPr>
          </a:p>
        </p:txBody>
      </p:sp>
    </p:spTree>
    <p:extLst>
      <p:ext uri="{BB962C8B-B14F-4D97-AF65-F5344CB8AC3E}">
        <p14:creationId xmlns:p14="http://schemas.microsoft.com/office/powerpoint/2010/main" val="2956332184"/>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18"/>
        <p:cNvGrpSpPr/>
        <p:nvPr/>
      </p:nvGrpSpPr>
      <p:grpSpPr>
        <a:xfrm>
          <a:off x="0" y="0"/>
          <a:ext cx="0" cy="0"/>
          <a:chOff x="0" y="0"/>
          <a:chExt cx="0" cy="0"/>
        </a:xfrm>
      </p:grpSpPr>
      <p:grpSp>
        <p:nvGrpSpPr>
          <p:cNvPr id="320" name="Google Shape;320;p33"/>
          <p:cNvGrpSpPr/>
          <p:nvPr/>
        </p:nvGrpSpPr>
        <p:grpSpPr>
          <a:xfrm>
            <a:off x="2856614" y="765544"/>
            <a:ext cx="5862084" cy="3572539"/>
            <a:chOff x="1177450" y="241631"/>
            <a:chExt cx="6173152" cy="3616776"/>
          </a:xfrm>
        </p:grpSpPr>
        <p:sp>
          <p:nvSpPr>
            <p:cNvPr id="321" name="Google Shape;321;p33"/>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33"/>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33"/>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33"/>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6" name="Google Shape;326;p33"/>
          <p:cNvSpPr txBox="1">
            <a:spLocks noGrp="1"/>
          </p:cNvSpPr>
          <p:nvPr>
            <p:ph type="body" idx="4294967295"/>
          </p:nvPr>
        </p:nvSpPr>
        <p:spPr>
          <a:xfrm>
            <a:off x="645042" y="822251"/>
            <a:ext cx="2095270" cy="144057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400" smtClean="0">
                <a:solidFill>
                  <a:schemeClr val="accent1"/>
                </a:solidFill>
                <a:latin typeface="Lexend Deca"/>
                <a:ea typeface="Lexend Deca"/>
                <a:cs typeface="Lexend Deca"/>
                <a:sym typeface="Lexend Deca"/>
              </a:rPr>
              <a:t>Quản lý order</a:t>
            </a:r>
            <a:endParaRPr lang="en-US" sz="2400" smtClean="0">
              <a:solidFill>
                <a:schemeClr val="accent1"/>
              </a:solidFill>
              <a:latin typeface="Lexend Deca"/>
              <a:ea typeface="Lexend Deca"/>
              <a:cs typeface="Lexend Deca"/>
              <a:sym typeface="Lexend Deca"/>
            </a:endParaRPr>
          </a:p>
          <a:p>
            <a:pPr marL="0" lvl="0" indent="0" algn="l" rtl="0">
              <a:spcBef>
                <a:spcPts val="0"/>
              </a:spcBef>
              <a:spcAft>
                <a:spcPts val="0"/>
              </a:spcAft>
              <a:buNone/>
            </a:pPr>
            <a:endParaRPr sz="2400">
              <a:solidFill>
                <a:schemeClr val="accent1"/>
              </a:solidFill>
              <a:latin typeface="Lexend Deca"/>
              <a:ea typeface="Lexend Deca"/>
              <a:cs typeface="Lexend Deca"/>
              <a:sym typeface="Lexend Deca"/>
            </a:endParaRPr>
          </a:p>
        </p:txBody>
      </p:sp>
      <p:sp>
        <p:nvSpPr>
          <p:cNvPr id="4" name="TextBox 3"/>
          <p:cNvSpPr txBox="1"/>
          <p:nvPr/>
        </p:nvSpPr>
        <p:spPr>
          <a:xfrm>
            <a:off x="645042" y="2402958"/>
            <a:ext cx="1871330" cy="1169551"/>
          </a:xfrm>
          <a:prstGeom prst="rect">
            <a:avLst/>
          </a:prstGeom>
          <a:noFill/>
        </p:spPr>
        <p:txBody>
          <a:bodyPr wrap="square" rtlCol="0">
            <a:spAutoFit/>
          </a:bodyPr>
          <a:lstStyle/>
          <a:p>
            <a:r>
              <a:rPr lang="en-US" smtClean="0">
                <a:solidFill>
                  <a:schemeClr val="bg1"/>
                </a:solidFill>
              </a:rPr>
              <a:t>Bên phía nhà hàng sẽ nhận được thông tin khách hàng gọi món và thực hiện duyệt đơn</a:t>
            </a:r>
            <a:endParaRPr lang="en-US">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9941" y="971107"/>
            <a:ext cx="4506626" cy="2998381"/>
          </a:xfrm>
          <a:prstGeom prst="rect">
            <a:avLst/>
          </a:prstGeom>
        </p:spPr>
      </p:pic>
    </p:spTree>
    <p:extLst>
      <p:ext uri="{BB962C8B-B14F-4D97-AF65-F5344CB8AC3E}">
        <p14:creationId xmlns:p14="http://schemas.microsoft.com/office/powerpoint/2010/main" val="3737325619"/>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18"/>
        <p:cNvGrpSpPr/>
        <p:nvPr/>
      </p:nvGrpSpPr>
      <p:grpSpPr>
        <a:xfrm>
          <a:off x="0" y="0"/>
          <a:ext cx="0" cy="0"/>
          <a:chOff x="0" y="0"/>
          <a:chExt cx="0" cy="0"/>
        </a:xfrm>
      </p:grpSpPr>
      <p:grpSp>
        <p:nvGrpSpPr>
          <p:cNvPr id="320" name="Google Shape;320;p33"/>
          <p:cNvGrpSpPr/>
          <p:nvPr/>
        </p:nvGrpSpPr>
        <p:grpSpPr>
          <a:xfrm>
            <a:off x="2856614" y="765544"/>
            <a:ext cx="5862084" cy="3572539"/>
            <a:chOff x="1177450" y="241631"/>
            <a:chExt cx="6173152" cy="3616776"/>
          </a:xfrm>
        </p:grpSpPr>
        <p:sp>
          <p:nvSpPr>
            <p:cNvPr id="321" name="Google Shape;321;p33"/>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33"/>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33"/>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33"/>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6" name="Google Shape;326;p33"/>
          <p:cNvSpPr txBox="1">
            <a:spLocks noGrp="1"/>
          </p:cNvSpPr>
          <p:nvPr>
            <p:ph type="body" idx="4294967295"/>
          </p:nvPr>
        </p:nvSpPr>
        <p:spPr>
          <a:xfrm>
            <a:off x="645042" y="822251"/>
            <a:ext cx="2095270" cy="144057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400" smtClean="0">
                <a:solidFill>
                  <a:schemeClr val="accent1"/>
                </a:solidFill>
                <a:latin typeface="Lexend Deca"/>
                <a:ea typeface="Lexend Deca"/>
                <a:cs typeface="Lexend Deca"/>
                <a:sym typeface="Lexend Deca"/>
              </a:rPr>
              <a:t>Thêm món ăn</a:t>
            </a:r>
          </a:p>
          <a:p>
            <a:pPr marL="0" lvl="0" indent="0" algn="l" rtl="0">
              <a:spcBef>
                <a:spcPts val="0"/>
              </a:spcBef>
              <a:spcAft>
                <a:spcPts val="0"/>
              </a:spcAft>
              <a:buNone/>
            </a:pPr>
            <a:endParaRPr sz="2400">
              <a:solidFill>
                <a:schemeClr val="accent1"/>
              </a:solidFill>
              <a:latin typeface="Lexend Deca"/>
              <a:ea typeface="Lexend Deca"/>
              <a:cs typeface="Lexend Deca"/>
              <a:sym typeface="Lexend Deca"/>
            </a:endParaRPr>
          </a:p>
        </p:txBody>
      </p:sp>
      <p:sp>
        <p:nvSpPr>
          <p:cNvPr id="4" name="TextBox 3"/>
          <p:cNvSpPr txBox="1"/>
          <p:nvPr/>
        </p:nvSpPr>
        <p:spPr>
          <a:xfrm>
            <a:off x="645042" y="2402958"/>
            <a:ext cx="2095270" cy="738664"/>
          </a:xfrm>
          <a:prstGeom prst="rect">
            <a:avLst/>
          </a:prstGeom>
          <a:noFill/>
        </p:spPr>
        <p:txBody>
          <a:bodyPr wrap="square" rtlCol="0">
            <a:spAutoFit/>
          </a:bodyPr>
          <a:lstStyle/>
          <a:p>
            <a:r>
              <a:rPr lang="en-US" smtClean="0">
                <a:solidFill>
                  <a:schemeClr val="bg1"/>
                </a:solidFill>
              </a:rPr>
              <a:t>Ban quản lý nhà hàng thực hiện thêm, sửa, xóa món ăn </a:t>
            </a:r>
            <a:endParaRPr lang="en-US">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9941" y="978195"/>
            <a:ext cx="4546536" cy="2970028"/>
          </a:xfrm>
          <a:prstGeom prst="rect">
            <a:avLst/>
          </a:prstGeom>
        </p:spPr>
      </p:pic>
    </p:spTree>
    <p:extLst>
      <p:ext uri="{BB962C8B-B14F-4D97-AF65-F5344CB8AC3E}">
        <p14:creationId xmlns:p14="http://schemas.microsoft.com/office/powerpoint/2010/main" val="1607795811"/>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18"/>
        <p:cNvGrpSpPr/>
        <p:nvPr/>
      </p:nvGrpSpPr>
      <p:grpSpPr>
        <a:xfrm>
          <a:off x="0" y="0"/>
          <a:ext cx="0" cy="0"/>
          <a:chOff x="0" y="0"/>
          <a:chExt cx="0" cy="0"/>
        </a:xfrm>
      </p:grpSpPr>
      <p:grpSp>
        <p:nvGrpSpPr>
          <p:cNvPr id="320" name="Google Shape;320;p33"/>
          <p:cNvGrpSpPr/>
          <p:nvPr/>
        </p:nvGrpSpPr>
        <p:grpSpPr>
          <a:xfrm>
            <a:off x="2856614" y="765544"/>
            <a:ext cx="5862084" cy="3572539"/>
            <a:chOff x="1177450" y="241631"/>
            <a:chExt cx="6173152" cy="3616776"/>
          </a:xfrm>
        </p:grpSpPr>
        <p:sp>
          <p:nvSpPr>
            <p:cNvPr id="321" name="Google Shape;321;p33"/>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33"/>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33"/>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33"/>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6" name="Google Shape;326;p33"/>
          <p:cNvSpPr txBox="1">
            <a:spLocks noGrp="1"/>
          </p:cNvSpPr>
          <p:nvPr>
            <p:ph type="body" idx="4294967295"/>
          </p:nvPr>
        </p:nvSpPr>
        <p:spPr>
          <a:xfrm>
            <a:off x="645042" y="822251"/>
            <a:ext cx="2095270" cy="144057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400" smtClean="0">
                <a:solidFill>
                  <a:schemeClr val="accent1"/>
                </a:solidFill>
                <a:latin typeface="Lexend Deca"/>
                <a:ea typeface="Lexend Deca"/>
                <a:cs typeface="Lexend Deca"/>
                <a:sym typeface="Lexend Deca"/>
              </a:rPr>
              <a:t>Thống kê</a:t>
            </a:r>
          </a:p>
          <a:p>
            <a:pPr marL="0" lvl="0" indent="0" algn="l" rtl="0">
              <a:spcBef>
                <a:spcPts val="0"/>
              </a:spcBef>
              <a:spcAft>
                <a:spcPts val="0"/>
              </a:spcAft>
              <a:buNone/>
            </a:pPr>
            <a:endParaRPr sz="2400">
              <a:solidFill>
                <a:schemeClr val="accent1"/>
              </a:solidFill>
              <a:latin typeface="Lexend Deca"/>
              <a:ea typeface="Lexend Deca"/>
              <a:cs typeface="Lexend Deca"/>
              <a:sym typeface="Lexend Deca"/>
            </a:endParaRPr>
          </a:p>
        </p:txBody>
      </p:sp>
      <p:sp>
        <p:nvSpPr>
          <p:cNvPr id="4" name="TextBox 3"/>
          <p:cNvSpPr txBox="1"/>
          <p:nvPr/>
        </p:nvSpPr>
        <p:spPr>
          <a:xfrm>
            <a:off x="645042" y="2402958"/>
            <a:ext cx="2095270" cy="738664"/>
          </a:xfrm>
          <a:prstGeom prst="rect">
            <a:avLst/>
          </a:prstGeom>
          <a:noFill/>
        </p:spPr>
        <p:txBody>
          <a:bodyPr wrap="square" rtlCol="0">
            <a:spAutoFit/>
          </a:bodyPr>
          <a:lstStyle/>
          <a:p>
            <a:r>
              <a:rPr lang="en-US" smtClean="0">
                <a:solidFill>
                  <a:schemeClr val="bg1"/>
                </a:solidFill>
              </a:rPr>
              <a:t>Thống kê thu nhập của nhà hàng theo từng tháng</a:t>
            </a:r>
            <a:endParaRPr lang="en-US">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0390" y="964019"/>
            <a:ext cx="4564503" cy="2967397"/>
          </a:xfrm>
          <a:prstGeom prst="rect">
            <a:avLst/>
          </a:prstGeom>
        </p:spPr>
      </p:pic>
    </p:spTree>
    <p:extLst>
      <p:ext uri="{BB962C8B-B14F-4D97-AF65-F5344CB8AC3E}">
        <p14:creationId xmlns:p14="http://schemas.microsoft.com/office/powerpoint/2010/main" val="3860240501"/>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0"/>
        <p:cNvGrpSpPr/>
        <p:nvPr/>
      </p:nvGrpSpPr>
      <p:grpSpPr>
        <a:xfrm>
          <a:off x="0" y="0"/>
          <a:ext cx="0" cy="0"/>
          <a:chOff x="0" y="0"/>
          <a:chExt cx="0" cy="0"/>
        </a:xfrm>
      </p:grpSpPr>
      <p:sp>
        <p:nvSpPr>
          <p:cNvPr id="331" name="Google Shape;331;p34"/>
          <p:cNvSpPr txBox="1">
            <a:spLocks noGrp="1"/>
          </p:cNvSpPr>
          <p:nvPr>
            <p:ph type="ctrTitle" idx="4294967295"/>
          </p:nvPr>
        </p:nvSpPr>
        <p:spPr>
          <a:xfrm>
            <a:off x="702900" y="1531725"/>
            <a:ext cx="3694800" cy="951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a:solidFill>
                  <a:schemeClr val="accent1"/>
                </a:solidFill>
              </a:rPr>
              <a:t>Thanks!</a:t>
            </a:r>
            <a:endParaRPr sz="7200">
              <a:solidFill>
                <a:schemeClr val="accent1"/>
              </a:solidFill>
            </a:endParaRPr>
          </a:p>
        </p:txBody>
      </p:sp>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9"/>
          <p:cNvSpPr txBox="1">
            <a:spLocks noGrp="1"/>
          </p:cNvSpPr>
          <p:nvPr>
            <p:ph type="title"/>
          </p:nvPr>
        </p:nvSpPr>
        <p:spPr>
          <a:xfrm>
            <a:off x="702900" y="836000"/>
            <a:ext cx="5129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mtClean="0"/>
              <a:t>Table of contents</a:t>
            </a:r>
            <a:endParaRPr/>
          </a:p>
        </p:txBody>
      </p:sp>
      <p:sp>
        <p:nvSpPr>
          <p:cNvPr id="407" name="Google Shape;407;p39"/>
          <p:cNvSpPr/>
          <p:nvPr/>
        </p:nvSpPr>
        <p:spPr>
          <a:xfrm>
            <a:off x="0" y="24472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39"/>
          <p:cNvSpPr/>
          <p:nvPr/>
        </p:nvSpPr>
        <p:spPr>
          <a:xfrm>
            <a:off x="0" y="2465922"/>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09" name="Google Shape;409;p39"/>
          <p:cNvGrpSpPr/>
          <p:nvPr/>
        </p:nvGrpSpPr>
        <p:grpSpPr>
          <a:xfrm>
            <a:off x="1786339" y="1779601"/>
            <a:ext cx="473400" cy="473400"/>
            <a:chOff x="1786339" y="1703401"/>
            <a:chExt cx="473400" cy="473400"/>
          </a:xfrm>
        </p:grpSpPr>
        <p:sp>
          <p:nvSpPr>
            <p:cNvPr id="410" name="Google Shape;410;p39"/>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Nunito Sans"/>
                <a:ea typeface="Nunito Sans"/>
                <a:cs typeface="Nunito Sans"/>
                <a:sym typeface="Nunito Sans"/>
              </a:endParaRPr>
            </a:p>
          </p:txBody>
        </p:sp>
        <p:sp>
          <p:nvSpPr>
            <p:cNvPr id="411" name="Google Shape;411;p39"/>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Nunito Sans"/>
                  <a:ea typeface="Nunito Sans"/>
                  <a:cs typeface="Nunito Sans"/>
                  <a:sym typeface="Nunito Sans"/>
                </a:rPr>
                <a:t>1</a:t>
              </a:r>
              <a:endParaRPr sz="600">
                <a:solidFill>
                  <a:schemeClr val="dk1"/>
                </a:solidFill>
                <a:latin typeface="Nunito Sans"/>
                <a:ea typeface="Nunito Sans"/>
                <a:cs typeface="Nunito Sans"/>
                <a:sym typeface="Nunito Sans"/>
              </a:endParaRPr>
            </a:p>
          </p:txBody>
        </p:sp>
      </p:grpSp>
      <p:grpSp>
        <p:nvGrpSpPr>
          <p:cNvPr id="412" name="Google Shape;412;p39"/>
          <p:cNvGrpSpPr/>
          <p:nvPr/>
        </p:nvGrpSpPr>
        <p:grpSpPr>
          <a:xfrm>
            <a:off x="5865542" y="1785754"/>
            <a:ext cx="473400" cy="473400"/>
            <a:chOff x="3814414" y="1703401"/>
            <a:chExt cx="473400" cy="473400"/>
          </a:xfrm>
        </p:grpSpPr>
        <p:sp>
          <p:nvSpPr>
            <p:cNvPr id="413" name="Google Shape;413;p39"/>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Nunito Sans"/>
                <a:ea typeface="Nunito Sans"/>
                <a:cs typeface="Nunito Sans"/>
                <a:sym typeface="Nunito Sans"/>
              </a:endParaRPr>
            </a:p>
          </p:txBody>
        </p:sp>
        <p:sp>
          <p:nvSpPr>
            <p:cNvPr id="414" name="Google Shape;414;p39"/>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Nunito Sans"/>
                  <a:ea typeface="Nunito Sans"/>
                  <a:cs typeface="Nunito Sans"/>
                  <a:sym typeface="Nunito Sans"/>
                </a:rPr>
                <a:t>3</a:t>
              </a:r>
              <a:endParaRPr sz="600">
                <a:solidFill>
                  <a:schemeClr val="dk1"/>
                </a:solidFill>
                <a:latin typeface="Nunito Sans"/>
                <a:ea typeface="Nunito Sans"/>
                <a:cs typeface="Nunito Sans"/>
                <a:sym typeface="Nunito Sans"/>
              </a:endParaRPr>
            </a:p>
          </p:txBody>
        </p:sp>
      </p:grpSp>
      <p:sp>
        <p:nvSpPr>
          <p:cNvPr id="427" name="Google Shape;427;p39"/>
          <p:cNvSpPr txBox="1"/>
          <p:nvPr/>
        </p:nvSpPr>
        <p:spPr>
          <a:xfrm>
            <a:off x="1565610" y="1279865"/>
            <a:ext cx="1333534" cy="449652"/>
          </a:xfrm>
          <a:prstGeom prst="rect">
            <a:avLst/>
          </a:prstGeom>
          <a:noFill/>
          <a:ln>
            <a:noFill/>
          </a:ln>
        </p:spPr>
        <p:txBody>
          <a:bodyPr spcFirstLastPara="1" wrap="square" lIns="0" tIns="0" rIns="0" bIns="0" anchor="b" anchorCtr="0">
            <a:noAutofit/>
          </a:bodyPr>
          <a:lstStyle/>
          <a:p>
            <a:pPr lvl="0">
              <a:buClr>
                <a:schemeClr val="dk1"/>
              </a:buClr>
              <a:buSzPts val="1100"/>
            </a:pPr>
            <a:r>
              <a:rPr lang="en-US" sz="1600" b="1"/>
              <a:t>1. Tóm tắt dự án</a:t>
            </a:r>
            <a:endParaRPr lang="en-US" sz="1600"/>
          </a:p>
        </p:txBody>
      </p:sp>
      <p:sp>
        <p:nvSpPr>
          <p:cNvPr id="428" name="Google Shape;428;p39"/>
          <p:cNvSpPr txBox="1"/>
          <p:nvPr/>
        </p:nvSpPr>
        <p:spPr>
          <a:xfrm>
            <a:off x="3377204" y="1250994"/>
            <a:ext cx="1683894" cy="514706"/>
          </a:xfrm>
          <a:prstGeom prst="rect">
            <a:avLst/>
          </a:prstGeom>
          <a:noFill/>
          <a:ln>
            <a:noFill/>
          </a:ln>
        </p:spPr>
        <p:txBody>
          <a:bodyPr spcFirstLastPara="1" wrap="square" lIns="0" tIns="0" rIns="0" bIns="0" anchor="b" anchorCtr="0">
            <a:noAutofit/>
          </a:bodyPr>
          <a:lstStyle/>
          <a:p>
            <a:pPr lvl="0">
              <a:buClr>
                <a:schemeClr val="dk1"/>
              </a:buClr>
              <a:buSzPts val="1100"/>
            </a:pPr>
            <a:r>
              <a:rPr lang="en-US" sz="1600" b="1"/>
              <a:t>2. Phân tích thiết kế bằng UML</a:t>
            </a:r>
            <a:endParaRPr lang="en-US" sz="1600"/>
          </a:p>
        </p:txBody>
      </p:sp>
      <p:sp>
        <p:nvSpPr>
          <p:cNvPr id="30" name="Google Shape;428;p39"/>
          <p:cNvSpPr txBox="1"/>
          <p:nvPr/>
        </p:nvSpPr>
        <p:spPr>
          <a:xfrm>
            <a:off x="5609759" y="1046975"/>
            <a:ext cx="1400602" cy="718725"/>
          </a:xfrm>
          <a:prstGeom prst="rect">
            <a:avLst/>
          </a:prstGeom>
          <a:noFill/>
          <a:ln>
            <a:noFill/>
          </a:ln>
        </p:spPr>
        <p:txBody>
          <a:bodyPr spcFirstLastPara="1" wrap="square" lIns="0" tIns="0" rIns="0" bIns="0" anchor="b" anchorCtr="0">
            <a:noAutofit/>
          </a:bodyPr>
          <a:lstStyle/>
          <a:p>
            <a:pPr lvl="0">
              <a:buClr>
                <a:schemeClr val="dk1"/>
              </a:buClr>
              <a:buSzPts val="1100"/>
            </a:pPr>
            <a:r>
              <a:rPr lang="en-US" sz="1600" b="1" smtClean="0"/>
              <a:t>3. Demo</a:t>
            </a:r>
            <a:endParaRPr lang="vi-VN" sz="1600"/>
          </a:p>
        </p:txBody>
      </p:sp>
      <p:grpSp>
        <p:nvGrpSpPr>
          <p:cNvPr id="35" name="Google Shape;412;p39"/>
          <p:cNvGrpSpPr/>
          <p:nvPr/>
        </p:nvGrpSpPr>
        <p:grpSpPr>
          <a:xfrm>
            <a:off x="3825940" y="1779601"/>
            <a:ext cx="473400" cy="473400"/>
            <a:chOff x="3814414" y="1703401"/>
            <a:chExt cx="473400" cy="473400"/>
          </a:xfrm>
        </p:grpSpPr>
        <p:sp>
          <p:nvSpPr>
            <p:cNvPr id="36" name="Google Shape;413;p39"/>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Nunito Sans"/>
                <a:ea typeface="Nunito Sans"/>
                <a:cs typeface="Nunito Sans"/>
                <a:sym typeface="Nunito Sans"/>
              </a:endParaRPr>
            </a:p>
          </p:txBody>
        </p:sp>
        <p:sp>
          <p:nvSpPr>
            <p:cNvPr id="37" name="Google Shape;414;p39"/>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Nunito Sans"/>
                  <a:ea typeface="Nunito Sans"/>
                  <a:cs typeface="Nunito Sans"/>
                  <a:sym typeface="Nunito Sans"/>
                </a:rPr>
                <a:t>2</a:t>
              </a:r>
              <a:endParaRPr sz="600">
                <a:solidFill>
                  <a:schemeClr val="dk1"/>
                </a:solidFill>
                <a:latin typeface="Nunito Sans"/>
                <a:ea typeface="Nunito Sans"/>
                <a:cs typeface="Nunito Sans"/>
                <a:sym typeface="Nunito Sans"/>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27">
                                            <p:txEl>
                                              <p:pRg st="0" end="0"/>
                                            </p:txEl>
                                          </p:spTgt>
                                        </p:tgtEl>
                                        <p:attrNameLst>
                                          <p:attrName>style.visibility</p:attrName>
                                        </p:attrNameLst>
                                      </p:cBhvr>
                                      <p:to>
                                        <p:strVal val="visible"/>
                                      </p:to>
                                    </p:set>
                                    <p:animEffect transition="in" filter="barn(inVertical)">
                                      <p:cBhvr>
                                        <p:cTn id="7" dur="500"/>
                                        <p:tgtEl>
                                          <p:spTgt spid="4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28">
                                            <p:txEl>
                                              <p:pRg st="0" end="0"/>
                                            </p:txEl>
                                          </p:spTgt>
                                        </p:tgtEl>
                                        <p:attrNameLst>
                                          <p:attrName>style.visibility</p:attrName>
                                        </p:attrNameLst>
                                      </p:cBhvr>
                                      <p:to>
                                        <p:strVal val="visible"/>
                                      </p:to>
                                    </p:set>
                                    <p:animEffect transition="in" filter="barn(inVertical)">
                                      <p:cBhvr>
                                        <p:cTn id="12" dur="500"/>
                                        <p:tgtEl>
                                          <p:spTgt spid="42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0">
                                            <p:txEl>
                                              <p:pRg st="0" end="0"/>
                                            </p:txEl>
                                          </p:spTgt>
                                        </p:tgtEl>
                                        <p:attrNameLst>
                                          <p:attrName>style.visibility</p:attrName>
                                        </p:attrNameLst>
                                      </p:cBhvr>
                                      <p:to>
                                        <p:strVal val="visible"/>
                                      </p:to>
                                    </p:set>
                                    <p:animEffect transition="in" filter="barn(inVertical)">
                                      <p:cBhvr>
                                        <p:cTn id="17"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a:spLocks noGrp="1"/>
          </p:cNvSpPr>
          <p:nvPr>
            <p:ph type="ctrTitle"/>
          </p:nvPr>
        </p:nvSpPr>
        <p:spPr>
          <a:xfrm>
            <a:off x="1612525" y="1113501"/>
            <a:ext cx="2788800" cy="966900"/>
          </a:xfrm>
          <a:prstGeom prst="rect">
            <a:avLst/>
          </a:prstGeom>
        </p:spPr>
        <p:txBody>
          <a:bodyPr spcFirstLastPara="1" wrap="square" lIns="0" tIns="0" rIns="0" bIns="0" anchor="t" anchorCtr="0">
            <a:noAutofit/>
          </a:bodyPr>
          <a:lstStyle/>
          <a:p>
            <a:pPr lvl="0">
              <a:buClr>
                <a:schemeClr val="dk1"/>
              </a:buClr>
              <a:buSzPts val="1100"/>
            </a:pPr>
            <a:r>
              <a:rPr lang="en-US" sz="3200" b="1" smtClean="0"/>
              <a:t>Tóm </a:t>
            </a:r>
            <a:r>
              <a:rPr lang="en-US" sz="3200" b="1"/>
              <a:t>tắt dự án</a:t>
            </a:r>
            <a:endParaRPr lang="en-US" sz="3200"/>
          </a:p>
        </p:txBody>
      </p:sp>
      <p:sp>
        <p:nvSpPr>
          <p:cNvPr id="119" name="Google Shape;119;p15"/>
          <p:cNvSpPr txBox="1"/>
          <p:nvPr/>
        </p:nvSpPr>
        <p:spPr>
          <a:xfrm>
            <a:off x="309375" y="309375"/>
            <a:ext cx="1042800" cy="1352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6000">
                <a:solidFill>
                  <a:schemeClr val="lt1"/>
                </a:solidFill>
                <a:latin typeface="Lexend Deca"/>
                <a:ea typeface="Lexend Deca"/>
                <a:cs typeface="Lexend Deca"/>
                <a:sym typeface="Lexend Deca"/>
              </a:rPr>
              <a:t>1</a:t>
            </a:r>
            <a:endParaRPr sz="6000">
              <a:solidFill>
                <a:schemeClr val="lt1"/>
              </a:solidFill>
              <a:latin typeface="Lexend Deca"/>
              <a:ea typeface="Lexend Deca"/>
              <a:cs typeface="Lexend Deca"/>
              <a:sym typeface="Lexend Deca"/>
            </a:endParaRPr>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6"/>
          <p:cNvSpPr txBox="1">
            <a:spLocks noGrp="1"/>
          </p:cNvSpPr>
          <p:nvPr>
            <p:ph type="body" idx="1"/>
          </p:nvPr>
        </p:nvSpPr>
        <p:spPr>
          <a:xfrm>
            <a:off x="1467293" y="846924"/>
            <a:ext cx="3111794" cy="3686925"/>
          </a:xfrm>
          <a:prstGeom prst="rect">
            <a:avLst/>
          </a:prstGeom>
        </p:spPr>
        <p:txBody>
          <a:bodyPr spcFirstLastPara="1" wrap="square" lIns="0" tIns="0" rIns="0" bIns="0" anchor="t" anchorCtr="0">
            <a:noAutofit/>
          </a:bodyPr>
          <a:lstStyle/>
          <a:p>
            <a:pPr marL="0" lvl="0" indent="0">
              <a:spcAft>
                <a:spcPts val="800"/>
              </a:spcAft>
              <a:buNone/>
            </a:pPr>
            <a:r>
              <a:rPr lang="vi-VN" sz="1000">
                <a:solidFill>
                  <a:schemeClr val="bg1"/>
                </a:solidFill>
              </a:rPr>
              <a:t>Với độ phức tạp và quy mô của ứng dụng cộng với vấn đề về thời gian, đề tài “Xây dựng hệ thống website bán đồ ăn trực tuyến” chỉ dừng lại ở việc sử dụng ngôn ngữ lập trình Web ASP.NET CORE 5.0 &amp; MYSQL và áp dụng xây dựng Website thử nghiệm bán hàng trực tuyến .</a:t>
            </a:r>
          </a:p>
          <a:p>
            <a:pPr marL="0" lvl="0" indent="0">
              <a:spcAft>
                <a:spcPts val="800"/>
              </a:spcAft>
              <a:buNone/>
            </a:pPr>
            <a:r>
              <a:rPr lang="vi-VN" sz="1000">
                <a:solidFill>
                  <a:schemeClr val="bg1"/>
                </a:solidFill>
              </a:rPr>
              <a:t>Website với mục đích cung cấp cho khách hàng những thông tin chính xác về các nhà hàng uy tín bán đồ ăn chất lượng trên địa bàn thành phố và cách thức đặt hàng trực tuyến. Thông tin được cập nhật thường xuyên và nhanh chóng. Vì vậy, rút ​​ngắn khoảng cách giữa người mua và người bán, đưa thông tin về sản phẩm mới nhanh chóng đến với khách hàng.</a:t>
            </a:r>
          </a:p>
          <a:p>
            <a:pPr marL="0" lvl="0" indent="0">
              <a:spcAft>
                <a:spcPts val="800"/>
              </a:spcAft>
              <a:buNone/>
            </a:pPr>
            <a:r>
              <a:rPr lang="vi-VN" sz="1000">
                <a:solidFill>
                  <a:schemeClr val="bg1"/>
                </a:solidFill>
              </a:rPr>
              <a:t>Do một số hạn chế nên Website chỉ dừng lại ở chức năng đặt hàng và hình thức thanh toán trực tiếp (giao hàng và nhận hàng). Trong tương lai, hệ thống sẽ phát triển theo hướng thương mại điện tử (có thanh toán trực tuyến qua thẻ tín dụng, tài khoản ngân hàng, thẻ mua sắm trực tuyến…).</a:t>
            </a:r>
          </a:p>
          <a:p>
            <a:pPr marL="0" lvl="0" indent="0" algn="l" rtl="0">
              <a:spcBef>
                <a:spcPts val="0"/>
              </a:spcBef>
              <a:spcAft>
                <a:spcPts val="800"/>
              </a:spcAft>
              <a:buNone/>
            </a:pPr>
            <a:endParaRPr sz="1000"/>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7"/>
          <p:cNvSpPr txBox="1">
            <a:spLocks noGrp="1"/>
          </p:cNvSpPr>
          <p:nvPr>
            <p:ph type="ctrTitle"/>
          </p:nvPr>
        </p:nvSpPr>
        <p:spPr>
          <a:xfrm>
            <a:off x="1612525" y="1113501"/>
            <a:ext cx="2788800" cy="966900"/>
          </a:xfrm>
          <a:prstGeom prst="rect">
            <a:avLst/>
          </a:prstGeom>
        </p:spPr>
        <p:txBody>
          <a:bodyPr spcFirstLastPara="1" wrap="square" lIns="0" tIns="0" rIns="0" bIns="0" anchor="t" anchorCtr="0">
            <a:noAutofit/>
          </a:bodyPr>
          <a:lstStyle/>
          <a:p>
            <a:pPr lvl="0"/>
            <a:r>
              <a:rPr lang="en-US"/>
              <a:t>Phân tích thiết kế bằng UML</a:t>
            </a:r>
            <a:endParaRPr lang="en-US"/>
          </a:p>
        </p:txBody>
      </p:sp>
      <p:sp>
        <p:nvSpPr>
          <p:cNvPr id="357" name="Google Shape;357;p37"/>
          <p:cNvSpPr txBox="1"/>
          <p:nvPr/>
        </p:nvSpPr>
        <p:spPr>
          <a:xfrm>
            <a:off x="309375" y="309375"/>
            <a:ext cx="1042800" cy="1352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6000">
                <a:solidFill>
                  <a:schemeClr val="lt1"/>
                </a:solidFill>
                <a:latin typeface="Lexend Deca"/>
                <a:ea typeface="Lexend Deca"/>
                <a:cs typeface="Lexend Deca"/>
                <a:sym typeface="Lexend Deca"/>
              </a:rPr>
              <a:t>2</a:t>
            </a:r>
            <a:endParaRPr sz="6000">
              <a:solidFill>
                <a:schemeClr val="lt1"/>
              </a:solidFill>
              <a:latin typeface="Lexend Deca"/>
              <a:ea typeface="Lexend Deca"/>
              <a:cs typeface="Lexend Deca"/>
              <a:sym typeface="Lexend Deca"/>
            </a:endParaRPr>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3"/>
          <p:cNvSpPr txBox="1">
            <a:spLocks noGrp="1"/>
          </p:cNvSpPr>
          <p:nvPr>
            <p:ph type="title"/>
          </p:nvPr>
        </p:nvSpPr>
        <p:spPr>
          <a:xfrm>
            <a:off x="702900" y="586630"/>
            <a:ext cx="3507594" cy="714244"/>
          </a:xfrm>
          <a:prstGeom prst="rect">
            <a:avLst/>
          </a:prstGeom>
        </p:spPr>
        <p:txBody>
          <a:bodyPr spcFirstLastPara="1" wrap="square" lIns="0" tIns="0" rIns="0" bIns="0" anchor="b" anchorCtr="0">
            <a:noAutofit/>
          </a:bodyPr>
          <a:lstStyle/>
          <a:p>
            <a:pPr lvl="0" algn="ctr">
              <a:spcAft>
                <a:spcPts val="1600"/>
              </a:spcAft>
            </a:pPr>
            <a:r>
              <a:rPr lang="en-US" smtClean="0"/>
              <a:t>Biểu đồ usecase</a:t>
            </a: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2934" y="1229990"/>
            <a:ext cx="5210175" cy="3724275"/>
          </a:xfrm>
          <a:prstGeom prst="rect">
            <a:avLst/>
          </a:prstGeom>
        </p:spPr>
      </p:pic>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3"/>
          <p:cNvSpPr txBox="1">
            <a:spLocks noGrp="1"/>
          </p:cNvSpPr>
          <p:nvPr>
            <p:ph type="title"/>
          </p:nvPr>
        </p:nvSpPr>
        <p:spPr>
          <a:xfrm>
            <a:off x="270614" y="306482"/>
            <a:ext cx="5130831" cy="714244"/>
          </a:xfrm>
          <a:prstGeom prst="rect">
            <a:avLst/>
          </a:prstGeom>
        </p:spPr>
        <p:txBody>
          <a:bodyPr spcFirstLastPara="1" wrap="square" lIns="0" tIns="0" rIns="0" bIns="0" anchor="b" anchorCtr="0">
            <a:noAutofit/>
          </a:bodyPr>
          <a:lstStyle/>
          <a:p>
            <a:pPr lvl="0" algn="ctr">
              <a:spcAft>
                <a:spcPts val="1600"/>
              </a:spcAft>
            </a:pPr>
            <a:r>
              <a:rPr lang="en-US" smtClean="0"/>
              <a:t>Biểu đồ lớp cơ sở dữ liệu</a:t>
            </a:r>
            <a:endParaRPr lang="vi-VN"/>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6269" y="878958"/>
            <a:ext cx="5100311" cy="4188341"/>
          </a:xfrm>
          <a:prstGeom prst="rect">
            <a:avLst/>
          </a:prstGeom>
        </p:spPr>
      </p:pic>
    </p:spTree>
    <p:extLst>
      <p:ext uri="{BB962C8B-B14F-4D97-AF65-F5344CB8AC3E}">
        <p14:creationId xmlns:p14="http://schemas.microsoft.com/office/powerpoint/2010/main" val="320581664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7"/>
          <p:cNvSpPr txBox="1">
            <a:spLocks noGrp="1"/>
          </p:cNvSpPr>
          <p:nvPr>
            <p:ph type="ctrTitle"/>
          </p:nvPr>
        </p:nvSpPr>
        <p:spPr>
          <a:xfrm>
            <a:off x="1612525" y="1113501"/>
            <a:ext cx="2788800" cy="966900"/>
          </a:xfrm>
          <a:prstGeom prst="rect">
            <a:avLst/>
          </a:prstGeom>
        </p:spPr>
        <p:txBody>
          <a:bodyPr spcFirstLastPara="1" wrap="square" lIns="0" tIns="0" rIns="0" bIns="0" anchor="t" anchorCtr="0">
            <a:noAutofit/>
          </a:bodyPr>
          <a:lstStyle/>
          <a:p>
            <a:pPr lvl="0"/>
            <a:r>
              <a:rPr lang="en-US" smtClean="0"/>
              <a:t>Demo</a:t>
            </a:r>
            <a:endParaRPr lang="en-US"/>
          </a:p>
        </p:txBody>
      </p:sp>
      <p:sp>
        <p:nvSpPr>
          <p:cNvPr id="357" name="Google Shape;357;p37"/>
          <p:cNvSpPr txBox="1"/>
          <p:nvPr/>
        </p:nvSpPr>
        <p:spPr>
          <a:xfrm>
            <a:off x="309375" y="309375"/>
            <a:ext cx="1042800" cy="1352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6000">
                <a:solidFill>
                  <a:schemeClr val="lt1"/>
                </a:solidFill>
                <a:latin typeface="Lexend Deca"/>
                <a:ea typeface="Lexend Deca"/>
                <a:cs typeface="Lexend Deca"/>
                <a:sym typeface="Lexend Deca"/>
              </a:rPr>
              <a:t>3</a:t>
            </a:r>
            <a:endParaRPr sz="6000">
              <a:solidFill>
                <a:schemeClr val="lt1"/>
              </a:solidFill>
              <a:latin typeface="Lexend Deca"/>
              <a:ea typeface="Lexend Deca"/>
              <a:cs typeface="Lexend Deca"/>
              <a:sym typeface="Lexend Deca"/>
            </a:endParaRPr>
          </a:p>
        </p:txBody>
      </p:sp>
    </p:spTree>
    <p:extLst>
      <p:ext uri="{BB962C8B-B14F-4D97-AF65-F5344CB8AC3E}">
        <p14:creationId xmlns:p14="http://schemas.microsoft.com/office/powerpoint/2010/main" val="100882169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18"/>
        <p:cNvGrpSpPr/>
        <p:nvPr/>
      </p:nvGrpSpPr>
      <p:grpSpPr>
        <a:xfrm>
          <a:off x="0" y="0"/>
          <a:ext cx="0" cy="0"/>
          <a:chOff x="0" y="0"/>
          <a:chExt cx="0" cy="0"/>
        </a:xfrm>
      </p:grpSpPr>
      <p:grpSp>
        <p:nvGrpSpPr>
          <p:cNvPr id="320" name="Google Shape;320;p33"/>
          <p:cNvGrpSpPr/>
          <p:nvPr/>
        </p:nvGrpSpPr>
        <p:grpSpPr>
          <a:xfrm>
            <a:off x="2856614" y="765544"/>
            <a:ext cx="5862084" cy="3572539"/>
            <a:chOff x="1177450" y="241631"/>
            <a:chExt cx="6173152" cy="3616776"/>
          </a:xfrm>
        </p:grpSpPr>
        <p:sp>
          <p:nvSpPr>
            <p:cNvPr id="321" name="Google Shape;321;p33"/>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33"/>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33"/>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33"/>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6" name="Google Shape;326;p33"/>
          <p:cNvSpPr txBox="1">
            <a:spLocks noGrp="1"/>
          </p:cNvSpPr>
          <p:nvPr>
            <p:ph type="body" idx="4294967295"/>
          </p:nvPr>
        </p:nvSpPr>
        <p:spPr>
          <a:xfrm>
            <a:off x="645042" y="822251"/>
            <a:ext cx="2095270" cy="144057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400" smtClean="0">
                <a:solidFill>
                  <a:schemeClr val="accent1"/>
                </a:solidFill>
                <a:latin typeface="Lexend Deca"/>
                <a:ea typeface="Lexend Deca"/>
                <a:cs typeface="Lexend Deca"/>
                <a:sym typeface="Lexend Deca"/>
              </a:rPr>
              <a:t>Giao diện chung</a:t>
            </a:r>
          </a:p>
          <a:p>
            <a:pPr marL="0" lvl="0" indent="0" algn="l" rtl="0">
              <a:spcBef>
                <a:spcPts val="0"/>
              </a:spcBef>
              <a:spcAft>
                <a:spcPts val="0"/>
              </a:spcAft>
              <a:buNone/>
            </a:pPr>
            <a:endParaRPr sz="2400">
              <a:solidFill>
                <a:schemeClr val="accent1"/>
              </a:solidFill>
              <a:latin typeface="Lexend Deca"/>
              <a:ea typeface="Lexend Deca"/>
              <a:cs typeface="Lexend Deca"/>
              <a:sym typeface="Lexend Deca"/>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7097" y="1006549"/>
            <a:ext cx="4522382" cy="2962939"/>
          </a:xfrm>
          <a:prstGeom prst="rect">
            <a:avLst/>
          </a:prstGeom>
        </p:spPr>
      </p:pic>
      <p:sp>
        <p:nvSpPr>
          <p:cNvPr id="4" name="TextBox 3"/>
          <p:cNvSpPr txBox="1"/>
          <p:nvPr/>
        </p:nvSpPr>
        <p:spPr>
          <a:xfrm>
            <a:off x="608156" y="2262825"/>
            <a:ext cx="2068228" cy="954107"/>
          </a:xfrm>
          <a:prstGeom prst="rect">
            <a:avLst/>
          </a:prstGeom>
          <a:noFill/>
        </p:spPr>
        <p:txBody>
          <a:bodyPr wrap="square" rtlCol="0">
            <a:spAutoFit/>
          </a:bodyPr>
          <a:lstStyle/>
          <a:p>
            <a:r>
              <a:rPr lang="en-US" smtClean="0">
                <a:solidFill>
                  <a:schemeClr val="bg1"/>
                </a:solidFill>
              </a:rPr>
              <a:t>Khách hàng truy cập hệ thống sẽ có giao diện tùy chọn loại hình nhà hàng </a:t>
            </a:r>
            <a:endParaRPr lang="en-US">
              <a:solidFill>
                <a:schemeClr val="bg1"/>
              </a:solidFill>
            </a:endParaRPr>
          </a:p>
        </p:txBody>
      </p:sp>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Egeon template">
  <a:themeElements>
    <a:clrScheme name="Custom 347">
      <a:dk1>
        <a:srgbClr val="1B151B"/>
      </a:dk1>
      <a:lt1>
        <a:srgbClr val="FFFFFF"/>
      </a:lt1>
      <a:dk2>
        <a:srgbClr val="9E8D8B"/>
      </a:dk2>
      <a:lt2>
        <a:srgbClr val="F0EBE9"/>
      </a:lt2>
      <a:accent1>
        <a:srgbClr val="FF5454"/>
      </a:accent1>
      <a:accent2>
        <a:srgbClr val="F88326"/>
      </a:accent2>
      <a:accent3>
        <a:srgbClr val="C97140"/>
      </a:accent3>
      <a:accent4>
        <a:srgbClr val="FFB900"/>
      </a:accent4>
      <a:accent5>
        <a:srgbClr val="92C532"/>
      </a:accent5>
      <a:accent6>
        <a:srgbClr val="9F55A5"/>
      </a:accent6>
      <a:hlink>
        <a:srgbClr val="FF545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423</Words>
  <Application>Microsoft Office PowerPoint</Application>
  <PresentationFormat>On-screen Show (16:9)</PresentationFormat>
  <Paragraphs>36</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Lexend Deca</vt:lpstr>
      <vt:lpstr>Nunito Sans Light</vt:lpstr>
      <vt:lpstr>Nunito Sans</vt:lpstr>
      <vt:lpstr>Arial</vt:lpstr>
      <vt:lpstr>Egeon template</vt:lpstr>
      <vt:lpstr>Xây dựng website quản lý nhà hàng</vt:lpstr>
      <vt:lpstr>Table of contents</vt:lpstr>
      <vt:lpstr>Tóm tắt dự án</vt:lpstr>
      <vt:lpstr>PowerPoint Presentation</vt:lpstr>
      <vt:lpstr>Phân tích thiết kế bằng UML</vt:lpstr>
      <vt:lpstr>Biểu đồ usecase</vt:lpstr>
      <vt:lpstr>Biểu đồ lớp cơ sở dữ liệu</vt:lpstr>
      <vt:lpstr>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website quản lý nhà hàng</dc:title>
  <dc:creator>QuangNgoc</dc:creator>
  <cp:lastModifiedBy>Dell</cp:lastModifiedBy>
  <cp:revision>9</cp:revision>
  <dcterms:modified xsi:type="dcterms:W3CDTF">2024-06-12T16:43:42Z</dcterms:modified>
</cp:coreProperties>
</file>