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5" r:id="rId6"/>
    <p:sldId id="262" r:id="rId7"/>
    <p:sldId id="263" r:id="rId8"/>
    <p:sldId id="268" r:id="rId9"/>
    <p:sldId id="264" r:id="rId10"/>
    <p:sldId id="272" r:id="rId11"/>
    <p:sldId id="273" r:id="rId12"/>
    <p:sldId id="274" r:id="rId13"/>
    <p:sldId id="285" r:id="rId14"/>
    <p:sldId id="277" r:id="rId15"/>
    <p:sldId id="286" r:id="rId16"/>
    <p:sldId id="278" r:id="rId17"/>
    <p:sldId id="287" r:id="rId18"/>
    <p:sldId id="297" r:id="rId19"/>
    <p:sldId id="270" r:id="rId20"/>
    <p:sldId id="288" r:id="rId21"/>
    <p:sldId id="298" r:id="rId22"/>
    <p:sldId id="290" r:id="rId23"/>
    <p:sldId id="289" r:id="rId24"/>
    <p:sldId id="299" r:id="rId25"/>
    <p:sldId id="303" r:id="rId26"/>
    <p:sldId id="304" r:id="rId27"/>
    <p:sldId id="300" r:id="rId28"/>
    <p:sldId id="301" r:id="rId29"/>
    <p:sldId id="302" r:id="rId30"/>
    <p:sldId id="271" r:id="rId31"/>
    <p:sldId id="292" r:id="rId32"/>
    <p:sldId id="293" r:id="rId33"/>
    <p:sldId id="26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030"/>
    <a:srgbClr val="B22600"/>
    <a:srgbClr val="C4151C"/>
    <a:srgbClr val="CF5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60C02-EDD2-4164-8B9A-597455E0A51B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vi-VN"/>
        </a:p>
      </dgm:t>
    </dgm:pt>
    <dgm:pt modelId="{24D8BD93-AB76-48FE-9D68-3A5E181A4D74}">
      <dgm:prSet phldrT="[Text]" custT="1"/>
      <dgm:spPr/>
      <dgm:t>
        <a:bodyPr/>
        <a:lstStyle/>
        <a:p>
          <a:r>
            <a:rPr lang="vi-VN" sz="1800"/>
            <a:t>Phạm vi</a:t>
          </a:r>
        </a:p>
      </dgm:t>
    </dgm:pt>
    <dgm:pt modelId="{D6D8CF62-593B-4FBB-9524-E6E30D31B0EA}" type="parTrans" cxnId="{51EDB39B-D7D7-4CD9-A824-34095ADB7107}">
      <dgm:prSet/>
      <dgm:spPr/>
      <dgm:t>
        <a:bodyPr/>
        <a:lstStyle/>
        <a:p>
          <a:endParaRPr lang="vi-VN" sz="1800"/>
        </a:p>
      </dgm:t>
    </dgm:pt>
    <dgm:pt modelId="{CCD547CF-41A6-4308-93B8-6A9EB7057700}" type="sibTrans" cxnId="{51EDB39B-D7D7-4CD9-A824-34095ADB7107}">
      <dgm:prSet/>
      <dgm:spPr/>
      <dgm:t>
        <a:bodyPr/>
        <a:lstStyle/>
        <a:p>
          <a:endParaRPr lang="vi-VN" sz="1800"/>
        </a:p>
      </dgm:t>
    </dgm:pt>
    <dgm:pt modelId="{C9EA670E-F8B8-4D34-B1A9-E543B28DC76B}">
      <dgm:prSet custT="1"/>
      <dgm:spPr/>
      <dgm:t>
        <a:bodyPr/>
        <a:lstStyle/>
        <a:p>
          <a:r>
            <a:rPr lang="vi-VN" sz="1800"/>
            <a:t>Mục tiêu</a:t>
          </a:r>
        </a:p>
      </dgm:t>
    </dgm:pt>
    <dgm:pt modelId="{6551728A-9262-4A5D-B763-3FC9B5C5E261}" type="parTrans" cxnId="{B1D635ED-9560-4482-8A16-D890E8A0B129}">
      <dgm:prSet/>
      <dgm:spPr/>
      <dgm:t>
        <a:bodyPr/>
        <a:lstStyle/>
        <a:p>
          <a:endParaRPr lang="vi-VN" sz="1800"/>
        </a:p>
      </dgm:t>
    </dgm:pt>
    <dgm:pt modelId="{6BCCBACF-F110-454A-97A7-307537A2A9A5}" type="sibTrans" cxnId="{B1D635ED-9560-4482-8A16-D890E8A0B129}">
      <dgm:prSet/>
      <dgm:spPr/>
      <dgm:t>
        <a:bodyPr/>
        <a:lstStyle/>
        <a:p>
          <a:endParaRPr lang="vi-VN" sz="1800"/>
        </a:p>
      </dgm:t>
    </dgm:pt>
    <dgm:pt modelId="{00FE165E-942E-4A78-946F-F282C0469212}">
      <dgm:prSet phldrT="[Text]" custT="1"/>
      <dgm:spPr>
        <a:solidFill>
          <a:srgbClr val="CF553D"/>
        </a:solidFill>
      </dgm:spPr>
      <dgm:t>
        <a:bodyPr/>
        <a:lstStyle/>
        <a:p>
          <a:r>
            <a:rPr lang="vi-VN" sz="1800"/>
            <a:t>1. Tổng quan</a:t>
          </a:r>
        </a:p>
      </dgm:t>
    </dgm:pt>
    <dgm:pt modelId="{749E58A6-7B29-4F96-B767-5438BD86D68F}" type="sibTrans" cxnId="{5B57E44A-1276-45DD-B0A0-E0F1EA110497}">
      <dgm:prSet/>
      <dgm:spPr/>
      <dgm:t>
        <a:bodyPr/>
        <a:lstStyle/>
        <a:p>
          <a:endParaRPr lang="vi-VN" sz="1800"/>
        </a:p>
      </dgm:t>
    </dgm:pt>
    <dgm:pt modelId="{BCF986DC-92FD-455C-B1EE-706C4AEADAE2}" type="parTrans" cxnId="{5B57E44A-1276-45DD-B0A0-E0F1EA110497}">
      <dgm:prSet/>
      <dgm:spPr/>
      <dgm:t>
        <a:bodyPr/>
        <a:lstStyle/>
        <a:p>
          <a:endParaRPr lang="vi-VN" sz="1800"/>
        </a:p>
      </dgm:t>
    </dgm:pt>
    <dgm:pt modelId="{AEDAAC85-7009-4F11-A112-04CAE1BABA10}">
      <dgm:prSet custT="1"/>
      <dgm:spPr>
        <a:solidFill>
          <a:srgbClr val="CF553D"/>
        </a:solidFill>
      </dgm:spPr>
      <dgm:t>
        <a:bodyPr/>
        <a:lstStyle/>
        <a:p>
          <a:r>
            <a:rPr lang="vi-VN" sz="1800"/>
            <a:t>2. Đánh giá thiết kế cũ</a:t>
          </a:r>
        </a:p>
      </dgm:t>
    </dgm:pt>
    <dgm:pt modelId="{6FCAE787-109A-4634-BB5D-65420EE9A985}" type="parTrans" cxnId="{C7B60C50-B279-48AF-AF70-5EFDC1855EF2}">
      <dgm:prSet/>
      <dgm:spPr/>
      <dgm:t>
        <a:bodyPr/>
        <a:lstStyle/>
        <a:p>
          <a:endParaRPr lang="vi-VN" sz="1800"/>
        </a:p>
      </dgm:t>
    </dgm:pt>
    <dgm:pt modelId="{6D5E54C3-1CAE-433A-BFF1-2B652120B68B}" type="sibTrans" cxnId="{C7B60C50-B279-48AF-AF70-5EFDC1855EF2}">
      <dgm:prSet/>
      <dgm:spPr/>
      <dgm:t>
        <a:bodyPr/>
        <a:lstStyle/>
        <a:p>
          <a:endParaRPr lang="vi-VN" sz="1800"/>
        </a:p>
      </dgm:t>
    </dgm:pt>
    <dgm:pt modelId="{7569A1C2-D6B1-4AA0-A78E-592AAE1B3520}">
      <dgm:prSet custT="1"/>
      <dgm:spPr>
        <a:solidFill>
          <a:srgbClr val="CF553D"/>
        </a:solidFill>
      </dgm:spPr>
      <dgm:t>
        <a:bodyPr/>
        <a:lstStyle/>
        <a:p>
          <a:r>
            <a:rPr lang="vi-VN" sz="1800"/>
            <a:t>3. Đề xuất cải tiến</a:t>
          </a:r>
        </a:p>
      </dgm:t>
    </dgm:pt>
    <dgm:pt modelId="{1A56C131-0F8B-43DE-AB5A-C33AB0E68F6A}" type="parTrans" cxnId="{AAA5BC03-62EC-4219-BE75-A53C958CA068}">
      <dgm:prSet/>
      <dgm:spPr/>
      <dgm:t>
        <a:bodyPr/>
        <a:lstStyle/>
        <a:p>
          <a:endParaRPr lang="vi-VN" sz="1800"/>
        </a:p>
      </dgm:t>
    </dgm:pt>
    <dgm:pt modelId="{D282183D-7690-4359-9DCE-B2E34F6F838E}" type="sibTrans" cxnId="{AAA5BC03-62EC-4219-BE75-A53C958CA068}">
      <dgm:prSet/>
      <dgm:spPr/>
      <dgm:t>
        <a:bodyPr/>
        <a:lstStyle/>
        <a:p>
          <a:endParaRPr lang="vi-VN" sz="1800"/>
        </a:p>
      </dgm:t>
    </dgm:pt>
    <dgm:pt modelId="{1FD1F0E2-7EC7-4577-89FE-84DD3FCA3FD0}">
      <dgm:prSet custT="1"/>
      <dgm:spPr>
        <a:solidFill>
          <a:srgbClr val="CF553D"/>
        </a:solidFill>
      </dgm:spPr>
      <dgm:t>
        <a:bodyPr/>
        <a:lstStyle/>
        <a:p>
          <a:r>
            <a:rPr lang="vi-VN" sz="1800"/>
            <a:t>4. Tổng kết</a:t>
          </a:r>
        </a:p>
      </dgm:t>
    </dgm:pt>
    <dgm:pt modelId="{6BEEC2CD-8ED7-46A8-B79C-C3D73A440540}" type="parTrans" cxnId="{92D5A587-F882-45B6-9B5B-E212EA4DF6FD}">
      <dgm:prSet/>
      <dgm:spPr/>
      <dgm:t>
        <a:bodyPr/>
        <a:lstStyle/>
        <a:p>
          <a:endParaRPr lang="vi-VN" sz="1800"/>
        </a:p>
      </dgm:t>
    </dgm:pt>
    <dgm:pt modelId="{8C75ABEE-6CBB-4277-AA4A-3812C9DA68DC}" type="sibTrans" cxnId="{92D5A587-F882-45B6-9B5B-E212EA4DF6FD}">
      <dgm:prSet/>
      <dgm:spPr/>
      <dgm:t>
        <a:bodyPr/>
        <a:lstStyle/>
        <a:p>
          <a:endParaRPr lang="vi-VN" sz="1800"/>
        </a:p>
      </dgm:t>
    </dgm:pt>
    <dgm:pt modelId="{7B1485B6-43AD-4005-93DF-C8B1AAFA4EFF}">
      <dgm:prSet custT="1"/>
      <dgm:spPr/>
      <dgm:t>
        <a:bodyPr/>
        <a:lstStyle/>
        <a:p>
          <a:r>
            <a:rPr lang="vi-VN" sz="1800"/>
            <a:t>Nhận xét chung</a:t>
          </a:r>
        </a:p>
      </dgm:t>
    </dgm:pt>
    <dgm:pt modelId="{154C1ED7-98DB-42EB-981E-6F559ACE2209}" type="parTrans" cxnId="{98BDC3B2-CD87-4D15-82D8-26B51AB9CF79}">
      <dgm:prSet/>
      <dgm:spPr/>
      <dgm:t>
        <a:bodyPr/>
        <a:lstStyle/>
        <a:p>
          <a:endParaRPr lang="vi-VN" sz="1800"/>
        </a:p>
      </dgm:t>
    </dgm:pt>
    <dgm:pt modelId="{BEDBDEB5-3A46-4A99-BE82-C8C461B61985}" type="sibTrans" cxnId="{98BDC3B2-CD87-4D15-82D8-26B51AB9CF79}">
      <dgm:prSet/>
      <dgm:spPr/>
      <dgm:t>
        <a:bodyPr/>
        <a:lstStyle/>
        <a:p>
          <a:endParaRPr lang="vi-VN" sz="1800"/>
        </a:p>
      </dgm:t>
    </dgm:pt>
    <dgm:pt modelId="{7A4D040E-C729-47D1-BCED-B6007215B359}">
      <dgm:prSet custT="1"/>
      <dgm:spPr/>
      <dgm:t>
        <a:bodyPr/>
        <a:lstStyle/>
        <a:p>
          <a:r>
            <a:rPr lang="vi-VN" sz="1800"/>
            <a:t>Coupling &amp; Cohesion</a:t>
          </a:r>
        </a:p>
      </dgm:t>
    </dgm:pt>
    <dgm:pt modelId="{3BCBE76F-F348-478F-AA57-6F0E993EFE32}" type="parTrans" cxnId="{515BEF10-1263-4C30-A30A-760086ADCDC8}">
      <dgm:prSet/>
      <dgm:spPr/>
      <dgm:t>
        <a:bodyPr/>
        <a:lstStyle/>
        <a:p>
          <a:endParaRPr lang="vi-VN" sz="1800"/>
        </a:p>
      </dgm:t>
    </dgm:pt>
    <dgm:pt modelId="{09B499D5-F162-4F64-AD54-A7DD103DD117}" type="sibTrans" cxnId="{515BEF10-1263-4C30-A30A-760086ADCDC8}">
      <dgm:prSet/>
      <dgm:spPr/>
      <dgm:t>
        <a:bodyPr/>
        <a:lstStyle/>
        <a:p>
          <a:endParaRPr lang="vi-VN" sz="1800"/>
        </a:p>
      </dgm:t>
    </dgm:pt>
    <dgm:pt modelId="{B60BD1DB-CE95-4394-AAB6-EDE9FC6379B0}">
      <dgm:prSet custT="1"/>
      <dgm:spPr/>
      <dgm:t>
        <a:bodyPr/>
        <a:lstStyle/>
        <a:p>
          <a:r>
            <a:rPr lang="vi-VN" sz="1800"/>
            <a:t>SOLID</a:t>
          </a:r>
        </a:p>
      </dgm:t>
    </dgm:pt>
    <dgm:pt modelId="{9AFC085F-3D8D-4B61-BAEA-CD802EC0880F}" type="parTrans" cxnId="{565A347B-4E90-40E0-975E-44FEE7A66644}">
      <dgm:prSet/>
      <dgm:spPr/>
      <dgm:t>
        <a:bodyPr/>
        <a:lstStyle/>
        <a:p>
          <a:endParaRPr lang="vi-VN" sz="1800"/>
        </a:p>
      </dgm:t>
    </dgm:pt>
    <dgm:pt modelId="{D38BCE5B-8788-4554-BE96-3CDFBC41FE59}" type="sibTrans" cxnId="{565A347B-4E90-40E0-975E-44FEE7A66644}">
      <dgm:prSet/>
      <dgm:spPr/>
      <dgm:t>
        <a:bodyPr/>
        <a:lstStyle/>
        <a:p>
          <a:endParaRPr lang="vi-VN" sz="1800"/>
        </a:p>
      </dgm:t>
    </dgm:pt>
    <dgm:pt modelId="{756FEF7A-2160-484F-802D-3D21EE53DD6F}">
      <dgm:prSet custT="1"/>
      <dgm:spPr/>
      <dgm:t>
        <a:bodyPr/>
        <a:lstStyle/>
        <a:p>
          <a:r>
            <a:rPr lang="vi-VN" sz="1800"/>
            <a:t>Clean Code</a:t>
          </a:r>
        </a:p>
      </dgm:t>
    </dgm:pt>
    <dgm:pt modelId="{502A8935-0374-46DF-9110-9F212ADF704B}" type="parTrans" cxnId="{B85E05DE-121A-444D-B115-D70EFAAA9420}">
      <dgm:prSet/>
      <dgm:spPr/>
      <dgm:t>
        <a:bodyPr/>
        <a:lstStyle/>
        <a:p>
          <a:endParaRPr lang="vi-VN" sz="1800"/>
        </a:p>
      </dgm:t>
    </dgm:pt>
    <dgm:pt modelId="{1DE26D47-3742-42A1-9D29-F4E516C0B478}" type="sibTrans" cxnId="{B85E05DE-121A-444D-B115-D70EFAAA9420}">
      <dgm:prSet/>
      <dgm:spPr/>
      <dgm:t>
        <a:bodyPr/>
        <a:lstStyle/>
        <a:p>
          <a:endParaRPr lang="vi-VN" sz="1800"/>
        </a:p>
      </dgm:t>
    </dgm:pt>
    <dgm:pt modelId="{18F92C5A-43B0-4A42-9D7F-08E199F2EA61}">
      <dgm:prSet custT="1"/>
      <dgm:spPr/>
      <dgm:t>
        <a:bodyPr/>
        <a:lstStyle/>
        <a:p>
          <a:r>
            <a:rPr lang="vi-VN" sz="1800"/>
            <a:t>Các vấn đề khác</a:t>
          </a:r>
        </a:p>
      </dgm:t>
    </dgm:pt>
    <dgm:pt modelId="{52449C43-FF3B-4722-B905-D5FA75A51A51}" type="parTrans" cxnId="{543FBB43-4BB3-4541-9785-DD91B62B976C}">
      <dgm:prSet/>
      <dgm:spPr/>
      <dgm:t>
        <a:bodyPr/>
        <a:lstStyle/>
        <a:p>
          <a:endParaRPr lang="vi-VN" sz="1800"/>
        </a:p>
      </dgm:t>
    </dgm:pt>
    <dgm:pt modelId="{0D786150-5F14-4235-B651-193815718CD0}" type="sibTrans" cxnId="{543FBB43-4BB3-4541-9785-DD91B62B976C}">
      <dgm:prSet/>
      <dgm:spPr/>
      <dgm:t>
        <a:bodyPr/>
        <a:lstStyle/>
        <a:p>
          <a:endParaRPr lang="vi-VN" sz="1800"/>
        </a:p>
      </dgm:t>
    </dgm:pt>
    <dgm:pt modelId="{703245A3-E5BC-4599-BDB7-4088532F9FC6}">
      <dgm:prSet custT="1"/>
      <dgm:spPr/>
      <dgm:t>
        <a:bodyPr/>
        <a:lstStyle/>
        <a:p>
          <a:r>
            <a:rPr lang="vi-VN" sz="1800"/>
            <a:t>Kết quả thu được</a:t>
          </a:r>
        </a:p>
      </dgm:t>
    </dgm:pt>
    <dgm:pt modelId="{E30C954A-CA5C-4101-B886-293A5A7E5081}" type="parTrans" cxnId="{D384B027-B609-4065-B5C0-1A5CE12C936C}">
      <dgm:prSet/>
      <dgm:spPr/>
      <dgm:t>
        <a:bodyPr/>
        <a:lstStyle/>
        <a:p>
          <a:endParaRPr lang="vi-VN" sz="1800"/>
        </a:p>
      </dgm:t>
    </dgm:pt>
    <dgm:pt modelId="{A0F21DFF-B8A1-4790-975C-FADA00A4C376}" type="sibTrans" cxnId="{D384B027-B609-4065-B5C0-1A5CE12C936C}">
      <dgm:prSet/>
      <dgm:spPr/>
      <dgm:t>
        <a:bodyPr/>
        <a:lstStyle/>
        <a:p>
          <a:endParaRPr lang="vi-VN" sz="1800"/>
        </a:p>
      </dgm:t>
    </dgm:pt>
    <dgm:pt modelId="{03EF2B3D-7C15-4B40-8C7C-996BBBE81D42}">
      <dgm:prSet custT="1"/>
      <dgm:spPr/>
      <dgm:t>
        <a:bodyPr/>
        <a:lstStyle/>
        <a:p>
          <a:r>
            <a:rPr lang="vi-VN" sz="1800"/>
            <a:t>Vấn đề tồn đọng</a:t>
          </a:r>
        </a:p>
      </dgm:t>
    </dgm:pt>
    <dgm:pt modelId="{A88B7A5B-2910-4671-8249-96A78B5E3AD5}" type="parTrans" cxnId="{49D8750D-8147-451C-8AD3-2B1A179E39D1}">
      <dgm:prSet/>
      <dgm:spPr/>
      <dgm:t>
        <a:bodyPr/>
        <a:lstStyle/>
        <a:p>
          <a:endParaRPr lang="vi-VN" sz="1800"/>
        </a:p>
      </dgm:t>
    </dgm:pt>
    <dgm:pt modelId="{13BAEF64-4C13-4411-B2AA-A0B3D23E7A99}" type="sibTrans" cxnId="{49D8750D-8147-451C-8AD3-2B1A179E39D1}">
      <dgm:prSet/>
      <dgm:spPr/>
      <dgm:t>
        <a:bodyPr/>
        <a:lstStyle/>
        <a:p>
          <a:endParaRPr lang="vi-VN" sz="1800"/>
        </a:p>
      </dgm:t>
    </dgm:pt>
    <dgm:pt modelId="{91BE18EB-B864-4A46-A97E-A53517AEBA37}" type="pres">
      <dgm:prSet presAssocID="{45960C02-EDD2-4164-8B9A-597455E0A51B}" presName="linear" presStyleCnt="0">
        <dgm:presLayoutVars>
          <dgm:dir/>
          <dgm:animLvl val="lvl"/>
          <dgm:resizeHandles val="exact"/>
        </dgm:presLayoutVars>
      </dgm:prSet>
      <dgm:spPr/>
    </dgm:pt>
    <dgm:pt modelId="{B792996E-9671-4C0D-9787-12A38C98C280}" type="pres">
      <dgm:prSet presAssocID="{00FE165E-942E-4A78-946F-F282C0469212}" presName="parentLin" presStyleCnt="0"/>
      <dgm:spPr/>
    </dgm:pt>
    <dgm:pt modelId="{72521594-1BF4-418C-AA0D-92C8A87892C4}" type="pres">
      <dgm:prSet presAssocID="{00FE165E-942E-4A78-946F-F282C0469212}" presName="parentLeftMargin" presStyleLbl="node1" presStyleIdx="0" presStyleCnt="4"/>
      <dgm:spPr/>
    </dgm:pt>
    <dgm:pt modelId="{E53F5F3E-CDAA-488F-915F-96B4A7E284AC}" type="pres">
      <dgm:prSet presAssocID="{00FE165E-942E-4A78-946F-F282C0469212}" presName="parentText" presStyleLbl="node1" presStyleIdx="0" presStyleCnt="4" custScaleY="96799">
        <dgm:presLayoutVars>
          <dgm:chMax val="0"/>
          <dgm:bulletEnabled val="1"/>
        </dgm:presLayoutVars>
      </dgm:prSet>
      <dgm:spPr/>
    </dgm:pt>
    <dgm:pt modelId="{1E67CE8A-954B-48BB-BDA7-DEF21BCF7D81}" type="pres">
      <dgm:prSet presAssocID="{00FE165E-942E-4A78-946F-F282C0469212}" presName="negativeSpace" presStyleCnt="0"/>
      <dgm:spPr/>
    </dgm:pt>
    <dgm:pt modelId="{BA22D800-506B-4C38-B7FE-D4E23847012A}" type="pres">
      <dgm:prSet presAssocID="{00FE165E-942E-4A78-946F-F282C0469212}" presName="childText" presStyleLbl="conFgAcc1" presStyleIdx="0" presStyleCnt="4">
        <dgm:presLayoutVars>
          <dgm:bulletEnabled val="1"/>
        </dgm:presLayoutVars>
      </dgm:prSet>
      <dgm:spPr/>
    </dgm:pt>
    <dgm:pt modelId="{0A68800E-8FE4-43BD-9975-16806556C3E7}" type="pres">
      <dgm:prSet presAssocID="{749E58A6-7B29-4F96-B767-5438BD86D68F}" presName="spaceBetweenRectangles" presStyleCnt="0"/>
      <dgm:spPr/>
    </dgm:pt>
    <dgm:pt modelId="{AF361992-DF64-47AE-ACA7-656DB5D4BFAA}" type="pres">
      <dgm:prSet presAssocID="{AEDAAC85-7009-4F11-A112-04CAE1BABA10}" presName="parentLin" presStyleCnt="0"/>
      <dgm:spPr/>
    </dgm:pt>
    <dgm:pt modelId="{421CB2C2-FB7E-43EA-BC69-C22C2165975E}" type="pres">
      <dgm:prSet presAssocID="{AEDAAC85-7009-4F11-A112-04CAE1BABA10}" presName="parentLeftMargin" presStyleLbl="node1" presStyleIdx="0" presStyleCnt="4"/>
      <dgm:spPr/>
    </dgm:pt>
    <dgm:pt modelId="{03395EFA-26A4-40DA-BC6E-F10D1954082C}" type="pres">
      <dgm:prSet presAssocID="{AEDAAC85-7009-4F11-A112-04CAE1BABA10}" presName="parentText" presStyleLbl="node1" presStyleIdx="1" presStyleCnt="4" custScaleY="96799">
        <dgm:presLayoutVars>
          <dgm:chMax val="0"/>
          <dgm:bulletEnabled val="1"/>
        </dgm:presLayoutVars>
      </dgm:prSet>
      <dgm:spPr/>
    </dgm:pt>
    <dgm:pt modelId="{E8EF957E-6BD8-4388-BD55-046EF8AC4AB8}" type="pres">
      <dgm:prSet presAssocID="{AEDAAC85-7009-4F11-A112-04CAE1BABA10}" presName="negativeSpace" presStyleCnt="0"/>
      <dgm:spPr/>
    </dgm:pt>
    <dgm:pt modelId="{EF9DA0F5-F2C8-4C95-86C4-2C2EFD141CC7}" type="pres">
      <dgm:prSet presAssocID="{AEDAAC85-7009-4F11-A112-04CAE1BABA10}" presName="childText" presStyleLbl="conFgAcc1" presStyleIdx="1" presStyleCnt="4">
        <dgm:presLayoutVars>
          <dgm:bulletEnabled val="1"/>
        </dgm:presLayoutVars>
      </dgm:prSet>
      <dgm:spPr/>
    </dgm:pt>
    <dgm:pt modelId="{25A36699-BE48-4D51-B7F1-3D96EC9B8085}" type="pres">
      <dgm:prSet presAssocID="{6D5E54C3-1CAE-433A-BFF1-2B652120B68B}" presName="spaceBetweenRectangles" presStyleCnt="0"/>
      <dgm:spPr/>
    </dgm:pt>
    <dgm:pt modelId="{576A94C1-B7C4-4D05-B34D-CD21B5FCC53E}" type="pres">
      <dgm:prSet presAssocID="{7569A1C2-D6B1-4AA0-A78E-592AAE1B3520}" presName="parentLin" presStyleCnt="0"/>
      <dgm:spPr/>
    </dgm:pt>
    <dgm:pt modelId="{4124AE44-A138-437B-9006-6ACC2D3CF05D}" type="pres">
      <dgm:prSet presAssocID="{7569A1C2-D6B1-4AA0-A78E-592AAE1B3520}" presName="parentLeftMargin" presStyleLbl="node1" presStyleIdx="1" presStyleCnt="4"/>
      <dgm:spPr/>
    </dgm:pt>
    <dgm:pt modelId="{E5861C62-D693-413D-A7D2-387617D5D260}" type="pres">
      <dgm:prSet presAssocID="{7569A1C2-D6B1-4AA0-A78E-592AAE1B3520}" presName="parentText" presStyleLbl="node1" presStyleIdx="2" presStyleCnt="4" custScaleY="96799">
        <dgm:presLayoutVars>
          <dgm:chMax val="0"/>
          <dgm:bulletEnabled val="1"/>
        </dgm:presLayoutVars>
      </dgm:prSet>
      <dgm:spPr/>
    </dgm:pt>
    <dgm:pt modelId="{93D9E4F9-DFEF-4E0F-92E9-FCC7FFAE5D1D}" type="pres">
      <dgm:prSet presAssocID="{7569A1C2-D6B1-4AA0-A78E-592AAE1B3520}" presName="negativeSpace" presStyleCnt="0"/>
      <dgm:spPr/>
    </dgm:pt>
    <dgm:pt modelId="{872EF540-B2C1-448B-85EB-DA6EBB85B7F6}" type="pres">
      <dgm:prSet presAssocID="{7569A1C2-D6B1-4AA0-A78E-592AAE1B3520}" presName="childText" presStyleLbl="conFgAcc1" presStyleIdx="2" presStyleCnt="4">
        <dgm:presLayoutVars>
          <dgm:bulletEnabled val="1"/>
        </dgm:presLayoutVars>
      </dgm:prSet>
      <dgm:spPr/>
    </dgm:pt>
    <dgm:pt modelId="{B91F2FC3-86F0-4A9C-86BE-65DECE83146D}" type="pres">
      <dgm:prSet presAssocID="{D282183D-7690-4359-9DCE-B2E34F6F838E}" presName="spaceBetweenRectangles" presStyleCnt="0"/>
      <dgm:spPr/>
    </dgm:pt>
    <dgm:pt modelId="{6EA198A4-CA38-403D-BE1F-707877006B49}" type="pres">
      <dgm:prSet presAssocID="{1FD1F0E2-7EC7-4577-89FE-84DD3FCA3FD0}" presName="parentLin" presStyleCnt="0"/>
      <dgm:spPr/>
    </dgm:pt>
    <dgm:pt modelId="{F4EEB1AC-9730-4BC4-9CAF-05443AE27937}" type="pres">
      <dgm:prSet presAssocID="{1FD1F0E2-7EC7-4577-89FE-84DD3FCA3FD0}" presName="parentLeftMargin" presStyleLbl="node1" presStyleIdx="2" presStyleCnt="4"/>
      <dgm:spPr/>
    </dgm:pt>
    <dgm:pt modelId="{F272F443-8B3F-46A9-8AF7-7B9093EA0E88}" type="pres">
      <dgm:prSet presAssocID="{1FD1F0E2-7EC7-4577-89FE-84DD3FCA3FD0}" presName="parentText" presStyleLbl="node1" presStyleIdx="3" presStyleCnt="4" custScaleY="96799">
        <dgm:presLayoutVars>
          <dgm:chMax val="0"/>
          <dgm:bulletEnabled val="1"/>
        </dgm:presLayoutVars>
      </dgm:prSet>
      <dgm:spPr/>
    </dgm:pt>
    <dgm:pt modelId="{F9EFDD55-DC2D-489B-83F5-6CB21D28C89C}" type="pres">
      <dgm:prSet presAssocID="{1FD1F0E2-7EC7-4577-89FE-84DD3FCA3FD0}" presName="negativeSpace" presStyleCnt="0"/>
      <dgm:spPr/>
    </dgm:pt>
    <dgm:pt modelId="{89C3742C-6E31-41B1-9E70-481350FB32CA}" type="pres">
      <dgm:prSet presAssocID="{1FD1F0E2-7EC7-4577-89FE-84DD3FCA3F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A5BC03-62EC-4219-BE75-A53C958CA068}" srcId="{45960C02-EDD2-4164-8B9A-597455E0A51B}" destId="{7569A1C2-D6B1-4AA0-A78E-592AAE1B3520}" srcOrd="2" destOrd="0" parTransId="{1A56C131-0F8B-43DE-AB5A-C33AB0E68F6A}" sibTransId="{D282183D-7690-4359-9DCE-B2E34F6F838E}"/>
    <dgm:cxn modelId="{49D8750D-8147-451C-8AD3-2B1A179E39D1}" srcId="{1FD1F0E2-7EC7-4577-89FE-84DD3FCA3FD0}" destId="{03EF2B3D-7C15-4B40-8C7C-996BBBE81D42}" srcOrd="1" destOrd="0" parTransId="{A88B7A5B-2910-4671-8249-96A78B5E3AD5}" sibTransId="{13BAEF64-4C13-4411-B2AA-A0B3D23E7A99}"/>
    <dgm:cxn modelId="{515BEF10-1263-4C30-A30A-760086ADCDC8}" srcId="{AEDAAC85-7009-4F11-A112-04CAE1BABA10}" destId="{7A4D040E-C729-47D1-BCED-B6007215B359}" srcOrd="1" destOrd="0" parTransId="{3BCBE76F-F348-478F-AA57-6F0E993EFE32}" sibTransId="{09B499D5-F162-4F64-AD54-A7DD103DD117}"/>
    <dgm:cxn modelId="{3470541A-61BB-4091-8FCE-BED8B9C79FA6}" type="presOf" srcId="{AEDAAC85-7009-4F11-A112-04CAE1BABA10}" destId="{03395EFA-26A4-40DA-BC6E-F10D1954082C}" srcOrd="1" destOrd="0" presId="urn:microsoft.com/office/officeart/2005/8/layout/list1"/>
    <dgm:cxn modelId="{AAF6351D-3C4F-4F1E-93B2-0DBFABA3744F}" type="presOf" srcId="{703245A3-E5BC-4599-BDB7-4088532F9FC6}" destId="{89C3742C-6E31-41B1-9E70-481350FB32CA}" srcOrd="0" destOrd="0" presId="urn:microsoft.com/office/officeart/2005/8/layout/list1"/>
    <dgm:cxn modelId="{55D19F24-D697-4CCF-9FD0-BB031FD0DA1C}" type="presOf" srcId="{756FEF7A-2160-484F-802D-3D21EE53DD6F}" destId="{EF9DA0F5-F2C8-4C95-86C4-2C2EFD141CC7}" srcOrd="0" destOrd="3" presId="urn:microsoft.com/office/officeart/2005/8/layout/list1"/>
    <dgm:cxn modelId="{D384B027-B609-4065-B5C0-1A5CE12C936C}" srcId="{1FD1F0E2-7EC7-4577-89FE-84DD3FCA3FD0}" destId="{703245A3-E5BC-4599-BDB7-4088532F9FC6}" srcOrd="0" destOrd="0" parTransId="{E30C954A-CA5C-4101-B886-293A5A7E5081}" sibTransId="{A0F21DFF-B8A1-4790-975C-FADA00A4C376}"/>
    <dgm:cxn modelId="{FFDBD130-2398-4E22-A76C-E77754790974}" type="presOf" srcId="{7B1485B6-43AD-4005-93DF-C8B1AAFA4EFF}" destId="{EF9DA0F5-F2C8-4C95-86C4-2C2EFD141CC7}" srcOrd="0" destOrd="0" presId="urn:microsoft.com/office/officeart/2005/8/layout/list1"/>
    <dgm:cxn modelId="{46AF4639-BD9F-456E-9F63-7E064B3D6399}" type="presOf" srcId="{45960C02-EDD2-4164-8B9A-597455E0A51B}" destId="{91BE18EB-B864-4A46-A97E-A53517AEBA37}" srcOrd="0" destOrd="0" presId="urn:microsoft.com/office/officeart/2005/8/layout/list1"/>
    <dgm:cxn modelId="{F9F9853E-F90B-4E8D-A3F8-CE092C0AC081}" type="presOf" srcId="{1FD1F0E2-7EC7-4577-89FE-84DD3FCA3FD0}" destId="{F4EEB1AC-9730-4BC4-9CAF-05443AE27937}" srcOrd="0" destOrd="0" presId="urn:microsoft.com/office/officeart/2005/8/layout/list1"/>
    <dgm:cxn modelId="{543FBB43-4BB3-4541-9785-DD91B62B976C}" srcId="{AEDAAC85-7009-4F11-A112-04CAE1BABA10}" destId="{18F92C5A-43B0-4A42-9D7F-08E199F2EA61}" srcOrd="4" destOrd="0" parTransId="{52449C43-FF3B-4722-B905-D5FA75A51A51}" sibTransId="{0D786150-5F14-4235-B651-193815718CD0}"/>
    <dgm:cxn modelId="{C23C4747-DAEB-451C-A1C3-FDB9560400F4}" type="presOf" srcId="{7569A1C2-D6B1-4AA0-A78E-592AAE1B3520}" destId="{E5861C62-D693-413D-A7D2-387617D5D260}" srcOrd="1" destOrd="0" presId="urn:microsoft.com/office/officeart/2005/8/layout/list1"/>
    <dgm:cxn modelId="{05AD3C68-C542-45B8-9E15-FC007C948972}" type="presOf" srcId="{7569A1C2-D6B1-4AA0-A78E-592AAE1B3520}" destId="{4124AE44-A138-437B-9006-6ACC2D3CF05D}" srcOrd="0" destOrd="0" presId="urn:microsoft.com/office/officeart/2005/8/layout/list1"/>
    <dgm:cxn modelId="{4EE8954A-B839-4FFF-B9E3-3A2B03D32805}" type="presOf" srcId="{7A4D040E-C729-47D1-BCED-B6007215B359}" destId="{EF9DA0F5-F2C8-4C95-86C4-2C2EFD141CC7}" srcOrd="0" destOrd="1" presId="urn:microsoft.com/office/officeart/2005/8/layout/list1"/>
    <dgm:cxn modelId="{5B57E44A-1276-45DD-B0A0-E0F1EA110497}" srcId="{45960C02-EDD2-4164-8B9A-597455E0A51B}" destId="{00FE165E-942E-4A78-946F-F282C0469212}" srcOrd="0" destOrd="0" parTransId="{BCF986DC-92FD-455C-B1EE-706C4AEADAE2}" sibTransId="{749E58A6-7B29-4F96-B767-5438BD86D68F}"/>
    <dgm:cxn modelId="{D70D796D-A688-42B5-90BD-E1D0F10ACB52}" type="presOf" srcId="{00FE165E-942E-4A78-946F-F282C0469212}" destId="{E53F5F3E-CDAA-488F-915F-96B4A7E284AC}" srcOrd="1" destOrd="0" presId="urn:microsoft.com/office/officeart/2005/8/layout/list1"/>
    <dgm:cxn modelId="{C7B60C50-B279-48AF-AF70-5EFDC1855EF2}" srcId="{45960C02-EDD2-4164-8B9A-597455E0A51B}" destId="{AEDAAC85-7009-4F11-A112-04CAE1BABA10}" srcOrd="1" destOrd="0" parTransId="{6FCAE787-109A-4634-BB5D-65420EE9A985}" sibTransId="{6D5E54C3-1CAE-433A-BFF1-2B652120B68B}"/>
    <dgm:cxn modelId="{3A3EC252-C56D-47A5-8BA6-1B883B5E2E05}" type="presOf" srcId="{03EF2B3D-7C15-4B40-8C7C-996BBBE81D42}" destId="{89C3742C-6E31-41B1-9E70-481350FB32CA}" srcOrd="0" destOrd="1" presId="urn:microsoft.com/office/officeart/2005/8/layout/list1"/>
    <dgm:cxn modelId="{6B858875-929A-4E99-A18C-FE0B76383F6E}" type="presOf" srcId="{00FE165E-942E-4A78-946F-F282C0469212}" destId="{72521594-1BF4-418C-AA0D-92C8A87892C4}" srcOrd="0" destOrd="0" presId="urn:microsoft.com/office/officeart/2005/8/layout/list1"/>
    <dgm:cxn modelId="{565A347B-4E90-40E0-975E-44FEE7A66644}" srcId="{AEDAAC85-7009-4F11-A112-04CAE1BABA10}" destId="{B60BD1DB-CE95-4394-AAB6-EDE9FC6379B0}" srcOrd="2" destOrd="0" parTransId="{9AFC085F-3D8D-4B61-BAEA-CD802EC0880F}" sibTransId="{D38BCE5B-8788-4554-BE96-3CDFBC41FE59}"/>
    <dgm:cxn modelId="{92D5A587-F882-45B6-9B5B-E212EA4DF6FD}" srcId="{45960C02-EDD2-4164-8B9A-597455E0A51B}" destId="{1FD1F0E2-7EC7-4577-89FE-84DD3FCA3FD0}" srcOrd="3" destOrd="0" parTransId="{6BEEC2CD-8ED7-46A8-B79C-C3D73A440540}" sibTransId="{8C75ABEE-6CBB-4277-AA4A-3812C9DA68DC}"/>
    <dgm:cxn modelId="{51EDB39B-D7D7-4CD9-A824-34095ADB7107}" srcId="{00FE165E-942E-4A78-946F-F282C0469212}" destId="{24D8BD93-AB76-48FE-9D68-3A5E181A4D74}" srcOrd="1" destOrd="0" parTransId="{D6D8CF62-593B-4FBB-9524-E6E30D31B0EA}" sibTransId="{CCD547CF-41A6-4308-93B8-6A9EB7057700}"/>
    <dgm:cxn modelId="{6429ECAA-648C-432A-A5D5-7EA82C84A45D}" type="presOf" srcId="{B60BD1DB-CE95-4394-AAB6-EDE9FC6379B0}" destId="{EF9DA0F5-F2C8-4C95-86C4-2C2EFD141CC7}" srcOrd="0" destOrd="2" presId="urn:microsoft.com/office/officeart/2005/8/layout/list1"/>
    <dgm:cxn modelId="{98BDC3B2-CD87-4D15-82D8-26B51AB9CF79}" srcId="{AEDAAC85-7009-4F11-A112-04CAE1BABA10}" destId="{7B1485B6-43AD-4005-93DF-C8B1AAFA4EFF}" srcOrd="0" destOrd="0" parTransId="{154C1ED7-98DB-42EB-981E-6F559ACE2209}" sibTransId="{BEDBDEB5-3A46-4A99-BE82-C8C461B61985}"/>
    <dgm:cxn modelId="{EEB1D7D8-680E-41F1-A3D8-6D9B300F3E61}" type="presOf" srcId="{C9EA670E-F8B8-4D34-B1A9-E543B28DC76B}" destId="{BA22D800-506B-4C38-B7FE-D4E23847012A}" srcOrd="0" destOrd="0" presId="urn:microsoft.com/office/officeart/2005/8/layout/list1"/>
    <dgm:cxn modelId="{B85E05DE-121A-444D-B115-D70EFAAA9420}" srcId="{AEDAAC85-7009-4F11-A112-04CAE1BABA10}" destId="{756FEF7A-2160-484F-802D-3D21EE53DD6F}" srcOrd="3" destOrd="0" parTransId="{502A8935-0374-46DF-9110-9F212ADF704B}" sibTransId="{1DE26D47-3742-42A1-9D29-F4E516C0B478}"/>
    <dgm:cxn modelId="{1A6A96E2-9AED-4B28-AB3B-929247525CF3}" type="presOf" srcId="{AEDAAC85-7009-4F11-A112-04CAE1BABA10}" destId="{421CB2C2-FB7E-43EA-BC69-C22C2165975E}" srcOrd="0" destOrd="0" presId="urn:microsoft.com/office/officeart/2005/8/layout/list1"/>
    <dgm:cxn modelId="{B1D635ED-9560-4482-8A16-D890E8A0B129}" srcId="{00FE165E-942E-4A78-946F-F282C0469212}" destId="{C9EA670E-F8B8-4D34-B1A9-E543B28DC76B}" srcOrd="0" destOrd="0" parTransId="{6551728A-9262-4A5D-B763-3FC9B5C5E261}" sibTransId="{6BCCBACF-F110-454A-97A7-307537A2A9A5}"/>
    <dgm:cxn modelId="{369D01EF-74FF-4D1C-B670-0B92CCCE7EA3}" type="presOf" srcId="{1FD1F0E2-7EC7-4577-89FE-84DD3FCA3FD0}" destId="{F272F443-8B3F-46A9-8AF7-7B9093EA0E88}" srcOrd="1" destOrd="0" presId="urn:microsoft.com/office/officeart/2005/8/layout/list1"/>
    <dgm:cxn modelId="{B7360CF0-C3D6-4AF9-A363-735A9251305D}" type="presOf" srcId="{18F92C5A-43B0-4A42-9D7F-08E199F2EA61}" destId="{EF9DA0F5-F2C8-4C95-86C4-2C2EFD141CC7}" srcOrd="0" destOrd="4" presId="urn:microsoft.com/office/officeart/2005/8/layout/list1"/>
    <dgm:cxn modelId="{9E3BD1F7-6E5D-49CB-A57F-5D59D1BFB66E}" type="presOf" srcId="{24D8BD93-AB76-48FE-9D68-3A5E181A4D74}" destId="{BA22D800-506B-4C38-B7FE-D4E23847012A}" srcOrd="0" destOrd="1" presId="urn:microsoft.com/office/officeart/2005/8/layout/list1"/>
    <dgm:cxn modelId="{1FA5CD97-0C4E-442E-A90E-5C702F4503EE}" type="presParOf" srcId="{91BE18EB-B864-4A46-A97E-A53517AEBA37}" destId="{B792996E-9671-4C0D-9787-12A38C98C280}" srcOrd="0" destOrd="0" presId="urn:microsoft.com/office/officeart/2005/8/layout/list1"/>
    <dgm:cxn modelId="{81E1CF15-5845-42DE-B228-D73A7C91AB4D}" type="presParOf" srcId="{B792996E-9671-4C0D-9787-12A38C98C280}" destId="{72521594-1BF4-418C-AA0D-92C8A87892C4}" srcOrd="0" destOrd="0" presId="urn:microsoft.com/office/officeart/2005/8/layout/list1"/>
    <dgm:cxn modelId="{70B18685-CF80-4B99-BFD7-43DFA983B70F}" type="presParOf" srcId="{B792996E-9671-4C0D-9787-12A38C98C280}" destId="{E53F5F3E-CDAA-488F-915F-96B4A7E284AC}" srcOrd="1" destOrd="0" presId="urn:microsoft.com/office/officeart/2005/8/layout/list1"/>
    <dgm:cxn modelId="{DE6FAF4F-C515-48E7-BDC6-18DB707990D3}" type="presParOf" srcId="{91BE18EB-B864-4A46-A97E-A53517AEBA37}" destId="{1E67CE8A-954B-48BB-BDA7-DEF21BCF7D81}" srcOrd="1" destOrd="0" presId="urn:microsoft.com/office/officeart/2005/8/layout/list1"/>
    <dgm:cxn modelId="{6396CE0F-C7CC-4941-8066-79C846FB4C39}" type="presParOf" srcId="{91BE18EB-B864-4A46-A97E-A53517AEBA37}" destId="{BA22D800-506B-4C38-B7FE-D4E23847012A}" srcOrd="2" destOrd="0" presId="urn:microsoft.com/office/officeart/2005/8/layout/list1"/>
    <dgm:cxn modelId="{29154E5C-179F-4DFF-B4A9-85B6BEF2395D}" type="presParOf" srcId="{91BE18EB-B864-4A46-A97E-A53517AEBA37}" destId="{0A68800E-8FE4-43BD-9975-16806556C3E7}" srcOrd="3" destOrd="0" presId="urn:microsoft.com/office/officeart/2005/8/layout/list1"/>
    <dgm:cxn modelId="{F6E46F98-3FC8-4731-A394-3E9262D7F12D}" type="presParOf" srcId="{91BE18EB-B864-4A46-A97E-A53517AEBA37}" destId="{AF361992-DF64-47AE-ACA7-656DB5D4BFAA}" srcOrd="4" destOrd="0" presId="urn:microsoft.com/office/officeart/2005/8/layout/list1"/>
    <dgm:cxn modelId="{0496ED27-EE02-4876-B903-844AC99A05A2}" type="presParOf" srcId="{AF361992-DF64-47AE-ACA7-656DB5D4BFAA}" destId="{421CB2C2-FB7E-43EA-BC69-C22C2165975E}" srcOrd="0" destOrd="0" presId="urn:microsoft.com/office/officeart/2005/8/layout/list1"/>
    <dgm:cxn modelId="{E4A619EE-E77E-4090-9C38-9DB42EE70A11}" type="presParOf" srcId="{AF361992-DF64-47AE-ACA7-656DB5D4BFAA}" destId="{03395EFA-26A4-40DA-BC6E-F10D1954082C}" srcOrd="1" destOrd="0" presId="urn:microsoft.com/office/officeart/2005/8/layout/list1"/>
    <dgm:cxn modelId="{4D7BE215-AEA2-466C-915B-6A4DCA3AC4A3}" type="presParOf" srcId="{91BE18EB-B864-4A46-A97E-A53517AEBA37}" destId="{E8EF957E-6BD8-4388-BD55-046EF8AC4AB8}" srcOrd="5" destOrd="0" presId="urn:microsoft.com/office/officeart/2005/8/layout/list1"/>
    <dgm:cxn modelId="{6ACF13D4-9B34-4797-ACF2-C7E5BFC522D5}" type="presParOf" srcId="{91BE18EB-B864-4A46-A97E-A53517AEBA37}" destId="{EF9DA0F5-F2C8-4C95-86C4-2C2EFD141CC7}" srcOrd="6" destOrd="0" presId="urn:microsoft.com/office/officeart/2005/8/layout/list1"/>
    <dgm:cxn modelId="{86C256E4-4B93-4B34-9534-43CDB517567E}" type="presParOf" srcId="{91BE18EB-B864-4A46-A97E-A53517AEBA37}" destId="{25A36699-BE48-4D51-B7F1-3D96EC9B8085}" srcOrd="7" destOrd="0" presId="urn:microsoft.com/office/officeart/2005/8/layout/list1"/>
    <dgm:cxn modelId="{C759D700-A64D-4C97-845D-7376B66C9C95}" type="presParOf" srcId="{91BE18EB-B864-4A46-A97E-A53517AEBA37}" destId="{576A94C1-B7C4-4D05-B34D-CD21B5FCC53E}" srcOrd="8" destOrd="0" presId="urn:microsoft.com/office/officeart/2005/8/layout/list1"/>
    <dgm:cxn modelId="{F38C790C-C774-45BD-9F23-03D9259464DE}" type="presParOf" srcId="{576A94C1-B7C4-4D05-B34D-CD21B5FCC53E}" destId="{4124AE44-A138-437B-9006-6ACC2D3CF05D}" srcOrd="0" destOrd="0" presId="urn:microsoft.com/office/officeart/2005/8/layout/list1"/>
    <dgm:cxn modelId="{1F63EF5F-2A45-4D40-B9EB-8A4D8BDEA7FD}" type="presParOf" srcId="{576A94C1-B7C4-4D05-B34D-CD21B5FCC53E}" destId="{E5861C62-D693-413D-A7D2-387617D5D260}" srcOrd="1" destOrd="0" presId="urn:microsoft.com/office/officeart/2005/8/layout/list1"/>
    <dgm:cxn modelId="{3361858A-33BE-4A17-8CCF-87C255D0199D}" type="presParOf" srcId="{91BE18EB-B864-4A46-A97E-A53517AEBA37}" destId="{93D9E4F9-DFEF-4E0F-92E9-FCC7FFAE5D1D}" srcOrd="9" destOrd="0" presId="urn:microsoft.com/office/officeart/2005/8/layout/list1"/>
    <dgm:cxn modelId="{8A57A82F-FCD9-4BE5-8E0D-B987A106E44C}" type="presParOf" srcId="{91BE18EB-B864-4A46-A97E-A53517AEBA37}" destId="{872EF540-B2C1-448B-85EB-DA6EBB85B7F6}" srcOrd="10" destOrd="0" presId="urn:microsoft.com/office/officeart/2005/8/layout/list1"/>
    <dgm:cxn modelId="{8516D4AE-FFC0-41C4-B34A-5D3B2DDBAB2E}" type="presParOf" srcId="{91BE18EB-B864-4A46-A97E-A53517AEBA37}" destId="{B91F2FC3-86F0-4A9C-86BE-65DECE83146D}" srcOrd="11" destOrd="0" presId="urn:microsoft.com/office/officeart/2005/8/layout/list1"/>
    <dgm:cxn modelId="{6DC61A3D-AFC7-4540-81A2-215E0B013732}" type="presParOf" srcId="{91BE18EB-B864-4A46-A97E-A53517AEBA37}" destId="{6EA198A4-CA38-403D-BE1F-707877006B49}" srcOrd="12" destOrd="0" presId="urn:microsoft.com/office/officeart/2005/8/layout/list1"/>
    <dgm:cxn modelId="{41458136-52CC-4664-B203-FB99142E4365}" type="presParOf" srcId="{6EA198A4-CA38-403D-BE1F-707877006B49}" destId="{F4EEB1AC-9730-4BC4-9CAF-05443AE27937}" srcOrd="0" destOrd="0" presId="urn:microsoft.com/office/officeart/2005/8/layout/list1"/>
    <dgm:cxn modelId="{5C06D459-F200-46CF-8D81-B7D3A5AEA1EF}" type="presParOf" srcId="{6EA198A4-CA38-403D-BE1F-707877006B49}" destId="{F272F443-8B3F-46A9-8AF7-7B9093EA0E88}" srcOrd="1" destOrd="0" presId="urn:microsoft.com/office/officeart/2005/8/layout/list1"/>
    <dgm:cxn modelId="{A3CA9448-009F-4FF5-BF79-2A415D2D8C29}" type="presParOf" srcId="{91BE18EB-B864-4A46-A97E-A53517AEBA37}" destId="{F9EFDD55-DC2D-489B-83F5-6CB21D28C89C}" srcOrd="13" destOrd="0" presId="urn:microsoft.com/office/officeart/2005/8/layout/list1"/>
    <dgm:cxn modelId="{E13CA797-7D8E-43E8-AEF4-188DCFD24287}" type="presParOf" srcId="{91BE18EB-B864-4A46-A97E-A53517AEBA37}" destId="{89C3742C-6E31-41B1-9E70-481350FB32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1EEBF-5F17-48A9-911B-5D1E41A2D6F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E65F408-1A9F-40D3-9849-74E80DA229EE}">
      <dgm:prSet phldrT="[Text]" custT="1"/>
      <dgm:spPr>
        <a:solidFill>
          <a:srgbClr val="CF553D"/>
        </a:solidFill>
      </dgm:spPr>
      <dgm:t>
        <a:bodyPr/>
        <a:lstStyle/>
        <a:p>
          <a:pPr marL="0" indent="0"/>
          <a:r>
            <a:rPr lang="vi-VN" sz="3600"/>
            <a:t> Tổng quan</a:t>
          </a:r>
        </a:p>
      </dgm:t>
    </dgm:pt>
    <dgm:pt modelId="{675D07EC-AC07-41F8-9B3A-988CDC3DC55D}" type="parTrans" cxnId="{04675E01-8A00-4BC4-91C6-DDA8CB653171}">
      <dgm:prSet/>
      <dgm:spPr/>
      <dgm:t>
        <a:bodyPr/>
        <a:lstStyle/>
        <a:p>
          <a:endParaRPr lang="vi-VN" sz="2800"/>
        </a:p>
      </dgm:t>
    </dgm:pt>
    <dgm:pt modelId="{E6F8FA33-100C-48A9-86B0-EAC5D6EBB94C}" type="sibTrans" cxnId="{04675E01-8A00-4BC4-91C6-DDA8CB653171}">
      <dgm:prSet custT="1"/>
      <dgm:spPr/>
      <dgm:t>
        <a:bodyPr/>
        <a:lstStyle/>
        <a:p>
          <a:r>
            <a:rPr lang="vi-VN" sz="4800"/>
            <a:t>1</a:t>
          </a:r>
        </a:p>
      </dgm:t>
    </dgm:pt>
    <dgm:pt modelId="{E856A281-D033-4A00-95F9-5B2B52FA946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800"/>
            <a:t>Mục tiêu</a:t>
          </a:r>
        </a:p>
      </dgm:t>
    </dgm:pt>
    <dgm:pt modelId="{5E05C6F5-84DF-4724-8358-CCDB89E3EC21}" type="parTrans" cxnId="{7C68A105-19AB-4A52-BE54-7E923F448DE9}">
      <dgm:prSet/>
      <dgm:spPr/>
      <dgm:t>
        <a:bodyPr/>
        <a:lstStyle/>
        <a:p>
          <a:endParaRPr lang="vi-VN"/>
        </a:p>
      </dgm:t>
    </dgm:pt>
    <dgm:pt modelId="{55D21A6E-3454-4292-8B0A-DB662D0C70A1}" type="sibTrans" cxnId="{7C68A105-19AB-4A52-BE54-7E923F448DE9}">
      <dgm:prSet/>
      <dgm:spPr/>
      <dgm:t>
        <a:bodyPr/>
        <a:lstStyle/>
        <a:p>
          <a:endParaRPr lang="vi-VN"/>
        </a:p>
      </dgm:t>
    </dgm:pt>
    <dgm:pt modelId="{595E966B-99FF-405D-94CA-3ADCEEFF0C7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800"/>
            <a:t>Phạm vi</a:t>
          </a:r>
          <a:endParaRPr lang="vi-VN" sz="2400"/>
        </a:p>
      </dgm:t>
    </dgm:pt>
    <dgm:pt modelId="{422A4B56-6778-4E45-A942-D04A91C4A90C}" type="parTrans" cxnId="{CB020B91-F9D4-4EFA-AEF3-09E44B896B8C}">
      <dgm:prSet/>
      <dgm:spPr/>
      <dgm:t>
        <a:bodyPr/>
        <a:lstStyle/>
        <a:p>
          <a:endParaRPr lang="vi-VN"/>
        </a:p>
      </dgm:t>
    </dgm:pt>
    <dgm:pt modelId="{1320A4ED-8FFE-4210-9D3C-7E35D290B62E}" type="sibTrans" cxnId="{CB020B91-F9D4-4EFA-AEF3-09E44B896B8C}">
      <dgm:prSet/>
      <dgm:spPr/>
      <dgm:t>
        <a:bodyPr/>
        <a:lstStyle/>
        <a:p>
          <a:endParaRPr lang="vi-VN"/>
        </a:p>
      </dgm:t>
    </dgm:pt>
    <dgm:pt modelId="{7C24DC11-C8D1-47B8-B0D4-CEAEE6C3843E}" type="pres">
      <dgm:prSet presAssocID="{B771EEBF-5F17-48A9-911B-5D1E41A2D6F5}" presName="Name0" presStyleCnt="0">
        <dgm:presLayoutVars>
          <dgm:chMax/>
          <dgm:chPref/>
          <dgm:dir/>
          <dgm:animLvl val="lvl"/>
        </dgm:presLayoutVars>
      </dgm:prSet>
      <dgm:spPr/>
    </dgm:pt>
    <dgm:pt modelId="{D6A528E0-9BEF-48E5-BE7C-807BF26C3154}" type="pres">
      <dgm:prSet presAssocID="{DE65F408-1A9F-40D3-9849-74E80DA229EE}" presName="composite" presStyleCnt="0"/>
      <dgm:spPr/>
    </dgm:pt>
    <dgm:pt modelId="{3A67DFD2-9AD9-4C3F-A8C4-E9A8272CC089}" type="pres">
      <dgm:prSet presAssocID="{DE65F408-1A9F-40D3-9849-74E80DA229EE}" presName="Parent1" presStyleLbl="node1" presStyleIdx="0" presStyleCnt="2" custScaleX="157806" custScaleY="157806" custLinFactNeighborX="-31957" custLinFactNeighborY="0">
        <dgm:presLayoutVars>
          <dgm:chMax val="1"/>
          <dgm:chPref val="1"/>
          <dgm:bulletEnabled val="1"/>
        </dgm:presLayoutVars>
      </dgm:prSet>
      <dgm:spPr/>
    </dgm:pt>
    <dgm:pt modelId="{B861CA62-AB66-4786-9B0F-80A3FE44099C}" type="pres">
      <dgm:prSet presAssocID="{DE65F408-1A9F-40D3-9849-74E80DA229EE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95A7B52-4CA9-428D-9360-822D37396D5E}" type="pres">
      <dgm:prSet presAssocID="{DE65F408-1A9F-40D3-9849-74E80DA229EE}" presName="BalanceSpacing" presStyleCnt="0"/>
      <dgm:spPr/>
    </dgm:pt>
    <dgm:pt modelId="{CDAB4DA0-EEF9-48DC-AC6D-C4D56E1950AA}" type="pres">
      <dgm:prSet presAssocID="{DE65F408-1A9F-40D3-9849-74E80DA229EE}" presName="BalanceSpacing1" presStyleCnt="0"/>
      <dgm:spPr/>
    </dgm:pt>
    <dgm:pt modelId="{01972521-CD71-428B-B5D9-7A62D57FB439}" type="pres">
      <dgm:prSet presAssocID="{E6F8FA33-100C-48A9-86B0-EAC5D6EBB94C}" presName="Accent1Text" presStyleLbl="node1" presStyleIdx="1" presStyleCnt="2" custScaleX="61671" custScaleY="61671" custLinFactNeighborX="-16750" custLinFactNeighborY="0"/>
      <dgm:spPr/>
    </dgm:pt>
  </dgm:ptLst>
  <dgm:cxnLst>
    <dgm:cxn modelId="{04675E01-8A00-4BC4-91C6-DDA8CB653171}" srcId="{B771EEBF-5F17-48A9-911B-5D1E41A2D6F5}" destId="{DE65F408-1A9F-40D3-9849-74E80DA229EE}" srcOrd="0" destOrd="0" parTransId="{675D07EC-AC07-41F8-9B3A-988CDC3DC55D}" sibTransId="{E6F8FA33-100C-48A9-86B0-EAC5D6EBB94C}"/>
    <dgm:cxn modelId="{7C68A105-19AB-4A52-BE54-7E923F448DE9}" srcId="{DE65F408-1A9F-40D3-9849-74E80DA229EE}" destId="{E856A281-D033-4A00-95F9-5B2B52FA9461}" srcOrd="0" destOrd="0" parTransId="{5E05C6F5-84DF-4724-8358-CCDB89E3EC21}" sibTransId="{55D21A6E-3454-4292-8B0A-DB662D0C70A1}"/>
    <dgm:cxn modelId="{D9067850-305D-42D2-A3D4-05DEEAAE9FE7}" type="presOf" srcId="{595E966B-99FF-405D-94CA-3ADCEEFF0C7D}" destId="{B861CA62-AB66-4786-9B0F-80A3FE44099C}" srcOrd="0" destOrd="1" presId="urn:microsoft.com/office/officeart/2008/layout/AlternatingHexagons"/>
    <dgm:cxn modelId="{1E3F2259-0314-413D-9861-5A5A94B76BC3}" type="presOf" srcId="{B771EEBF-5F17-48A9-911B-5D1E41A2D6F5}" destId="{7C24DC11-C8D1-47B8-B0D4-CEAEE6C3843E}" srcOrd="0" destOrd="0" presId="urn:microsoft.com/office/officeart/2008/layout/AlternatingHexagons"/>
    <dgm:cxn modelId="{E9E98687-BF4C-4C17-B9AA-F2316A0695DD}" type="presOf" srcId="{E6F8FA33-100C-48A9-86B0-EAC5D6EBB94C}" destId="{01972521-CD71-428B-B5D9-7A62D57FB439}" srcOrd="0" destOrd="0" presId="urn:microsoft.com/office/officeart/2008/layout/AlternatingHexagons"/>
    <dgm:cxn modelId="{CB020B91-F9D4-4EFA-AEF3-09E44B896B8C}" srcId="{DE65F408-1A9F-40D3-9849-74E80DA229EE}" destId="{595E966B-99FF-405D-94CA-3ADCEEFF0C7D}" srcOrd="1" destOrd="0" parTransId="{422A4B56-6778-4E45-A942-D04A91C4A90C}" sibTransId="{1320A4ED-8FFE-4210-9D3C-7E35D290B62E}"/>
    <dgm:cxn modelId="{76FC74BC-38EC-4EF7-BA02-A0ADBEF75201}" type="presOf" srcId="{E856A281-D033-4A00-95F9-5B2B52FA9461}" destId="{B861CA62-AB66-4786-9B0F-80A3FE44099C}" srcOrd="0" destOrd="0" presId="urn:microsoft.com/office/officeart/2008/layout/AlternatingHexagons"/>
    <dgm:cxn modelId="{B76DCCC2-99DE-48ED-990E-E7B0804C1600}" type="presOf" srcId="{DE65F408-1A9F-40D3-9849-74E80DA229EE}" destId="{3A67DFD2-9AD9-4C3F-A8C4-E9A8272CC089}" srcOrd="0" destOrd="0" presId="urn:microsoft.com/office/officeart/2008/layout/AlternatingHexagons"/>
    <dgm:cxn modelId="{91D6AAB9-061B-4923-9C6A-367E0664D8BD}" type="presParOf" srcId="{7C24DC11-C8D1-47B8-B0D4-CEAEE6C3843E}" destId="{D6A528E0-9BEF-48E5-BE7C-807BF26C3154}" srcOrd="0" destOrd="0" presId="urn:microsoft.com/office/officeart/2008/layout/AlternatingHexagons"/>
    <dgm:cxn modelId="{2C758E47-4022-48E5-B9A4-40F04FF1B91E}" type="presParOf" srcId="{D6A528E0-9BEF-48E5-BE7C-807BF26C3154}" destId="{3A67DFD2-9AD9-4C3F-A8C4-E9A8272CC089}" srcOrd="0" destOrd="0" presId="urn:microsoft.com/office/officeart/2008/layout/AlternatingHexagons"/>
    <dgm:cxn modelId="{90F33D74-176D-42E4-91D8-A98AD65CE22C}" type="presParOf" srcId="{D6A528E0-9BEF-48E5-BE7C-807BF26C3154}" destId="{B861CA62-AB66-4786-9B0F-80A3FE44099C}" srcOrd="1" destOrd="0" presId="urn:microsoft.com/office/officeart/2008/layout/AlternatingHexagons"/>
    <dgm:cxn modelId="{5F655964-537A-449A-A9E9-A1503F2725DC}" type="presParOf" srcId="{D6A528E0-9BEF-48E5-BE7C-807BF26C3154}" destId="{395A7B52-4CA9-428D-9360-822D37396D5E}" srcOrd="2" destOrd="0" presId="urn:microsoft.com/office/officeart/2008/layout/AlternatingHexagons"/>
    <dgm:cxn modelId="{8A5816F0-0983-4272-92B8-F1C9BC8D648A}" type="presParOf" srcId="{D6A528E0-9BEF-48E5-BE7C-807BF26C3154}" destId="{CDAB4DA0-EEF9-48DC-AC6D-C4D56E1950AA}" srcOrd="3" destOrd="0" presId="urn:microsoft.com/office/officeart/2008/layout/AlternatingHexagons"/>
    <dgm:cxn modelId="{3FA83A49-F4AD-46C7-A761-4938EA4B8CB5}" type="presParOf" srcId="{D6A528E0-9BEF-48E5-BE7C-807BF26C3154}" destId="{01972521-CD71-428B-B5D9-7A62D57FB43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71EEBF-5F17-48A9-911B-5D1E41A2D6F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E65F408-1A9F-40D3-9849-74E80DA229EE}">
      <dgm:prSet phldrT="[Text]" custT="1"/>
      <dgm:spPr>
        <a:solidFill>
          <a:srgbClr val="CF553D"/>
        </a:solidFill>
      </dgm:spPr>
      <dgm:t>
        <a:bodyPr/>
        <a:lstStyle/>
        <a:p>
          <a:pPr marL="0" indent="0"/>
          <a:r>
            <a:rPr lang="vi-VN" sz="3600"/>
            <a:t>Đánh giá thiết kế cũ</a:t>
          </a:r>
        </a:p>
      </dgm:t>
    </dgm:pt>
    <dgm:pt modelId="{675D07EC-AC07-41F8-9B3A-988CDC3DC55D}" type="parTrans" cxnId="{04675E01-8A00-4BC4-91C6-DDA8CB653171}">
      <dgm:prSet/>
      <dgm:spPr/>
      <dgm:t>
        <a:bodyPr/>
        <a:lstStyle/>
        <a:p>
          <a:endParaRPr lang="vi-VN" sz="2800"/>
        </a:p>
      </dgm:t>
    </dgm:pt>
    <dgm:pt modelId="{E6F8FA33-100C-48A9-86B0-EAC5D6EBB94C}" type="sibTrans" cxnId="{04675E01-8A00-4BC4-91C6-DDA8CB653171}">
      <dgm:prSet custT="1"/>
      <dgm:spPr/>
      <dgm:t>
        <a:bodyPr/>
        <a:lstStyle/>
        <a:p>
          <a:r>
            <a:rPr lang="vi-VN" sz="4800"/>
            <a:t>2</a:t>
          </a:r>
        </a:p>
      </dgm:t>
    </dgm:pt>
    <dgm:pt modelId="{1A4A7CD3-DF65-4DE1-A439-2B0193603300}">
      <dgm:prSet custT="1"/>
      <dgm:spPr/>
      <dgm:t>
        <a:bodyPr/>
        <a:lstStyle/>
        <a:p>
          <a:r>
            <a:rPr lang="vi-VN" sz="2400"/>
            <a:t>Nhận xét chung</a:t>
          </a:r>
        </a:p>
      </dgm:t>
    </dgm:pt>
    <dgm:pt modelId="{13309775-7325-428A-B8AA-9382228E7029}" type="parTrans" cxnId="{C4BBA7E1-95EF-4F61-A555-09730F684320}">
      <dgm:prSet/>
      <dgm:spPr/>
      <dgm:t>
        <a:bodyPr/>
        <a:lstStyle/>
        <a:p>
          <a:endParaRPr lang="vi-VN"/>
        </a:p>
      </dgm:t>
    </dgm:pt>
    <dgm:pt modelId="{5830E863-6CC0-46CB-8AC8-2D3D431263AA}" type="sibTrans" cxnId="{C4BBA7E1-95EF-4F61-A555-09730F684320}">
      <dgm:prSet/>
      <dgm:spPr/>
      <dgm:t>
        <a:bodyPr/>
        <a:lstStyle/>
        <a:p>
          <a:endParaRPr lang="vi-VN"/>
        </a:p>
      </dgm:t>
    </dgm:pt>
    <dgm:pt modelId="{A7A1B714-B060-4463-A134-9AD42855767F}">
      <dgm:prSet custT="1"/>
      <dgm:spPr/>
      <dgm:t>
        <a:bodyPr/>
        <a:lstStyle/>
        <a:p>
          <a:r>
            <a:rPr lang="vi-VN" sz="2400"/>
            <a:t>Coupling</a:t>
          </a:r>
        </a:p>
      </dgm:t>
    </dgm:pt>
    <dgm:pt modelId="{5718B072-6E52-402E-885F-B4DE67715573}" type="parTrans" cxnId="{E13BD8C8-414A-43A7-847B-E6247C9937BA}">
      <dgm:prSet/>
      <dgm:spPr/>
      <dgm:t>
        <a:bodyPr/>
        <a:lstStyle/>
        <a:p>
          <a:endParaRPr lang="vi-VN"/>
        </a:p>
      </dgm:t>
    </dgm:pt>
    <dgm:pt modelId="{FA6956CB-76BB-42A6-94A2-94FE0C483FE4}" type="sibTrans" cxnId="{E13BD8C8-414A-43A7-847B-E6247C9937BA}">
      <dgm:prSet/>
      <dgm:spPr/>
      <dgm:t>
        <a:bodyPr/>
        <a:lstStyle/>
        <a:p>
          <a:endParaRPr lang="vi-VN"/>
        </a:p>
      </dgm:t>
    </dgm:pt>
    <dgm:pt modelId="{BD4DBB84-D262-4A4B-BF69-C3F415A33881}">
      <dgm:prSet custT="1"/>
      <dgm:spPr/>
      <dgm:t>
        <a:bodyPr/>
        <a:lstStyle/>
        <a:p>
          <a:r>
            <a:rPr lang="vi-VN" sz="2400"/>
            <a:t>SOLID</a:t>
          </a:r>
        </a:p>
      </dgm:t>
    </dgm:pt>
    <dgm:pt modelId="{2CD95D18-396E-48D2-B51E-645975224201}" type="parTrans" cxnId="{4233E883-C494-465F-AE7D-A43EDA36B66D}">
      <dgm:prSet/>
      <dgm:spPr/>
      <dgm:t>
        <a:bodyPr/>
        <a:lstStyle/>
        <a:p>
          <a:endParaRPr lang="vi-VN"/>
        </a:p>
      </dgm:t>
    </dgm:pt>
    <dgm:pt modelId="{A1C176C6-6168-4D22-A83D-A5930ED3E502}" type="sibTrans" cxnId="{4233E883-C494-465F-AE7D-A43EDA36B66D}">
      <dgm:prSet/>
      <dgm:spPr/>
      <dgm:t>
        <a:bodyPr/>
        <a:lstStyle/>
        <a:p>
          <a:endParaRPr lang="vi-VN"/>
        </a:p>
      </dgm:t>
    </dgm:pt>
    <dgm:pt modelId="{D42272BC-AFEE-434F-8EC7-23F9E828DAB1}">
      <dgm:prSet custT="1"/>
      <dgm:spPr/>
      <dgm:t>
        <a:bodyPr/>
        <a:lstStyle/>
        <a:p>
          <a:r>
            <a:rPr lang="vi-VN" sz="2400"/>
            <a:t>Clean Code</a:t>
          </a:r>
        </a:p>
      </dgm:t>
    </dgm:pt>
    <dgm:pt modelId="{541476E7-AC37-40A8-8326-CF1B797A89AB}" type="parTrans" cxnId="{24CCEDC0-AA71-4D2A-A99A-5B568FE5017D}">
      <dgm:prSet/>
      <dgm:spPr/>
      <dgm:t>
        <a:bodyPr/>
        <a:lstStyle/>
        <a:p>
          <a:endParaRPr lang="vi-VN"/>
        </a:p>
      </dgm:t>
    </dgm:pt>
    <dgm:pt modelId="{DABA5695-9766-47FB-A0F7-709B75F596A0}" type="sibTrans" cxnId="{24CCEDC0-AA71-4D2A-A99A-5B568FE5017D}">
      <dgm:prSet/>
      <dgm:spPr/>
      <dgm:t>
        <a:bodyPr/>
        <a:lstStyle/>
        <a:p>
          <a:endParaRPr lang="vi-VN"/>
        </a:p>
      </dgm:t>
    </dgm:pt>
    <dgm:pt modelId="{0A898781-C10C-46C1-ABF7-E6765AE87528}">
      <dgm:prSet custT="1"/>
      <dgm:spPr/>
      <dgm:t>
        <a:bodyPr/>
        <a:lstStyle/>
        <a:p>
          <a:r>
            <a:rPr lang="vi-VN" sz="2400"/>
            <a:t>Các vấn đề khác</a:t>
          </a:r>
        </a:p>
      </dgm:t>
    </dgm:pt>
    <dgm:pt modelId="{79386F99-87EE-4294-AB63-7D1BCE6C43BB}" type="parTrans" cxnId="{E376B61B-B808-422F-A64F-0963D5A3C968}">
      <dgm:prSet/>
      <dgm:spPr/>
      <dgm:t>
        <a:bodyPr/>
        <a:lstStyle/>
        <a:p>
          <a:endParaRPr lang="vi-VN"/>
        </a:p>
      </dgm:t>
    </dgm:pt>
    <dgm:pt modelId="{373386E5-A450-4162-9BF2-CAF59EDB774B}" type="sibTrans" cxnId="{E376B61B-B808-422F-A64F-0963D5A3C968}">
      <dgm:prSet/>
      <dgm:spPr/>
      <dgm:t>
        <a:bodyPr/>
        <a:lstStyle/>
        <a:p>
          <a:endParaRPr lang="vi-VN"/>
        </a:p>
      </dgm:t>
    </dgm:pt>
    <dgm:pt modelId="{C7B9AD34-20A9-43E1-9F7E-0819D42C4B29}">
      <dgm:prSet custT="1"/>
      <dgm:spPr/>
      <dgm:t>
        <a:bodyPr/>
        <a:lstStyle/>
        <a:p>
          <a:r>
            <a:rPr lang="vi-VN" sz="2400"/>
            <a:t>Cohesion</a:t>
          </a:r>
        </a:p>
      </dgm:t>
    </dgm:pt>
    <dgm:pt modelId="{03D02458-E5CD-4471-AD78-6F73D1971750}" type="parTrans" cxnId="{848A9183-A818-4DAE-A14D-12538A8F287C}">
      <dgm:prSet/>
      <dgm:spPr/>
      <dgm:t>
        <a:bodyPr/>
        <a:lstStyle/>
        <a:p>
          <a:endParaRPr lang="vi-VN"/>
        </a:p>
      </dgm:t>
    </dgm:pt>
    <dgm:pt modelId="{68A20815-EBD0-42BC-9888-5A32F0180CBC}" type="sibTrans" cxnId="{848A9183-A818-4DAE-A14D-12538A8F287C}">
      <dgm:prSet/>
      <dgm:spPr/>
      <dgm:t>
        <a:bodyPr/>
        <a:lstStyle/>
        <a:p>
          <a:endParaRPr lang="vi-VN"/>
        </a:p>
      </dgm:t>
    </dgm:pt>
    <dgm:pt modelId="{7C24DC11-C8D1-47B8-B0D4-CEAEE6C3843E}" type="pres">
      <dgm:prSet presAssocID="{B771EEBF-5F17-48A9-911B-5D1E41A2D6F5}" presName="Name0" presStyleCnt="0">
        <dgm:presLayoutVars>
          <dgm:chMax/>
          <dgm:chPref/>
          <dgm:dir/>
          <dgm:animLvl val="lvl"/>
        </dgm:presLayoutVars>
      </dgm:prSet>
      <dgm:spPr/>
    </dgm:pt>
    <dgm:pt modelId="{D6A528E0-9BEF-48E5-BE7C-807BF26C3154}" type="pres">
      <dgm:prSet presAssocID="{DE65F408-1A9F-40D3-9849-74E80DA229EE}" presName="composite" presStyleCnt="0"/>
      <dgm:spPr/>
    </dgm:pt>
    <dgm:pt modelId="{3A67DFD2-9AD9-4C3F-A8C4-E9A8272CC089}" type="pres">
      <dgm:prSet presAssocID="{DE65F408-1A9F-40D3-9849-74E80DA229EE}" presName="Parent1" presStyleLbl="node1" presStyleIdx="0" presStyleCnt="2" custScaleX="143300" custScaleY="143300" custLinFactNeighborX="-31957" custLinFactNeighborY="0">
        <dgm:presLayoutVars>
          <dgm:chMax val="1"/>
          <dgm:chPref val="1"/>
          <dgm:bulletEnabled val="1"/>
        </dgm:presLayoutVars>
      </dgm:prSet>
      <dgm:spPr/>
    </dgm:pt>
    <dgm:pt modelId="{B861CA62-AB66-4786-9B0F-80A3FE44099C}" type="pres">
      <dgm:prSet presAssocID="{DE65F408-1A9F-40D3-9849-74E80DA229EE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95A7B52-4CA9-428D-9360-822D37396D5E}" type="pres">
      <dgm:prSet presAssocID="{DE65F408-1A9F-40D3-9849-74E80DA229EE}" presName="BalanceSpacing" presStyleCnt="0"/>
      <dgm:spPr/>
    </dgm:pt>
    <dgm:pt modelId="{CDAB4DA0-EEF9-48DC-AC6D-C4D56E1950AA}" type="pres">
      <dgm:prSet presAssocID="{DE65F408-1A9F-40D3-9849-74E80DA229EE}" presName="BalanceSpacing1" presStyleCnt="0"/>
      <dgm:spPr/>
    </dgm:pt>
    <dgm:pt modelId="{01972521-CD71-428B-B5D9-7A62D57FB439}" type="pres">
      <dgm:prSet presAssocID="{E6F8FA33-100C-48A9-86B0-EAC5D6EBB94C}" presName="Accent1Text" presStyleLbl="node1" presStyleIdx="1" presStyleCnt="2" custScaleX="61671" custScaleY="61671" custLinFactNeighborX="-12548"/>
      <dgm:spPr/>
    </dgm:pt>
  </dgm:ptLst>
  <dgm:cxnLst>
    <dgm:cxn modelId="{04675E01-8A00-4BC4-91C6-DDA8CB653171}" srcId="{B771EEBF-5F17-48A9-911B-5D1E41A2D6F5}" destId="{DE65F408-1A9F-40D3-9849-74E80DA229EE}" srcOrd="0" destOrd="0" parTransId="{675D07EC-AC07-41F8-9B3A-988CDC3DC55D}" sibTransId="{E6F8FA33-100C-48A9-86B0-EAC5D6EBB94C}"/>
    <dgm:cxn modelId="{E376B61B-B808-422F-A64F-0963D5A3C968}" srcId="{DE65F408-1A9F-40D3-9849-74E80DA229EE}" destId="{0A898781-C10C-46C1-ABF7-E6765AE87528}" srcOrd="5" destOrd="0" parTransId="{79386F99-87EE-4294-AB63-7D1BCE6C43BB}" sibTransId="{373386E5-A450-4162-9BF2-CAF59EDB774B}"/>
    <dgm:cxn modelId="{39E5595B-885E-431A-B034-A42530685F8C}" type="presOf" srcId="{D42272BC-AFEE-434F-8EC7-23F9E828DAB1}" destId="{B861CA62-AB66-4786-9B0F-80A3FE44099C}" srcOrd="0" destOrd="4" presId="urn:microsoft.com/office/officeart/2008/layout/AlternatingHexagons"/>
    <dgm:cxn modelId="{710BF55F-5A87-4D29-8628-8909BB72F06A}" type="presOf" srcId="{C7B9AD34-20A9-43E1-9F7E-0819D42C4B29}" destId="{B861CA62-AB66-4786-9B0F-80A3FE44099C}" srcOrd="0" destOrd="2" presId="urn:microsoft.com/office/officeart/2008/layout/AlternatingHexagons"/>
    <dgm:cxn modelId="{62996A46-C867-4FDE-8A54-14C57B4CD907}" type="presOf" srcId="{0A898781-C10C-46C1-ABF7-E6765AE87528}" destId="{B861CA62-AB66-4786-9B0F-80A3FE44099C}" srcOrd="0" destOrd="5" presId="urn:microsoft.com/office/officeart/2008/layout/AlternatingHexagons"/>
    <dgm:cxn modelId="{8A3A576A-E671-4915-9A74-FBE03AB6B0AC}" type="presOf" srcId="{1A4A7CD3-DF65-4DE1-A439-2B0193603300}" destId="{B861CA62-AB66-4786-9B0F-80A3FE44099C}" srcOrd="0" destOrd="0" presId="urn:microsoft.com/office/officeart/2008/layout/AlternatingHexagons"/>
    <dgm:cxn modelId="{1E3F2259-0314-413D-9861-5A5A94B76BC3}" type="presOf" srcId="{B771EEBF-5F17-48A9-911B-5D1E41A2D6F5}" destId="{7C24DC11-C8D1-47B8-B0D4-CEAEE6C3843E}" srcOrd="0" destOrd="0" presId="urn:microsoft.com/office/officeart/2008/layout/AlternatingHexagons"/>
    <dgm:cxn modelId="{848A9183-A818-4DAE-A14D-12538A8F287C}" srcId="{DE65F408-1A9F-40D3-9849-74E80DA229EE}" destId="{C7B9AD34-20A9-43E1-9F7E-0819D42C4B29}" srcOrd="2" destOrd="0" parTransId="{03D02458-E5CD-4471-AD78-6F73D1971750}" sibTransId="{68A20815-EBD0-42BC-9888-5A32F0180CBC}"/>
    <dgm:cxn modelId="{4233E883-C494-465F-AE7D-A43EDA36B66D}" srcId="{DE65F408-1A9F-40D3-9849-74E80DA229EE}" destId="{BD4DBB84-D262-4A4B-BF69-C3F415A33881}" srcOrd="3" destOrd="0" parTransId="{2CD95D18-396E-48D2-B51E-645975224201}" sibTransId="{A1C176C6-6168-4D22-A83D-A5930ED3E502}"/>
    <dgm:cxn modelId="{E9E98687-BF4C-4C17-B9AA-F2316A0695DD}" type="presOf" srcId="{E6F8FA33-100C-48A9-86B0-EAC5D6EBB94C}" destId="{01972521-CD71-428B-B5D9-7A62D57FB439}" srcOrd="0" destOrd="0" presId="urn:microsoft.com/office/officeart/2008/layout/AlternatingHexagons"/>
    <dgm:cxn modelId="{33FB79A1-FC5B-482F-967B-0F01135D45DD}" type="presOf" srcId="{BD4DBB84-D262-4A4B-BF69-C3F415A33881}" destId="{B861CA62-AB66-4786-9B0F-80A3FE44099C}" srcOrd="0" destOrd="3" presId="urn:microsoft.com/office/officeart/2008/layout/AlternatingHexagons"/>
    <dgm:cxn modelId="{24CCEDC0-AA71-4D2A-A99A-5B568FE5017D}" srcId="{DE65F408-1A9F-40D3-9849-74E80DA229EE}" destId="{D42272BC-AFEE-434F-8EC7-23F9E828DAB1}" srcOrd="4" destOrd="0" parTransId="{541476E7-AC37-40A8-8326-CF1B797A89AB}" sibTransId="{DABA5695-9766-47FB-A0F7-709B75F596A0}"/>
    <dgm:cxn modelId="{B76DCCC2-99DE-48ED-990E-E7B0804C1600}" type="presOf" srcId="{DE65F408-1A9F-40D3-9849-74E80DA229EE}" destId="{3A67DFD2-9AD9-4C3F-A8C4-E9A8272CC089}" srcOrd="0" destOrd="0" presId="urn:microsoft.com/office/officeart/2008/layout/AlternatingHexagons"/>
    <dgm:cxn modelId="{E13BD8C8-414A-43A7-847B-E6247C9937BA}" srcId="{DE65F408-1A9F-40D3-9849-74E80DA229EE}" destId="{A7A1B714-B060-4463-A134-9AD42855767F}" srcOrd="1" destOrd="0" parTransId="{5718B072-6E52-402E-885F-B4DE67715573}" sibTransId="{FA6956CB-76BB-42A6-94A2-94FE0C483FE4}"/>
    <dgm:cxn modelId="{696E55CE-62AD-44DF-A98F-F047003A6E81}" type="presOf" srcId="{A7A1B714-B060-4463-A134-9AD42855767F}" destId="{B861CA62-AB66-4786-9B0F-80A3FE44099C}" srcOrd="0" destOrd="1" presId="urn:microsoft.com/office/officeart/2008/layout/AlternatingHexagons"/>
    <dgm:cxn modelId="{C4BBA7E1-95EF-4F61-A555-09730F684320}" srcId="{DE65F408-1A9F-40D3-9849-74E80DA229EE}" destId="{1A4A7CD3-DF65-4DE1-A439-2B0193603300}" srcOrd="0" destOrd="0" parTransId="{13309775-7325-428A-B8AA-9382228E7029}" sibTransId="{5830E863-6CC0-46CB-8AC8-2D3D431263AA}"/>
    <dgm:cxn modelId="{91D6AAB9-061B-4923-9C6A-367E0664D8BD}" type="presParOf" srcId="{7C24DC11-C8D1-47B8-B0D4-CEAEE6C3843E}" destId="{D6A528E0-9BEF-48E5-BE7C-807BF26C3154}" srcOrd="0" destOrd="0" presId="urn:microsoft.com/office/officeart/2008/layout/AlternatingHexagons"/>
    <dgm:cxn modelId="{2C758E47-4022-48E5-B9A4-40F04FF1B91E}" type="presParOf" srcId="{D6A528E0-9BEF-48E5-BE7C-807BF26C3154}" destId="{3A67DFD2-9AD9-4C3F-A8C4-E9A8272CC089}" srcOrd="0" destOrd="0" presId="urn:microsoft.com/office/officeart/2008/layout/AlternatingHexagons"/>
    <dgm:cxn modelId="{90F33D74-176D-42E4-91D8-A98AD65CE22C}" type="presParOf" srcId="{D6A528E0-9BEF-48E5-BE7C-807BF26C3154}" destId="{B861CA62-AB66-4786-9B0F-80A3FE44099C}" srcOrd="1" destOrd="0" presId="urn:microsoft.com/office/officeart/2008/layout/AlternatingHexagons"/>
    <dgm:cxn modelId="{5F655964-537A-449A-A9E9-A1503F2725DC}" type="presParOf" srcId="{D6A528E0-9BEF-48E5-BE7C-807BF26C3154}" destId="{395A7B52-4CA9-428D-9360-822D37396D5E}" srcOrd="2" destOrd="0" presId="urn:microsoft.com/office/officeart/2008/layout/AlternatingHexagons"/>
    <dgm:cxn modelId="{8A5816F0-0983-4272-92B8-F1C9BC8D648A}" type="presParOf" srcId="{D6A528E0-9BEF-48E5-BE7C-807BF26C3154}" destId="{CDAB4DA0-EEF9-48DC-AC6D-C4D56E1950AA}" srcOrd="3" destOrd="0" presId="urn:microsoft.com/office/officeart/2008/layout/AlternatingHexagons"/>
    <dgm:cxn modelId="{3FA83A49-F4AD-46C7-A761-4938EA4B8CB5}" type="presParOf" srcId="{D6A528E0-9BEF-48E5-BE7C-807BF26C3154}" destId="{01972521-CD71-428B-B5D9-7A62D57FB43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71EEBF-5F17-48A9-911B-5D1E41A2D6F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E65F408-1A9F-40D3-9849-74E80DA229EE}">
      <dgm:prSet phldrT="[Text]" custT="1"/>
      <dgm:spPr>
        <a:solidFill>
          <a:srgbClr val="CF553D"/>
        </a:solidFill>
      </dgm:spPr>
      <dgm:t>
        <a:bodyPr/>
        <a:lstStyle/>
        <a:p>
          <a:pPr marL="0" indent="0"/>
          <a:r>
            <a:rPr lang="vi-VN" sz="3600"/>
            <a:t>Đề xuất </a:t>
          </a:r>
          <a:br>
            <a:rPr lang="vi-VN" sz="3600"/>
          </a:br>
          <a:r>
            <a:rPr lang="vi-VN" sz="3600"/>
            <a:t>cải tiến</a:t>
          </a:r>
        </a:p>
      </dgm:t>
    </dgm:pt>
    <dgm:pt modelId="{675D07EC-AC07-41F8-9B3A-988CDC3DC55D}" type="parTrans" cxnId="{04675E01-8A00-4BC4-91C6-DDA8CB653171}">
      <dgm:prSet/>
      <dgm:spPr/>
      <dgm:t>
        <a:bodyPr/>
        <a:lstStyle/>
        <a:p>
          <a:endParaRPr lang="vi-VN" sz="2800"/>
        </a:p>
      </dgm:t>
    </dgm:pt>
    <dgm:pt modelId="{E6F8FA33-100C-48A9-86B0-EAC5D6EBB94C}" type="sibTrans" cxnId="{04675E01-8A00-4BC4-91C6-DDA8CB653171}">
      <dgm:prSet custT="1"/>
      <dgm:spPr/>
      <dgm:t>
        <a:bodyPr/>
        <a:lstStyle/>
        <a:p>
          <a:r>
            <a:rPr lang="vi-VN" sz="4800"/>
            <a:t>3</a:t>
          </a:r>
        </a:p>
      </dgm:t>
    </dgm:pt>
    <dgm:pt modelId="{7C24DC11-C8D1-47B8-B0D4-CEAEE6C3843E}" type="pres">
      <dgm:prSet presAssocID="{B771EEBF-5F17-48A9-911B-5D1E41A2D6F5}" presName="Name0" presStyleCnt="0">
        <dgm:presLayoutVars>
          <dgm:chMax/>
          <dgm:chPref/>
          <dgm:dir/>
          <dgm:animLvl val="lvl"/>
        </dgm:presLayoutVars>
      </dgm:prSet>
      <dgm:spPr/>
    </dgm:pt>
    <dgm:pt modelId="{D6A528E0-9BEF-48E5-BE7C-807BF26C3154}" type="pres">
      <dgm:prSet presAssocID="{DE65F408-1A9F-40D3-9849-74E80DA229EE}" presName="composite" presStyleCnt="0"/>
      <dgm:spPr/>
    </dgm:pt>
    <dgm:pt modelId="{3A67DFD2-9AD9-4C3F-A8C4-E9A8272CC089}" type="pres">
      <dgm:prSet presAssocID="{DE65F408-1A9F-40D3-9849-74E80DA229EE}" presName="Parent1" presStyleLbl="node1" presStyleIdx="0" presStyleCnt="2" custScaleX="145701" custScaleY="145701" custLinFactNeighborX="-31957" custLinFactNeighborY="0">
        <dgm:presLayoutVars>
          <dgm:chMax val="1"/>
          <dgm:chPref val="1"/>
          <dgm:bulletEnabled val="1"/>
        </dgm:presLayoutVars>
      </dgm:prSet>
      <dgm:spPr/>
    </dgm:pt>
    <dgm:pt modelId="{B861CA62-AB66-4786-9B0F-80A3FE44099C}" type="pres">
      <dgm:prSet presAssocID="{DE65F408-1A9F-40D3-9849-74E80DA229EE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95A7B52-4CA9-428D-9360-822D37396D5E}" type="pres">
      <dgm:prSet presAssocID="{DE65F408-1A9F-40D3-9849-74E80DA229EE}" presName="BalanceSpacing" presStyleCnt="0"/>
      <dgm:spPr/>
    </dgm:pt>
    <dgm:pt modelId="{CDAB4DA0-EEF9-48DC-AC6D-C4D56E1950AA}" type="pres">
      <dgm:prSet presAssocID="{DE65F408-1A9F-40D3-9849-74E80DA229EE}" presName="BalanceSpacing1" presStyleCnt="0"/>
      <dgm:spPr/>
    </dgm:pt>
    <dgm:pt modelId="{01972521-CD71-428B-B5D9-7A62D57FB439}" type="pres">
      <dgm:prSet presAssocID="{E6F8FA33-100C-48A9-86B0-EAC5D6EBB94C}" presName="Accent1Text" presStyleLbl="node1" presStyleIdx="1" presStyleCnt="2" custScaleX="61671" custScaleY="61671" custLinFactNeighborX="-16750" custLinFactNeighborY="0"/>
      <dgm:spPr/>
    </dgm:pt>
  </dgm:ptLst>
  <dgm:cxnLst>
    <dgm:cxn modelId="{04675E01-8A00-4BC4-91C6-DDA8CB653171}" srcId="{B771EEBF-5F17-48A9-911B-5D1E41A2D6F5}" destId="{DE65F408-1A9F-40D3-9849-74E80DA229EE}" srcOrd="0" destOrd="0" parTransId="{675D07EC-AC07-41F8-9B3A-988CDC3DC55D}" sibTransId="{E6F8FA33-100C-48A9-86B0-EAC5D6EBB94C}"/>
    <dgm:cxn modelId="{1E3F2259-0314-413D-9861-5A5A94B76BC3}" type="presOf" srcId="{B771EEBF-5F17-48A9-911B-5D1E41A2D6F5}" destId="{7C24DC11-C8D1-47B8-B0D4-CEAEE6C3843E}" srcOrd="0" destOrd="0" presId="urn:microsoft.com/office/officeart/2008/layout/AlternatingHexagons"/>
    <dgm:cxn modelId="{E9E98687-BF4C-4C17-B9AA-F2316A0695DD}" type="presOf" srcId="{E6F8FA33-100C-48A9-86B0-EAC5D6EBB94C}" destId="{01972521-CD71-428B-B5D9-7A62D57FB439}" srcOrd="0" destOrd="0" presId="urn:microsoft.com/office/officeart/2008/layout/AlternatingHexagons"/>
    <dgm:cxn modelId="{B76DCCC2-99DE-48ED-990E-E7B0804C1600}" type="presOf" srcId="{DE65F408-1A9F-40D3-9849-74E80DA229EE}" destId="{3A67DFD2-9AD9-4C3F-A8C4-E9A8272CC089}" srcOrd="0" destOrd="0" presId="urn:microsoft.com/office/officeart/2008/layout/AlternatingHexagons"/>
    <dgm:cxn modelId="{91D6AAB9-061B-4923-9C6A-367E0664D8BD}" type="presParOf" srcId="{7C24DC11-C8D1-47B8-B0D4-CEAEE6C3843E}" destId="{D6A528E0-9BEF-48E5-BE7C-807BF26C3154}" srcOrd="0" destOrd="0" presId="urn:microsoft.com/office/officeart/2008/layout/AlternatingHexagons"/>
    <dgm:cxn modelId="{2C758E47-4022-48E5-B9A4-40F04FF1B91E}" type="presParOf" srcId="{D6A528E0-9BEF-48E5-BE7C-807BF26C3154}" destId="{3A67DFD2-9AD9-4C3F-A8C4-E9A8272CC089}" srcOrd="0" destOrd="0" presId="urn:microsoft.com/office/officeart/2008/layout/AlternatingHexagons"/>
    <dgm:cxn modelId="{90F33D74-176D-42E4-91D8-A98AD65CE22C}" type="presParOf" srcId="{D6A528E0-9BEF-48E5-BE7C-807BF26C3154}" destId="{B861CA62-AB66-4786-9B0F-80A3FE44099C}" srcOrd="1" destOrd="0" presId="urn:microsoft.com/office/officeart/2008/layout/AlternatingHexagons"/>
    <dgm:cxn modelId="{5F655964-537A-449A-A9E9-A1503F2725DC}" type="presParOf" srcId="{D6A528E0-9BEF-48E5-BE7C-807BF26C3154}" destId="{395A7B52-4CA9-428D-9360-822D37396D5E}" srcOrd="2" destOrd="0" presId="urn:microsoft.com/office/officeart/2008/layout/AlternatingHexagons"/>
    <dgm:cxn modelId="{8A5816F0-0983-4272-92B8-F1C9BC8D648A}" type="presParOf" srcId="{D6A528E0-9BEF-48E5-BE7C-807BF26C3154}" destId="{CDAB4DA0-EEF9-48DC-AC6D-C4D56E1950AA}" srcOrd="3" destOrd="0" presId="urn:microsoft.com/office/officeart/2008/layout/AlternatingHexagons"/>
    <dgm:cxn modelId="{3FA83A49-F4AD-46C7-A761-4938EA4B8CB5}" type="presParOf" srcId="{D6A528E0-9BEF-48E5-BE7C-807BF26C3154}" destId="{01972521-CD71-428B-B5D9-7A62D57FB43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71EEBF-5F17-48A9-911B-5D1E41A2D6F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E65F408-1A9F-40D3-9849-74E80DA229EE}">
      <dgm:prSet phldrT="[Text]" custT="1"/>
      <dgm:spPr>
        <a:solidFill>
          <a:srgbClr val="CF553D"/>
        </a:solidFill>
      </dgm:spPr>
      <dgm:t>
        <a:bodyPr/>
        <a:lstStyle/>
        <a:p>
          <a:pPr marL="0" indent="0"/>
          <a:r>
            <a:rPr lang="vi-VN" sz="3600"/>
            <a:t>Tổng kết</a:t>
          </a:r>
        </a:p>
      </dgm:t>
    </dgm:pt>
    <dgm:pt modelId="{675D07EC-AC07-41F8-9B3A-988CDC3DC55D}" type="parTrans" cxnId="{04675E01-8A00-4BC4-91C6-DDA8CB653171}">
      <dgm:prSet/>
      <dgm:spPr/>
      <dgm:t>
        <a:bodyPr/>
        <a:lstStyle/>
        <a:p>
          <a:endParaRPr lang="vi-VN" sz="2800"/>
        </a:p>
      </dgm:t>
    </dgm:pt>
    <dgm:pt modelId="{E6F8FA33-100C-48A9-86B0-EAC5D6EBB94C}" type="sibTrans" cxnId="{04675E01-8A00-4BC4-91C6-DDA8CB653171}">
      <dgm:prSet custT="1"/>
      <dgm:spPr/>
      <dgm:t>
        <a:bodyPr/>
        <a:lstStyle/>
        <a:p>
          <a:r>
            <a:rPr lang="vi-VN" sz="4800"/>
            <a:t>4</a:t>
          </a:r>
        </a:p>
      </dgm:t>
    </dgm:pt>
    <dgm:pt modelId="{905CE823-CA11-4997-83F0-CB0360EE6715}">
      <dgm:prSet custT="1"/>
      <dgm:spPr/>
      <dgm:t>
        <a:bodyPr/>
        <a:lstStyle/>
        <a:p>
          <a:r>
            <a:rPr lang="vi-VN" sz="2800"/>
            <a:t>Kết quả thu được</a:t>
          </a:r>
        </a:p>
      </dgm:t>
    </dgm:pt>
    <dgm:pt modelId="{2F76A05B-A3A4-4599-9F20-0887F6F935E3}" type="parTrans" cxnId="{A7B80485-C03E-4A92-BB29-50AEAA265953}">
      <dgm:prSet/>
      <dgm:spPr/>
      <dgm:t>
        <a:bodyPr/>
        <a:lstStyle/>
        <a:p>
          <a:endParaRPr lang="vi-VN"/>
        </a:p>
      </dgm:t>
    </dgm:pt>
    <dgm:pt modelId="{338A2623-55E3-4BFE-A232-5A0621B7AFF4}" type="sibTrans" cxnId="{A7B80485-C03E-4A92-BB29-50AEAA265953}">
      <dgm:prSet/>
      <dgm:spPr/>
      <dgm:t>
        <a:bodyPr/>
        <a:lstStyle/>
        <a:p>
          <a:endParaRPr lang="vi-VN"/>
        </a:p>
      </dgm:t>
    </dgm:pt>
    <dgm:pt modelId="{9D3287B1-B917-4F0E-8DDB-CB45E0E252AF}">
      <dgm:prSet custT="1"/>
      <dgm:spPr/>
      <dgm:t>
        <a:bodyPr/>
        <a:lstStyle/>
        <a:p>
          <a:r>
            <a:rPr lang="vi-VN" sz="2800"/>
            <a:t>Vấn đề tồn đọng</a:t>
          </a:r>
        </a:p>
      </dgm:t>
    </dgm:pt>
    <dgm:pt modelId="{177BA90D-1964-4FE3-866B-2E6A2EB7C85F}" type="parTrans" cxnId="{64D12AB6-4F50-4852-8811-A9D7F2257CC7}">
      <dgm:prSet/>
      <dgm:spPr/>
      <dgm:t>
        <a:bodyPr/>
        <a:lstStyle/>
        <a:p>
          <a:endParaRPr lang="vi-VN"/>
        </a:p>
      </dgm:t>
    </dgm:pt>
    <dgm:pt modelId="{D1ECC80E-4C0F-4572-BFE3-7E557F8BEE50}" type="sibTrans" cxnId="{64D12AB6-4F50-4852-8811-A9D7F2257CC7}">
      <dgm:prSet/>
      <dgm:spPr/>
      <dgm:t>
        <a:bodyPr/>
        <a:lstStyle/>
        <a:p>
          <a:endParaRPr lang="vi-VN"/>
        </a:p>
      </dgm:t>
    </dgm:pt>
    <dgm:pt modelId="{7C24DC11-C8D1-47B8-B0D4-CEAEE6C3843E}" type="pres">
      <dgm:prSet presAssocID="{B771EEBF-5F17-48A9-911B-5D1E41A2D6F5}" presName="Name0" presStyleCnt="0">
        <dgm:presLayoutVars>
          <dgm:chMax/>
          <dgm:chPref/>
          <dgm:dir/>
          <dgm:animLvl val="lvl"/>
        </dgm:presLayoutVars>
      </dgm:prSet>
      <dgm:spPr/>
    </dgm:pt>
    <dgm:pt modelId="{D6A528E0-9BEF-48E5-BE7C-807BF26C3154}" type="pres">
      <dgm:prSet presAssocID="{DE65F408-1A9F-40D3-9849-74E80DA229EE}" presName="composite" presStyleCnt="0"/>
      <dgm:spPr/>
    </dgm:pt>
    <dgm:pt modelId="{3A67DFD2-9AD9-4C3F-A8C4-E9A8272CC089}" type="pres">
      <dgm:prSet presAssocID="{DE65F408-1A9F-40D3-9849-74E80DA229EE}" presName="Parent1" presStyleLbl="node1" presStyleIdx="0" presStyleCnt="2" custScaleX="135977" custScaleY="135977" custLinFactNeighborX="-31957" custLinFactNeighborY="0">
        <dgm:presLayoutVars>
          <dgm:chMax val="1"/>
          <dgm:chPref val="1"/>
          <dgm:bulletEnabled val="1"/>
        </dgm:presLayoutVars>
      </dgm:prSet>
      <dgm:spPr/>
    </dgm:pt>
    <dgm:pt modelId="{B861CA62-AB66-4786-9B0F-80A3FE44099C}" type="pres">
      <dgm:prSet presAssocID="{DE65F408-1A9F-40D3-9849-74E80DA229EE}" presName="Childtext1" presStyleLbl="revTx" presStyleIdx="0" presStyleCnt="1" custLinFactNeighborX="-2337">
        <dgm:presLayoutVars>
          <dgm:chMax val="0"/>
          <dgm:chPref val="0"/>
          <dgm:bulletEnabled val="1"/>
        </dgm:presLayoutVars>
      </dgm:prSet>
      <dgm:spPr/>
    </dgm:pt>
    <dgm:pt modelId="{395A7B52-4CA9-428D-9360-822D37396D5E}" type="pres">
      <dgm:prSet presAssocID="{DE65F408-1A9F-40D3-9849-74E80DA229EE}" presName="BalanceSpacing" presStyleCnt="0"/>
      <dgm:spPr/>
    </dgm:pt>
    <dgm:pt modelId="{CDAB4DA0-EEF9-48DC-AC6D-C4D56E1950AA}" type="pres">
      <dgm:prSet presAssocID="{DE65F408-1A9F-40D3-9849-74E80DA229EE}" presName="BalanceSpacing1" presStyleCnt="0"/>
      <dgm:spPr/>
    </dgm:pt>
    <dgm:pt modelId="{01972521-CD71-428B-B5D9-7A62D57FB439}" type="pres">
      <dgm:prSet presAssocID="{E6F8FA33-100C-48A9-86B0-EAC5D6EBB94C}" presName="Accent1Text" presStyleLbl="node1" presStyleIdx="1" presStyleCnt="2" custScaleX="61671" custScaleY="61671" custLinFactNeighborX="-9554" custLinFactNeighborY="0"/>
      <dgm:spPr/>
    </dgm:pt>
  </dgm:ptLst>
  <dgm:cxnLst>
    <dgm:cxn modelId="{04675E01-8A00-4BC4-91C6-DDA8CB653171}" srcId="{B771EEBF-5F17-48A9-911B-5D1E41A2D6F5}" destId="{DE65F408-1A9F-40D3-9849-74E80DA229EE}" srcOrd="0" destOrd="0" parTransId="{675D07EC-AC07-41F8-9B3A-988CDC3DC55D}" sibTransId="{E6F8FA33-100C-48A9-86B0-EAC5D6EBB94C}"/>
    <dgm:cxn modelId="{866DE110-23B3-4BF6-8565-6FDE84F60303}" type="presOf" srcId="{9D3287B1-B917-4F0E-8DDB-CB45E0E252AF}" destId="{B861CA62-AB66-4786-9B0F-80A3FE44099C}" srcOrd="0" destOrd="1" presId="urn:microsoft.com/office/officeart/2008/layout/AlternatingHexagons"/>
    <dgm:cxn modelId="{DFDEDB5B-3F1F-40D7-9531-48C0CE32675A}" type="presOf" srcId="{905CE823-CA11-4997-83F0-CB0360EE6715}" destId="{B861CA62-AB66-4786-9B0F-80A3FE44099C}" srcOrd="0" destOrd="0" presId="urn:microsoft.com/office/officeart/2008/layout/AlternatingHexagons"/>
    <dgm:cxn modelId="{1E3F2259-0314-413D-9861-5A5A94B76BC3}" type="presOf" srcId="{B771EEBF-5F17-48A9-911B-5D1E41A2D6F5}" destId="{7C24DC11-C8D1-47B8-B0D4-CEAEE6C3843E}" srcOrd="0" destOrd="0" presId="urn:microsoft.com/office/officeart/2008/layout/AlternatingHexagons"/>
    <dgm:cxn modelId="{A7B80485-C03E-4A92-BB29-50AEAA265953}" srcId="{DE65F408-1A9F-40D3-9849-74E80DA229EE}" destId="{905CE823-CA11-4997-83F0-CB0360EE6715}" srcOrd="0" destOrd="0" parTransId="{2F76A05B-A3A4-4599-9F20-0887F6F935E3}" sibTransId="{338A2623-55E3-4BFE-A232-5A0621B7AFF4}"/>
    <dgm:cxn modelId="{E9E98687-BF4C-4C17-B9AA-F2316A0695DD}" type="presOf" srcId="{E6F8FA33-100C-48A9-86B0-EAC5D6EBB94C}" destId="{01972521-CD71-428B-B5D9-7A62D57FB439}" srcOrd="0" destOrd="0" presId="urn:microsoft.com/office/officeart/2008/layout/AlternatingHexagons"/>
    <dgm:cxn modelId="{64D12AB6-4F50-4852-8811-A9D7F2257CC7}" srcId="{DE65F408-1A9F-40D3-9849-74E80DA229EE}" destId="{9D3287B1-B917-4F0E-8DDB-CB45E0E252AF}" srcOrd="1" destOrd="0" parTransId="{177BA90D-1964-4FE3-866B-2E6A2EB7C85F}" sibTransId="{D1ECC80E-4C0F-4572-BFE3-7E557F8BEE50}"/>
    <dgm:cxn modelId="{B76DCCC2-99DE-48ED-990E-E7B0804C1600}" type="presOf" srcId="{DE65F408-1A9F-40D3-9849-74E80DA229EE}" destId="{3A67DFD2-9AD9-4C3F-A8C4-E9A8272CC089}" srcOrd="0" destOrd="0" presId="urn:microsoft.com/office/officeart/2008/layout/AlternatingHexagons"/>
    <dgm:cxn modelId="{91D6AAB9-061B-4923-9C6A-367E0664D8BD}" type="presParOf" srcId="{7C24DC11-C8D1-47B8-B0D4-CEAEE6C3843E}" destId="{D6A528E0-9BEF-48E5-BE7C-807BF26C3154}" srcOrd="0" destOrd="0" presId="urn:microsoft.com/office/officeart/2008/layout/AlternatingHexagons"/>
    <dgm:cxn modelId="{2C758E47-4022-48E5-B9A4-40F04FF1B91E}" type="presParOf" srcId="{D6A528E0-9BEF-48E5-BE7C-807BF26C3154}" destId="{3A67DFD2-9AD9-4C3F-A8C4-E9A8272CC089}" srcOrd="0" destOrd="0" presId="urn:microsoft.com/office/officeart/2008/layout/AlternatingHexagons"/>
    <dgm:cxn modelId="{90F33D74-176D-42E4-91D8-A98AD65CE22C}" type="presParOf" srcId="{D6A528E0-9BEF-48E5-BE7C-807BF26C3154}" destId="{B861CA62-AB66-4786-9B0F-80A3FE44099C}" srcOrd="1" destOrd="0" presId="urn:microsoft.com/office/officeart/2008/layout/AlternatingHexagons"/>
    <dgm:cxn modelId="{5F655964-537A-449A-A9E9-A1503F2725DC}" type="presParOf" srcId="{D6A528E0-9BEF-48E5-BE7C-807BF26C3154}" destId="{395A7B52-4CA9-428D-9360-822D37396D5E}" srcOrd="2" destOrd="0" presId="urn:microsoft.com/office/officeart/2008/layout/AlternatingHexagons"/>
    <dgm:cxn modelId="{8A5816F0-0983-4272-92B8-F1C9BC8D648A}" type="presParOf" srcId="{D6A528E0-9BEF-48E5-BE7C-807BF26C3154}" destId="{CDAB4DA0-EEF9-48DC-AC6D-C4D56E1950AA}" srcOrd="3" destOrd="0" presId="urn:microsoft.com/office/officeart/2008/layout/AlternatingHexagons"/>
    <dgm:cxn modelId="{3FA83A49-F4AD-46C7-A761-4938EA4B8CB5}" type="presParOf" srcId="{D6A528E0-9BEF-48E5-BE7C-807BF26C3154}" destId="{01972521-CD71-428B-B5D9-7A62D57FB43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2D800-506B-4C38-B7FE-D4E23847012A}">
      <dsp:nvSpPr>
        <dsp:cNvPr id="0" name=""/>
        <dsp:cNvSpPr/>
      </dsp:nvSpPr>
      <dsp:spPr>
        <a:xfrm>
          <a:off x="0" y="198019"/>
          <a:ext cx="7220757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411" tIns="291592" rIns="5604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Mục tiêu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Phạm vi</a:t>
          </a:r>
        </a:p>
      </dsp:txBody>
      <dsp:txXfrm>
        <a:off x="0" y="198019"/>
        <a:ext cx="7220757" cy="948150"/>
      </dsp:txXfrm>
    </dsp:sp>
    <dsp:sp modelId="{E53F5F3E-CDAA-488F-915F-96B4A7E284AC}">
      <dsp:nvSpPr>
        <dsp:cNvPr id="0" name=""/>
        <dsp:cNvSpPr/>
      </dsp:nvSpPr>
      <dsp:spPr>
        <a:xfrm>
          <a:off x="361037" y="4608"/>
          <a:ext cx="5054529" cy="400050"/>
        </a:xfrm>
        <a:prstGeom prst="roundRect">
          <a:avLst/>
        </a:prstGeom>
        <a:solidFill>
          <a:srgbClr val="CF55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049" tIns="0" rIns="1910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1. Tổng quan</a:t>
          </a:r>
        </a:p>
      </dsp:txBody>
      <dsp:txXfrm>
        <a:off x="380566" y="24137"/>
        <a:ext cx="5015471" cy="360992"/>
      </dsp:txXfrm>
    </dsp:sp>
    <dsp:sp modelId="{EF9DA0F5-F2C8-4C95-86C4-2C2EFD141CC7}">
      <dsp:nvSpPr>
        <dsp:cNvPr id="0" name=""/>
        <dsp:cNvSpPr/>
      </dsp:nvSpPr>
      <dsp:spPr>
        <a:xfrm>
          <a:off x="0" y="1415180"/>
          <a:ext cx="7220757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411" tIns="291592" rIns="5604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Nhận xét chung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Coupling &amp; Cohesion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SOLID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Clean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Các vấn đề khác</a:t>
          </a:r>
        </a:p>
      </dsp:txBody>
      <dsp:txXfrm>
        <a:off x="0" y="1415180"/>
        <a:ext cx="7220757" cy="1764000"/>
      </dsp:txXfrm>
    </dsp:sp>
    <dsp:sp modelId="{03395EFA-26A4-40DA-BC6E-F10D1954082C}">
      <dsp:nvSpPr>
        <dsp:cNvPr id="0" name=""/>
        <dsp:cNvSpPr/>
      </dsp:nvSpPr>
      <dsp:spPr>
        <a:xfrm>
          <a:off x="361037" y="1221769"/>
          <a:ext cx="5054529" cy="400050"/>
        </a:xfrm>
        <a:prstGeom prst="roundRect">
          <a:avLst/>
        </a:prstGeom>
        <a:solidFill>
          <a:srgbClr val="CF55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049" tIns="0" rIns="1910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2. Đánh giá thiết kế cũ</a:t>
          </a:r>
        </a:p>
      </dsp:txBody>
      <dsp:txXfrm>
        <a:off x="380566" y="1241298"/>
        <a:ext cx="5015471" cy="360992"/>
      </dsp:txXfrm>
    </dsp:sp>
    <dsp:sp modelId="{872EF540-B2C1-448B-85EB-DA6EBB85B7F6}">
      <dsp:nvSpPr>
        <dsp:cNvPr id="0" name=""/>
        <dsp:cNvSpPr/>
      </dsp:nvSpPr>
      <dsp:spPr>
        <a:xfrm>
          <a:off x="0" y="3448190"/>
          <a:ext cx="722075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61C62-D693-413D-A7D2-387617D5D260}">
      <dsp:nvSpPr>
        <dsp:cNvPr id="0" name=""/>
        <dsp:cNvSpPr/>
      </dsp:nvSpPr>
      <dsp:spPr>
        <a:xfrm>
          <a:off x="361037" y="3254780"/>
          <a:ext cx="5054529" cy="400050"/>
        </a:xfrm>
        <a:prstGeom prst="roundRect">
          <a:avLst/>
        </a:prstGeom>
        <a:solidFill>
          <a:srgbClr val="CF55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049" tIns="0" rIns="1910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3. Đề xuất cải tiến</a:t>
          </a:r>
        </a:p>
      </dsp:txBody>
      <dsp:txXfrm>
        <a:off x="380566" y="3274309"/>
        <a:ext cx="5015471" cy="360992"/>
      </dsp:txXfrm>
    </dsp:sp>
    <dsp:sp modelId="{89C3742C-6E31-41B1-9E70-481350FB32CA}">
      <dsp:nvSpPr>
        <dsp:cNvPr id="0" name=""/>
        <dsp:cNvSpPr/>
      </dsp:nvSpPr>
      <dsp:spPr>
        <a:xfrm>
          <a:off x="0" y="4070001"/>
          <a:ext cx="7220757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411" tIns="291592" rIns="5604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Kết quả thu được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/>
            <a:t>Vấn đề tồn đọng</a:t>
          </a:r>
        </a:p>
      </dsp:txBody>
      <dsp:txXfrm>
        <a:off x="0" y="4070001"/>
        <a:ext cx="7220757" cy="948150"/>
      </dsp:txXfrm>
    </dsp:sp>
    <dsp:sp modelId="{F272F443-8B3F-46A9-8AF7-7B9093EA0E88}">
      <dsp:nvSpPr>
        <dsp:cNvPr id="0" name=""/>
        <dsp:cNvSpPr/>
      </dsp:nvSpPr>
      <dsp:spPr>
        <a:xfrm>
          <a:off x="361037" y="3876590"/>
          <a:ext cx="5054529" cy="400050"/>
        </a:xfrm>
        <a:prstGeom prst="roundRect">
          <a:avLst/>
        </a:prstGeom>
        <a:solidFill>
          <a:srgbClr val="CF55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049" tIns="0" rIns="1910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4. Tổng kết</a:t>
          </a:r>
        </a:p>
      </dsp:txBody>
      <dsp:txXfrm>
        <a:off x="380566" y="3896119"/>
        <a:ext cx="5015471" cy="360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DFD2-9AD9-4C3F-A8C4-E9A8272CC089}">
      <dsp:nvSpPr>
        <dsp:cNvPr id="0" name=""/>
        <dsp:cNvSpPr/>
      </dsp:nvSpPr>
      <dsp:spPr>
        <a:xfrm rot="5400000">
          <a:off x="2658395" y="1244120"/>
          <a:ext cx="4390281" cy="3819545"/>
        </a:xfrm>
        <a:prstGeom prst="hexagon">
          <a:avLst>
            <a:gd name="adj" fmla="val 25000"/>
            <a:gd name="vf" fmla="val 115470"/>
          </a:avLst>
        </a:prstGeom>
        <a:solidFill>
          <a:srgbClr val="CF55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/>
            <a:t> Tổng quan</a:t>
          </a:r>
        </a:p>
      </dsp:txBody>
      <dsp:txXfrm rot="-5400000">
        <a:off x="3538975" y="1642904"/>
        <a:ext cx="2629121" cy="3021977"/>
      </dsp:txXfrm>
    </dsp:sp>
    <dsp:sp modelId="{B861CA62-AB66-4786-9B0F-80A3FE44099C}">
      <dsp:nvSpPr>
        <dsp:cNvPr id="0" name=""/>
        <dsp:cNvSpPr/>
      </dsp:nvSpPr>
      <dsp:spPr>
        <a:xfrm>
          <a:off x="6910674" y="2319270"/>
          <a:ext cx="3104796" cy="166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2800" kern="1200"/>
            <a:t>Mục tiêu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2800" kern="1200"/>
            <a:t>Phạm vi</a:t>
          </a:r>
          <a:endParaRPr lang="vi-VN" sz="2400" kern="1200"/>
        </a:p>
      </dsp:txBody>
      <dsp:txXfrm>
        <a:off x="6910674" y="2319270"/>
        <a:ext cx="3104796" cy="1669245"/>
      </dsp:txXfrm>
    </dsp:sp>
    <dsp:sp modelId="{01972521-CD71-428B-B5D9-7A62D57FB439}">
      <dsp:nvSpPr>
        <dsp:cNvPr id="0" name=""/>
        <dsp:cNvSpPr/>
      </dsp:nvSpPr>
      <dsp:spPr>
        <a:xfrm rot="5400000">
          <a:off x="1749702" y="2407548"/>
          <a:ext cx="1715733" cy="149268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/>
            <a:t>1</a:t>
          </a:r>
        </a:p>
      </dsp:txBody>
      <dsp:txXfrm rot="-5400000">
        <a:off x="2093835" y="2563394"/>
        <a:ext cx="1027466" cy="118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DFD2-9AD9-4C3F-A8C4-E9A8272CC089}">
      <dsp:nvSpPr>
        <dsp:cNvPr id="0" name=""/>
        <dsp:cNvSpPr/>
      </dsp:nvSpPr>
      <dsp:spPr>
        <a:xfrm rot="5400000">
          <a:off x="2862276" y="1421366"/>
          <a:ext cx="3982820" cy="3465053"/>
        </a:xfrm>
        <a:prstGeom prst="hexagon">
          <a:avLst>
            <a:gd name="adj" fmla="val 25000"/>
            <a:gd name="vf" fmla="val 115470"/>
          </a:avLst>
        </a:prstGeom>
        <a:solidFill>
          <a:srgbClr val="CF55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/>
            <a:t>Đánh giá thiết kế cũ</a:t>
          </a:r>
        </a:p>
      </dsp:txBody>
      <dsp:txXfrm rot="-5400000">
        <a:off x="3661130" y="1783139"/>
        <a:ext cx="2385111" cy="2741508"/>
      </dsp:txXfrm>
    </dsp:sp>
    <dsp:sp modelId="{B861CA62-AB66-4786-9B0F-80A3FE44099C}">
      <dsp:nvSpPr>
        <dsp:cNvPr id="0" name=""/>
        <dsp:cNvSpPr/>
      </dsp:nvSpPr>
      <dsp:spPr>
        <a:xfrm>
          <a:off x="6908816" y="2320085"/>
          <a:ext cx="3101763" cy="1667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Nhận xét chung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Coupling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Cohesion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SOLID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Clean Code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Các vấn đề khác</a:t>
          </a:r>
        </a:p>
      </dsp:txBody>
      <dsp:txXfrm>
        <a:off x="6908816" y="2320085"/>
        <a:ext cx="3101763" cy="1667615"/>
      </dsp:txXfrm>
    </dsp:sp>
    <dsp:sp modelId="{01972521-CD71-428B-B5D9-7A62D57FB439}">
      <dsp:nvSpPr>
        <dsp:cNvPr id="0" name=""/>
        <dsp:cNvSpPr/>
      </dsp:nvSpPr>
      <dsp:spPr>
        <a:xfrm rot="5400000">
          <a:off x="1854490" y="2408277"/>
          <a:ext cx="1714058" cy="14912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/>
            <a:t>2</a:t>
          </a:r>
        </a:p>
      </dsp:txBody>
      <dsp:txXfrm rot="-5400000">
        <a:off x="2198287" y="2563970"/>
        <a:ext cx="1026464" cy="1179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DFD2-9AD9-4C3F-A8C4-E9A8272CC089}">
      <dsp:nvSpPr>
        <dsp:cNvPr id="0" name=""/>
        <dsp:cNvSpPr/>
      </dsp:nvSpPr>
      <dsp:spPr>
        <a:xfrm rot="5400000">
          <a:off x="2828910" y="1392337"/>
          <a:ext cx="4049552" cy="3523111"/>
        </a:xfrm>
        <a:prstGeom prst="hexagon">
          <a:avLst>
            <a:gd name="adj" fmla="val 25000"/>
            <a:gd name="vf" fmla="val 115470"/>
          </a:avLst>
        </a:prstGeom>
        <a:solidFill>
          <a:srgbClr val="CF55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/>
            <a:t>Đề xuất </a:t>
          </a:r>
          <a:br>
            <a:rPr lang="vi-VN" sz="3600" kern="1200"/>
          </a:br>
          <a:r>
            <a:rPr lang="vi-VN" sz="3600" kern="1200"/>
            <a:t>cải tiến</a:t>
          </a:r>
        </a:p>
      </dsp:txBody>
      <dsp:txXfrm rot="-5400000">
        <a:off x="3641148" y="1760172"/>
        <a:ext cx="2425075" cy="2787442"/>
      </dsp:txXfrm>
    </dsp:sp>
    <dsp:sp modelId="{B861CA62-AB66-4786-9B0F-80A3FE44099C}">
      <dsp:nvSpPr>
        <dsp:cNvPr id="0" name=""/>
        <dsp:cNvSpPr/>
      </dsp:nvSpPr>
      <dsp:spPr>
        <a:xfrm>
          <a:off x="6908816" y="2320085"/>
          <a:ext cx="3101763" cy="1667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2521-CD71-428B-B5D9-7A62D57FB439}">
      <dsp:nvSpPr>
        <dsp:cNvPr id="0" name=""/>
        <dsp:cNvSpPr/>
      </dsp:nvSpPr>
      <dsp:spPr>
        <a:xfrm rot="5400000">
          <a:off x="1752884" y="2408277"/>
          <a:ext cx="1714058" cy="14912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/>
            <a:t>3</a:t>
          </a:r>
        </a:p>
      </dsp:txBody>
      <dsp:txXfrm rot="-5400000">
        <a:off x="2096681" y="2563970"/>
        <a:ext cx="1026464" cy="1179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DFD2-9AD9-4C3F-A8C4-E9A8272CC089}">
      <dsp:nvSpPr>
        <dsp:cNvPr id="0" name=""/>
        <dsp:cNvSpPr/>
      </dsp:nvSpPr>
      <dsp:spPr>
        <a:xfrm rot="5400000">
          <a:off x="2962045" y="1508295"/>
          <a:ext cx="3782982" cy="3291194"/>
        </a:xfrm>
        <a:prstGeom prst="hexagon">
          <a:avLst>
            <a:gd name="adj" fmla="val 25000"/>
            <a:gd name="vf" fmla="val 115470"/>
          </a:avLst>
        </a:prstGeom>
        <a:solidFill>
          <a:srgbClr val="CF55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/>
            <a:t>Tổng kết</a:t>
          </a:r>
        </a:p>
      </dsp:txBody>
      <dsp:txXfrm rot="-5400000">
        <a:off x="3720817" y="1851916"/>
        <a:ext cx="2265438" cy="2603952"/>
      </dsp:txXfrm>
    </dsp:sp>
    <dsp:sp modelId="{B861CA62-AB66-4786-9B0F-80A3FE44099C}">
      <dsp:nvSpPr>
        <dsp:cNvPr id="0" name=""/>
        <dsp:cNvSpPr/>
      </dsp:nvSpPr>
      <dsp:spPr>
        <a:xfrm>
          <a:off x="6838115" y="2319270"/>
          <a:ext cx="3104796" cy="166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Kết quả thu được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Vấn đề tồn đọng</a:t>
          </a:r>
        </a:p>
      </dsp:txBody>
      <dsp:txXfrm>
        <a:off x="6838115" y="2319270"/>
        <a:ext cx="3104796" cy="1669245"/>
      </dsp:txXfrm>
    </dsp:sp>
    <dsp:sp modelId="{01972521-CD71-428B-B5D9-7A62D57FB439}">
      <dsp:nvSpPr>
        <dsp:cNvPr id="0" name=""/>
        <dsp:cNvSpPr/>
      </dsp:nvSpPr>
      <dsp:spPr>
        <a:xfrm rot="5400000">
          <a:off x="1923875" y="2407548"/>
          <a:ext cx="1715733" cy="149268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/>
            <a:t>4</a:t>
          </a:r>
        </a:p>
      </dsp:txBody>
      <dsp:txXfrm rot="-5400000">
        <a:off x="2268008" y="2563394"/>
        <a:ext cx="1027466" cy="118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F40129-179E-4097-98C8-BBEB42536E47}"/>
              </a:ext>
            </a:extLst>
          </p:cNvPr>
          <p:cNvSpPr txBox="1"/>
          <p:nvPr/>
        </p:nvSpPr>
        <p:spPr>
          <a:xfrm>
            <a:off x="772731" y="1830709"/>
            <a:ext cx="7598538" cy="563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vi-VN" sz="28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BÁO CÁO MẪU THIẾT KẾ PHẦN MỀM</a:t>
            </a:r>
            <a:endParaRPr lang="vi-VN" sz="14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F96D7-955B-4C10-96EE-249E22A2D70F}"/>
              </a:ext>
            </a:extLst>
          </p:cNvPr>
          <p:cNvSpPr txBox="1"/>
          <p:nvPr/>
        </p:nvSpPr>
        <p:spPr>
          <a:xfrm>
            <a:off x="5112910" y="4463483"/>
            <a:ext cx="376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3600"/>
            <a:r>
              <a:rPr lang="vi-VN">
                <a:solidFill>
                  <a:schemeClr val="bg1"/>
                </a:solidFill>
              </a:rPr>
              <a:t>GVHD: 	TS. Nguyễn Thị Thu Trang</a:t>
            </a:r>
          </a:p>
          <a:p>
            <a:pPr defTabSz="863600"/>
            <a:r>
              <a:rPr lang="vi-VN">
                <a:solidFill>
                  <a:schemeClr val="bg1"/>
                </a:solidFill>
              </a:rPr>
              <a:t>	TS. Bùi Thị Mai Anh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1F9FC-D409-4FDF-840D-0A3350E7E021}"/>
              </a:ext>
            </a:extLst>
          </p:cNvPr>
          <p:cNvSpPr txBox="1"/>
          <p:nvPr/>
        </p:nvSpPr>
        <p:spPr>
          <a:xfrm>
            <a:off x="3747606" y="2622451"/>
            <a:ext cx="164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47713"/>
            <a:r>
              <a:rPr lang="vi-VN" sz="2000" b="1"/>
              <a:t>DP.20202.02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 Coupling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10" y="1610064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Đánh giá chung về mức độ Coupling</a:t>
            </a:r>
          </a:p>
        </p:txBody>
      </p:sp>
    </p:spTree>
    <p:extLst>
      <p:ext uri="{BB962C8B-B14F-4D97-AF65-F5344CB8AC3E}">
        <p14:creationId xmlns:p14="http://schemas.microsoft.com/office/powerpoint/2010/main" val="131270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2.1.1 Content Coupling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1038691" y="1334293"/>
            <a:ext cx="7884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latin typeface="Consolas" panose="020B0609020204030204" pitchFamily="49" charset="0"/>
              </a:rPr>
              <a:t>views.screen.cart.CartMediaHandler, method requestToViewCart() </a:t>
            </a:r>
          </a:p>
          <a:p>
            <a:r>
              <a:rPr lang="vi-VN" sz="1600">
                <a:latin typeface="Consolas" panose="020B0609020204030204" pitchFamily="49" charset="0"/>
              </a:rPr>
              <a:t>entity.media.Book, property bookCategory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D4CA5-27B5-4B3D-9EE0-86FB7CA2535F}"/>
              </a:ext>
            </a:extLst>
          </p:cNvPr>
          <p:cNvSpPr txBox="1"/>
          <p:nvPr/>
        </p:nvSpPr>
        <p:spPr>
          <a:xfrm>
            <a:off x="328410" y="1334293"/>
            <a:ext cx="77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Vị trí: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2204598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Mô tả: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7DD362-4852-43D3-8359-BCCBDD167A96}"/>
              </a:ext>
            </a:extLst>
          </p:cNvPr>
          <p:cNvCxnSpPr>
            <a:cxnSpLocks/>
          </p:cNvCxnSpPr>
          <p:nvPr/>
        </p:nvCxnSpPr>
        <p:spPr>
          <a:xfrm>
            <a:off x="328409" y="2111252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71C68-EC4B-4AB1-BE59-814270039B9D}"/>
              </a:ext>
            </a:extLst>
          </p:cNvPr>
          <p:cNvCxnSpPr>
            <a:cxnSpLocks/>
          </p:cNvCxnSpPr>
          <p:nvPr/>
        </p:nvCxnSpPr>
        <p:spPr>
          <a:xfrm>
            <a:off x="328409" y="5061030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5154375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Lý do: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ACD4D-5FCE-4198-94F4-CB46E90DA0B6}"/>
              </a:ext>
            </a:extLst>
          </p:cNvPr>
          <p:cNvPicPr/>
          <p:nvPr/>
        </p:nvPicPr>
        <p:blipFill rotWithShape="1">
          <a:blip r:embed="rId2"/>
          <a:srcRect r="14675"/>
          <a:stretch/>
        </p:blipFill>
        <p:spPr>
          <a:xfrm>
            <a:off x="2539357" y="2282063"/>
            <a:ext cx="6276233" cy="2071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526B9-134E-4A8B-8A58-33461A65980F}"/>
              </a:ext>
            </a:extLst>
          </p:cNvPr>
          <p:cNvSpPr txBox="1"/>
          <p:nvPr/>
        </p:nvSpPr>
        <p:spPr>
          <a:xfrm>
            <a:off x="328408" y="5511995"/>
            <a:ext cx="84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giải thích lý do gây ra vi phạm. Có thể chèn thêm ảnh, code để minh họa, kích thước tùy chỉnh. Cố gắng viết hết trong	1 slide. Chủ yếu để nói, không cần viết ra quá chi tiết.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45AAD-063B-4364-AA00-5889AD7728FE}"/>
              </a:ext>
            </a:extLst>
          </p:cNvPr>
          <p:cNvSpPr txBox="1"/>
          <p:nvPr/>
        </p:nvSpPr>
        <p:spPr>
          <a:xfrm>
            <a:off x="328408" y="2573929"/>
            <a:ext cx="2037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mô tả nơi xảy ra vi phạm. Có thể chèn thêm ảnh, code để minh họa, kích thước tùy chỉnh.	</a:t>
            </a:r>
          </a:p>
        </p:txBody>
      </p:sp>
    </p:spTree>
    <p:extLst>
      <p:ext uri="{BB962C8B-B14F-4D97-AF65-F5344CB8AC3E}">
        <p14:creationId xmlns:p14="http://schemas.microsoft.com/office/powerpoint/2010/main" val="426763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 Cohesion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8DDDC-02DC-420C-9661-40006A8C8368}"/>
              </a:ext>
            </a:extLst>
          </p:cNvPr>
          <p:cNvSpPr txBox="1"/>
          <p:nvPr/>
        </p:nvSpPr>
        <p:spPr>
          <a:xfrm>
            <a:off x="328410" y="1610064"/>
            <a:ext cx="441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Đánh giá chung về mức độ Cohesion</a:t>
            </a:r>
          </a:p>
        </p:txBody>
      </p:sp>
    </p:spTree>
    <p:extLst>
      <p:ext uri="{BB962C8B-B14F-4D97-AF65-F5344CB8AC3E}">
        <p14:creationId xmlns:p14="http://schemas.microsoft.com/office/powerpoint/2010/main" val="238411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2.2.3 Temporal Cohesion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D4CA5-27B5-4B3D-9EE0-86FB7CA2535F}"/>
              </a:ext>
            </a:extLst>
          </p:cNvPr>
          <p:cNvSpPr txBox="1"/>
          <p:nvPr/>
        </p:nvSpPr>
        <p:spPr>
          <a:xfrm>
            <a:off x="328410" y="1334293"/>
            <a:ext cx="77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Vị trí: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2204598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Mô tả: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7DD362-4852-43D3-8359-BCCBDD167A96}"/>
              </a:ext>
            </a:extLst>
          </p:cNvPr>
          <p:cNvCxnSpPr>
            <a:cxnSpLocks/>
          </p:cNvCxnSpPr>
          <p:nvPr/>
        </p:nvCxnSpPr>
        <p:spPr>
          <a:xfrm>
            <a:off x="328409" y="2111252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71C68-EC4B-4AB1-BE59-814270039B9D}"/>
              </a:ext>
            </a:extLst>
          </p:cNvPr>
          <p:cNvCxnSpPr>
            <a:cxnSpLocks/>
          </p:cNvCxnSpPr>
          <p:nvPr/>
        </p:nvCxnSpPr>
        <p:spPr>
          <a:xfrm>
            <a:off x="328409" y="5061030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5154375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Lý do: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ACD4D-5FCE-4198-94F4-CB46E90DA0B6}"/>
              </a:ext>
            </a:extLst>
          </p:cNvPr>
          <p:cNvPicPr/>
          <p:nvPr/>
        </p:nvPicPr>
        <p:blipFill rotWithShape="1">
          <a:blip r:embed="rId2"/>
          <a:srcRect r="14675"/>
          <a:stretch/>
        </p:blipFill>
        <p:spPr>
          <a:xfrm>
            <a:off x="2539357" y="2282063"/>
            <a:ext cx="6276233" cy="2071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39E907-6D15-4E82-99D5-2B098D541709}"/>
              </a:ext>
            </a:extLst>
          </p:cNvPr>
          <p:cNvSpPr txBox="1"/>
          <p:nvPr/>
        </p:nvSpPr>
        <p:spPr>
          <a:xfrm>
            <a:off x="328408" y="5511995"/>
            <a:ext cx="84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giải thích lý do gây ra vi phạm. Có thể chèn thêm ảnh, code để minh họa, kích thước tùy chỉnh. Cố gắng viết hết trong	1 slide. Chủ yếu để nói, không cần viết ra quá chi tiết.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1ABFD-2F1C-4415-9471-03C515D8C142}"/>
              </a:ext>
            </a:extLst>
          </p:cNvPr>
          <p:cNvSpPr txBox="1"/>
          <p:nvPr/>
        </p:nvSpPr>
        <p:spPr>
          <a:xfrm>
            <a:off x="328408" y="2573929"/>
            <a:ext cx="2037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mô tả nơi xảy ra vi phạm. Có thể chèn thêm ảnh, code để minh họa, kích thước tùy chỉnh.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40D85-3591-4647-A675-6D0D1AF0A81B}"/>
              </a:ext>
            </a:extLst>
          </p:cNvPr>
          <p:cNvSpPr txBox="1"/>
          <p:nvPr/>
        </p:nvSpPr>
        <p:spPr>
          <a:xfrm>
            <a:off x="1038691" y="1334293"/>
            <a:ext cx="7884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latin typeface="Consolas" panose="020B0609020204030204" pitchFamily="49" charset="0"/>
              </a:rPr>
              <a:t>views.screen.cart.CartMediaHandler, method requestToViewCart() </a:t>
            </a:r>
          </a:p>
          <a:p>
            <a:r>
              <a:rPr lang="vi-VN" sz="1600">
                <a:latin typeface="Consolas" panose="020B0609020204030204" pitchFamily="49" charset="0"/>
              </a:rPr>
              <a:t>entity.media.Book, property bookCategory</a:t>
            </a:r>
          </a:p>
        </p:txBody>
      </p:sp>
    </p:spTree>
    <p:extLst>
      <p:ext uri="{BB962C8B-B14F-4D97-AF65-F5344CB8AC3E}">
        <p14:creationId xmlns:p14="http://schemas.microsoft.com/office/powerpoint/2010/main" val="326828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2.3 Các nguyên lý SOLID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10" y="1450407"/>
            <a:ext cx="603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Đánh giá chung về mức độ tuân theo các nguyên lý</a:t>
            </a:r>
          </a:p>
        </p:txBody>
      </p:sp>
    </p:spTree>
    <p:extLst>
      <p:ext uri="{BB962C8B-B14F-4D97-AF65-F5344CB8AC3E}">
        <p14:creationId xmlns:p14="http://schemas.microsoft.com/office/powerpoint/2010/main" val="128592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D4CA5-27B5-4B3D-9EE0-86FB7CA2535F}"/>
              </a:ext>
            </a:extLst>
          </p:cNvPr>
          <p:cNvSpPr txBox="1"/>
          <p:nvPr/>
        </p:nvSpPr>
        <p:spPr>
          <a:xfrm>
            <a:off x="328410" y="1334293"/>
            <a:ext cx="77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Vị trí: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2204598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Mô tả: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7DD362-4852-43D3-8359-BCCBDD167A96}"/>
              </a:ext>
            </a:extLst>
          </p:cNvPr>
          <p:cNvCxnSpPr>
            <a:cxnSpLocks/>
          </p:cNvCxnSpPr>
          <p:nvPr/>
        </p:nvCxnSpPr>
        <p:spPr>
          <a:xfrm>
            <a:off x="328409" y="2111252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71C68-EC4B-4AB1-BE59-814270039B9D}"/>
              </a:ext>
            </a:extLst>
          </p:cNvPr>
          <p:cNvCxnSpPr>
            <a:cxnSpLocks/>
          </p:cNvCxnSpPr>
          <p:nvPr/>
        </p:nvCxnSpPr>
        <p:spPr>
          <a:xfrm>
            <a:off x="328409" y="5061030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5154375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Lý do: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ACD4D-5FCE-4198-94F4-CB46E90DA0B6}"/>
              </a:ext>
            </a:extLst>
          </p:cNvPr>
          <p:cNvPicPr/>
          <p:nvPr/>
        </p:nvPicPr>
        <p:blipFill rotWithShape="1">
          <a:blip r:embed="rId2"/>
          <a:srcRect r="14675"/>
          <a:stretch/>
        </p:blipFill>
        <p:spPr>
          <a:xfrm>
            <a:off x="2539357" y="2282063"/>
            <a:ext cx="6276233" cy="2071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2.3.1 Single Responsibility Principle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7A10B-76FB-41F2-8770-376DAD55AF31}"/>
              </a:ext>
            </a:extLst>
          </p:cNvPr>
          <p:cNvSpPr txBox="1"/>
          <p:nvPr/>
        </p:nvSpPr>
        <p:spPr>
          <a:xfrm>
            <a:off x="328408" y="5511995"/>
            <a:ext cx="84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giải thích lý do gây ra vi phạm. Có thể chèn thêm ảnh, code để minh họa, kích thước tùy chỉnh. Cố gắng viết hết trong	1 slide. Chủ yếu để nói, không cần viết ra quá chi tiết.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8EA4C1-E9A7-45EC-AD5C-C0D1E01C8CBE}"/>
              </a:ext>
            </a:extLst>
          </p:cNvPr>
          <p:cNvSpPr txBox="1"/>
          <p:nvPr/>
        </p:nvSpPr>
        <p:spPr>
          <a:xfrm>
            <a:off x="328408" y="2573929"/>
            <a:ext cx="2037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mô tả nơi xảy ra vi phạm. Có thể chèn thêm ảnh, code để minh họa, kích thước tùy chỉnh.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29BD3-9E19-4340-AAF4-557F15E0F330}"/>
              </a:ext>
            </a:extLst>
          </p:cNvPr>
          <p:cNvSpPr txBox="1"/>
          <p:nvPr/>
        </p:nvSpPr>
        <p:spPr>
          <a:xfrm>
            <a:off x="1038691" y="1334293"/>
            <a:ext cx="7884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latin typeface="Consolas" panose="020B0609020204030204" pitchFamily="49" charset="0"/>
              </a:rPr>
              <a:t>views.screen.cart.CartMediaHandler, method requestToViewCart() </a:t>
            </a:r>
          </a:p>
          <a:p>
            <a:r>
              <a:rPr lang="vi-VN" sz="1600">
                <a:latin typeface="Consolas" panose="020B0609020204030204" pitchFamily="49" charset="0"/>
              </a:rPr>
              <a:t>entity.media.Book, property bookCategory</a:t>
            </a:r>
          </a:p>
        </p:txBody>
      </p:sp>
    </p:spTree>
    <p:extLst>
      <p:ext uri="{BB962C8B-B14F-4D97-AF65-F5344CB8AC3E}">
        <p14:creationId xmlns:p14="http://schemas.microsoft.com/office/powerpoint/2010/main" val="33545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2.4 Clean Code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10" y="1450407"/>
            <a:ext cx="4573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Đánh giá chung về mức độ clean code</a:t>
            </a:r>
          </a:p>
        </p:txBody>
      </p:sp>
    </p:spTree>
    <p:extLst>
      <p:ext uri="{BB962C8B-B14F-4D97-AF65-F5344CB8AC3E}">
        <p14:creationId xmlns:p14="http://schemas.microsoft.com/office/powerpoint/2010/main" val="334298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D4CA5-27B5-4B3D-9EE0-86FB7CA2535F}"/>
              </a:ext>
            </a:extLst>
          </p:cNvPr>
          <p:cNvSpPr txBox="1"/>
          <p:nvPr/>
        </p:nvSpPr>
        <p:spPr>
          <a:xfrm>
            <a:off x="328410" y="1334293"/>
            <a:ext cx="77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Vị trí: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1997841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Mô tả: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7DD362-4852-43D3-8359-BCCBDD167A96}"/>
              </a:ext>
            </a:extLst>
          </p:cNvPr>
          <p:cNvCxnSpPr>
            <a:cxnSpLocks/>
          </p:cNvCxnSpPr>
          <p:nvPr/>
        </p:nvCxnSpPr>
        <p:spPr>
          <a:xfrm>
            <a:off x="328409" y="1866553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71C68-EC4B-4AB1-BE59-814270039B9D}"/>
              </a:ext>
            </a:extLst>
          </p:cNvPr>
          <p:cNvCxnSpPr>
            <a:cxnSpLocks/>
          </p:cNvCxnSpPr>
          <p:nvPr/>
        </p:nvCxnSpPr>
        <p:spPr>
          <a:xfrm>
            <a:off x="328409" y="4468602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4570599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Lý do: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8" y="4928219"/>
            <a:ext cx="848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Phương thức này có 2 nhiệm vụ: </a:t>
            </a:r>
          </a:p>
          <a:p>
            <a:pPr marL="285750" indent="-285750">
              <a:buFontTx/>
              <a:buChar char="-"/>
            </a:pPr>
            <a:r>
              <a:rPr lang="vi-VN"/>
              <a:t>Tạo ra Spinner</a:t>
            </a:r>
          </a:p>
          <a:p>
            <a:pPr marL="285750" indent="-285750">
              <a:buFontTx/>
              <a:buChar char="-"/>
            </a:pPr>
            <a:r>
              <a:rPr lang="vi-VN"/>
              <a:t>Xử lý sự kiện khi click vào spinner. </a:t>
            </a:r>
          </a:p>
          <a:p>
            <a:r>
              <a:rPr lang="vi-VN"/>
              <a:t>Việc này làm giảm tính dễ đọc của code vì đây là hai nhiệm vụ riêng biệt.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2.4.1 Clean Class/Method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CA728-D06C-478D-B0EA-F9CCCF8D20EC}"/>
              </a:ext>
            </a:extLst>
          </p:cNvPr>
          <p:cNvSpPr txBox="1"/>
          <p:nvPr/>
        </p:nvSpPr>
        <p:spPr>
          <a:xfrm>
            <a:off x="1038691" y="1334293"/>
            <a:ext cx="788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latin typeface="Consolas" panose="020B0609020204030204" pitchFamily="49" charset="0"/>
              </a:rPr>
              <a:t>views.screen.cart.CartMediaHandler, method initializeSpinner()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117788-6607-4918-BF75-B7DA500984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885" y="2460850"/>
            <a:ext cx="8487181" cy="17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D4CA5-27B5-4B3D-9EE0-86FB7CA2535F}"/>
              </a:ext>
            </a:extLst>
          </p:cNvPr>
          <p:cNvSpPr txBox="1"/>
          <p:nvPr/>
        </p:nvSpPr>
        <p:spPr>
          <a:xfrm>
            <a:off x="328410" y="1334293"/>
            <a:ext cx="77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Vị trí: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2204598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Mô tả: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7DD362-4852-43D3-8359-BCCBDD167A96}"/>
              </a:ext>
            </a:extLst>
          </p:cNvPr>
          <p:cNvCxnSpPr>
            <a:cxnSpLocks/>
          </p:cNvCxnSpPr>
          <p:nvPr/>
        </p:nvCxnSpPr>
        <p:spPr>
          <a:xfrm>
            <a:off x="328409" y="2111252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71C68-EC4B-4AB1-BE59-814270039B9D}"/>
              </a:ext>
            </a:extLst>
          </p:cNvPr>
          <p:cNvCxnSpPr>
            <a:cxnSpLocks/>
          </p:cNvCxnSpPr>
          <p:nvPr/>
        </p:nvCxnSpPr>
        <p:spPr>
          <a:xfrm>
            <a:off x="328409" y="5061030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5154375"/>
            <a:ext cx="94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Lý do: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89942-3765-425E-9854-DEFE0EA8D66D}"/>
              </a:ext>
            </a:extLst>
          </p:cNvPr>
          <p:cNvSpPr txBox="1"/>
          <p:nvPr/>
        </p:nvSpPr>
        <p:spPr>
          <a:xfrm>
            <a:off x="328408" y="2573929"/>
            <a:ext cx="2037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mô tả nơi xảy ra vi phạm. Có thể chèn thêm ảnh, code để minh họa, kích thước tùy chỉnh.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ACD4D-5FCE-4198-94F4-CB46E90DA0B6}"/>
              </a:ext>
            </a:extLst>
          </p:cNvPr>
          <p:cNvPicPr/>
          <p:nvPr/>
        </p:nvPicPr>
        <p:blipFill rotWithShape="1">
          <a:blip r:embed="rId2"/>
          <a:srcRect r="14675"/>
          <a:stretch/>
        </p:blipFill>
        <p:spPr>
          <a:xfrm>
            <a:off x="2539357" y="2282063"/>
            <a:ext cx="6276233" cy="2071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8" y="5511995"/>
            <a:ext cx="84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giải thích lý do gây ra vi phạm. Có thể chèn thêm ảnh, code để minh họa, kích thước tùy chỉnh. Cố gắng viết hết trong	1 slide. Chủ yếu để nói, không cần viết ra quá chi tiết.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2.4.1 Clean Name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CA728-D06C-478D-B0EA-F9CCCF8D20EC}"/>
              </a:ext>
            </a:extLst>
          </p:cNvPr>
          <p:cNvSpPr txBox="1"/>
          <p:nvPr/>
        </p:nvSpPr>
        <p:spPr>
          <a:xfrm>
            <a:off x="1038691" y="1334293"/>
            <a:ext cx="7884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latin typeface="Consolas" panose="020B0609020204030204" pitchFamily="49" charset="0"/>
              </a:rPr>
              <a:t>views.screen.cart.CartMediaHandler, method requestToViewCart() </a:t>
            </a:r>
          </a:p>
          <a:p>
            <a:r>
              <a:rPr lang="vi-VN" sz="1600">
                <a:latin typeface="Consolas" panose="020B0609020204030204" pitchFamily="49" charset="0"/>
              </a:rPr>
              <a:t>entity.media.Book, property bookCategory</a:t>
            </a:r>
          </a:p>
        </p:txBody>
      </p:sp>
    </p:spTree>
    <p:extLst>
      <p:ext uri="{BB962C8B-B14F-4D97-AF65-F5344CB8AC3E}">
        <p14:creationId xmlns:p14="http://schemas.microsoft.com/office/powerpoint/2010/main" val="205132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D5F762-36DD-48D9-BF3A-5BDB9CF40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730291"/>
              </p:ext>
            </p:extLst>
          </p:nvPr>
        </p:nvGraphicFramePr>
        <p:xfrm>
          <a:off x="-127359" y="660042"/>
          <a:ext cx="10015471" cy="630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7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1" y="2793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Danh sách thành viên</a:t>
            </a:r>
            <a:endParaRPr lang="vi-VN" sz="2400">
              <a:solidFill>
                <a:schemeClr val="bg1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C87CA33-ABE9-49B6-836D-DE30B9D76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76135"/>
              </p:ext>
            </p:extLst>
          </p:nvPr>
        </p:nvGraphicFramePr>
        <p:xfrm>
          <a:off x="1524000" y="2810992"/>
          <a:ext cx="6096000" cy="2286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357553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512252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vi-VN" sz="1800"/>
                        <a:t>Họ tên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/>
                        <a:t>Mã số sinh viên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vi-V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Vũ Quang Đại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20172993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0079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vi-V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Lê Minh Đức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20173043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730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vi-V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Nguyễn Đình Đức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20173041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6454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vi-V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Nguyễn Mạnh Đức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20173039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027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748926-BF93-4D26-90B0-46851E97CBA6}"/>
              </a:ext>
            </a:extLst>
          </p:cNvPr>
          <p:cNvSpPr txBox="1"/>
          <p:nvPr/>
        </p:nvSpPr>
        <p:spPr>
          <a:xfrm>
            <a:off x="3348459" y="2120175"/>
            <a:ext cx="2447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47713"/>
            <a:r>
              <a:rPr lang="vi-VN" sz="2000" b="1"/>
              <a:t>Nhóm DP.20202.02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08" y="1748961"/>
            <a:ext cx="788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Vị trí: </a:t>
            </a:r>
            <a:r>
              <a:rPr lang="vi-VN" sz="1600">
                <a:latin typeface="Consolas" panose="020B0609020204030204" pitchFamily="49" charset="0"/>
              </a:rPr>
              <a:t>views.screen.cart.CartMediaHandler, method initializeSpinner()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1314650"/>
            <a:ext cx="1195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Vấn đề: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4309180"/>
            <a:ext cx="148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Giải pháp: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8" y="4712605"/>
            <a:ext cx="218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Tách phần xử lý khi click spinner thành một private method riêng.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3.1 Vấn đề clean method tại CartMediaHandler và giải pháp</a:t>
            </a:r>
            <a:endParaRPr lang="vi-VN" sz="24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68B0A-DEC1-4957-8236-8FA512A411D6}"/>
              </a:ext>
            </a:extLst>
          </p:cNvPr>
          <p:cNvCxnSpPr>
            <a:cxnSpLocks/>
          </p:cNvCxnSpPr>
          <p:nvPr/>
        </p:nvCxnSpPr>
        <p:spPr>
          <a:xfrm>
            <a:off x="328409" y="4171927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47AA84B-1BB2-4DC5-96FF-ED2433D3BF8F}"/>
              </a:ext>
            </a:extLst>
          </p:cNvPr>
          <p:cNvPicPr/>
          <p:nvPr/>
        </p:nvPicPr>
        <p:blipFill rotWithShape="1">
          <a:blip r:embed="rId2"/>
          <a:srcRect r="27227"/>
          <a:stretch/>
        </p:blipFill>
        <p:spPr>
          <a:xfrm>
            <a:off x="2639250" y="2284194"/>
            <a:ext cx="6176340" cy="17504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D15133-BF3C-4CE8-834E-726E6D06CB87}"/>
              </a:ext>
            </a:extLst>
          </p:cNvPr>
          <p:cNvSpPr txBox="1"/>
          <p:nvPr/>
        </p:nvSpPr>
        <p:spPr>
          <a:xfrm>
            <a:off x="328408" y="2192205"/>
            <a:ext cx="2389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Phương thức này có 2 nhiệm vụ: tạo ra Spinner và xử lý sự kiện khi click vào spinner, làm giảm tính dễ đọc của code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313117-D16B-4B39-80B2-B763F32832B0}"/>
              </a:ext>
            </a:extLst>
          </p:cNvPr>
          <p:cNvPicPr/>
          <p:nvPr/>
        </p:nvPicPr>
        <p:blipFill rotWithShape="1">
          <a:blip r:embed="rId3"/>
          <a:srcRect r="10406"/>
          <a:stretch/>
        </p:blipFill>
        <p:spPr>
          <a:xfrm>
            <a:off x="2639250" y="4207275"/>
            <a:ext cx="6112863" cy="23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08" y="1748961"/>
            <a:ext cx="788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Vị trí: </a:t>
            </a:r>
            <a:r>
              <a:rPr lang="vi-VN" sz="1600">
                <a:latin typeface="Consolas" panose="020B0609020204030204" pitchFamily="49" charset="0"/>
              </a:rPr>
              <a:t>views.screen.cart.CartMediaHandler, method setMediaInfo()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1314650"/>
            <a:ext cx="1195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Vấn đề: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4207275"/>
            <a:ext cx="148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Giải pháp: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8" y="4610700"/>
            <a:ext cx="218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Tách phần xử lý khi click nút Delete thành một phương thức riêng.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Vấn đề clean method tại CartMediaHandler và giải pháp</a:t>
            </a:r>
            <a:endParaRPr lang="vi-VN" sz="24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68B0A-DEC1-4957-8236-8FA512A411D6}"/>
              </a:ext>
            </a:extLst>
          </p:cNvPr>
          <p:cNvCxnSpPr>
            <a:cxnSpLocks/>
          </p:cNvCxnSpPr>
          <p:nvPr/>
        </p:nvCxnSpPr>
        <p:spPr>
          <a:xfrm>
            <a:off x="328409" y="4030259"/>
            <a:ext cx="848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D15133-BF3C-4CE8-834E-726E6D06CB87}"/>
              </a:ext>
            </a:extLst>
          </p:cNvPr>
          <p:cNvSpPr txBox="1"/>
          <p:nvPr/>
        </p:nvSpPr>
        <p:spPr>
          <a:xfrm>
            <a:off x="328408" y="2118293"/>
            <a:ext cx="2389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Phương thức này có 2 nhiệm vụ: thiết lập thông số đồ họa và xử lý sự kiện khi click vào nút delete, làm giảm tính dễ đọc.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1E3C62-5722-48A4-9305-6BE19C74FB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3352" y="2176315"/>
            <a:ext cx="5999504" cy="1146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9B5C1A-A21D-4832-AE9F-116509F08C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9783" y="4207275"/>
            <a:ext cx="6183073" cy="23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7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08" y="1736496"/>
            <a:ext cx="842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Vị trí: </a:t>
            </a:r>
            <a:r>
              <a:rPr lang="vi-VN" sz="1600">
                <a:latin typeface="Consolas" panose="020B0609020204030204" pitchFamily="49" charset="0"/>
              </a:rPr>
              <a:t>views.screen.cart.MediaHandler, views.screen.cart.CartScreenHandler </a:t>
            </a:r>
            <a:endParaRPr lang="vi-VN" sz="18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1314650"/>
            <a:ext cx="1195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Vấn đề: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89942-3765-425E-9854-DEFE0EA8D66D}"/>
              </a:ext>
            </a:extLst>
          </p:cNvPr>
          <p:cNvSpPr txBox="1"/>
          <p:nvPr/>
        </p:nvSpPr>
        <p:spPr>
          <a:xfrm>
            <a:off x="328408" y="2130351"/>
            <a:ext cx="734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Hai lớp MediaHandler, CartScreenHandler có sự phụ thuộc lẫn nhau.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Vấn đề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coupling</a:t>
            </a: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và giải pháp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dùng observer pattern</a:t>
            </a:r>
            <a:endParaRPr lang="vi-VN" sz="24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10668-9CAF-4ABA-8BDA-C14562D79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4"/>
          <a:stretch/>
        </p:blipFill>
        <p:spPr>
          <a:xfrm>
            <a:off x="164204" y="2743972"/>
            <a:ext cx="7675808" cy="1885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7F762-6A7E-4308-AF95-F8D3DCA4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6" y="4995589"/>
            <a:ext cx="7821116" cy="17337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C35E7B-0687-4A94-9093-B12DB1CABE98}"/>
              </a:ext>
            </a:extLst>
          </p:cNvPr>
          <p:cNvSpPr txBox="1"/>
          <p:nvPr/>
        </p:nvSpPr>
        <p:spPr>
          <a:xfrm>
            <a:off x="328407" y="2452187"/>
            <a:ext cx="8318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/>
              <a:t>Tại CartScreenHandler, phương thức displayCartWithMediaAvailability():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C7303-A83B-4466-9858-5D8C3B191678}"/>
              </a:ext>
            </a:extLst>
          </p:cNvPr>
          <p:cNvSpPr txBox="1"/>
          <p:nvPr/>
        </p:nvSpPr>
        <p:spPr>
          <a:xfrm>
            <a:off x="326765" y="470193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/>
              <a:t>Tại MediaHandler:</a:t>
            </a:r>
          </a:p>
        </p:txBody>
      </p:sp>
    </p:spTree>
    <p:extLst>
      <p:ext uri="{BB962C8B-B14F-4D97-AF65-F5344CB8AC3E}">
        <p14:creationId xmlns:p14="http://schemas.microsoft.com/office/powerpoint/2010/main" val="100362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86A0161-E1F0-4D0E-A8ED-53D5F682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1285467"/>
            <a:ext cx="4177371" cy="5444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1285467"/>
            <a:ext cx="148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Giải pháp: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9" y="1643087"/>
            <a:ext cx="395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Sử dụng Observer pattern, với MediaHandler implement Observable và CartScreenHandler implement Observer.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Vấn đề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coupling</a:t>
            </a: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và giải pháp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dùng observer pattern</a:t>
            </a:r>
            <a:endParaRPr lang="vi-VN" sz="240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0C3620-8FA6-4719-92B7-5178ED7383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8" y="2556899"/>
            <a:ext cx="3858077" cy="1488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CBACE9-3C95-4441-A458-F1C4603A4930}"/>
              </a:ext>
            </a:extLst>
          </p:cNvPr>
          <p:cNvSpPr txBox="1"/>
          <p:nvPr/>
        </p:nvSpPr>
        <p:spPr>
          <a:xfrm>
            <a:off x="328408" y="4120688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MediaHandler có hai sự kiện cần thông báo cho Observer: xóa mặt hàng và thay đổi số lượng một mặt hàng. Ta gọi tới notifyObservers() tại các hàm xóa và thay đổi số lượng.</a:t>
            </a:r>
            <a:endParaRPr lang="vi-V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D405A-5038-4C00-845B-1AFDF37FE74C}"/>
              </a:ext>
            </a:extLst>
          </p:cNvPr>
          <p:cNvPicPr/>
          <p:nvPr/>
        </p:nvPicPr>
        <p:blipFill rotWithShape="1">
          <a:blip r:embed="rId4"/>
          <a:srcRect l="4320" t="52131" r="13164"/>
          <a:stretch/>
        </p:blipFill>
        <p:spPr>
          <a:xfrm>
            <a:off x="328408" y="5247749"/>
            <a:ext cx="5043142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0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1285467"/>
            <a:ext cx="148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Giải pháp: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Vấn đề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coupling</a:t>
            </a: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và giải pháp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dùng observer pattern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FA3C5-6528-4E7F-8AA4-6BA5C223B583}"/>
              </a:ext>
            </a:extLst>
          </p:cNvPr>
          <p:cNvSpPr txBox="1"/>
          <p:nvPr/>
        </p:nvSpPr>
        <p:spPr>
          <a:xfrm>
            <a:off x="328409" y="1643087"/>
            <a:ext cx="395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8AC3E-E86C-4837-B959-E61820897B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1439" y="2292970"/>
            <a:ext cx="7360146" cy="11815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0679BA-3B55-45C5-BB21-F37F26E0B146}"/>
              </a:ext>
            </a:extLst>
          </p:cNvPr>
          <p:cNvSpPr txBox="1"/>
          <p:nvPr/>
        </p:nvSpPr>
        <p:spPr>
          <a:xfrm>
            <a:off x="328409" y="1643087"/>
            <a:ext cx="838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Tại MediaHandler (Observable): set null cho cartItem sau khi xóa, đồng thời cung cấp phương thức get cho cartItem.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1421C-1246-4DA3-A0C3-907110CF944C}"/>
              </a:ext>
            </a:extLst>
          </p:cNvPr>
          <p:cNvSpPr txBox="1"/>
          <p:nvPr/>
        </p:nvSpPr>
        <p:spPr>
          <a:xfrm>
            <a:off x="328408" y="3561821"/>
            <a:ext cx="838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Tại ScreenCartHandler (Observer):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3169E4-0FAF-4686-8FE4-3E862D5492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591" y="3888662"/>
            <a:ext cx="6200670" cy="26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1314650"/>
            <a:ext cx="1195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Vấn đề: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2537387"/>
            <a:ext cx="148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Giải pháp: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8" y="2890309"/>
            <a:ext cx="3792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Tạo adapter class kế thừa DeliveryInfo, và override lại calculateShippingFee() để sử dụng tới thư viện mới.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Yêu cầu thay đổi công thức tính vận chuyển</a:t>
            </a:r>
            <a:endParaRPr lang="vi-VN" sz="24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68B0A-DEC1-4957-8236-8FA512A411D6}"/>
              </a:ext>
            </a:extLst>
          </p:cNvPr>
          <p:cNvCxnSpPr>
            <a:cxnSpLocks/>
          </p:cNvCxnSpPr>
          <p:nvPr/>
        </p:nvCxnSpPr>
        <p:spPr>
          <a:xfrm>
            <a:off x="328409" y="2377877"/>
            <a:ext cx="3483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D15133-BF3C-4CE8-834E-726E6D06CB87}"/>
              </a:ext>
            </a:extLst>
          </p:cNvPr>
          <p:cNvSpPr txBox="1"/>
          <p:nvPr/>
        </p:nvSpPr>
        <p:spPr>
          <a:xfrm>
            <a:off x="328407" y="1642667"/>
            <a:ext cx="3483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/>
              <a:t>Công thức vận chuyển mới yêu cầu làm việc với thư viện mới.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6019B2-CB62-40F7-AE73-E242273DF0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56" y="1220479"/>
            <a:ext cx="4431635" cy="337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371A04-8C5C-4AE3-91C2-475DD0118E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803" y="3890049"/>
            <a:ext cx="4031662" cy="27799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61C561-7C64-45D8-95F5-93FEFDC88B23}"/>
              </a:ext>
            </a:extLst>
          </p:cNvPr>
          <p:cNvSpPr txBox="1"/>
          <p:nvPr/>
        </p:nvSpPr>
        <p:spPr>
          <a:xfrm>
            <a:off x="4424465" y="4754332"/>
            <a:ext cx="3792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AltDeliveryInfo có thêm các thuộc tính mới cùng hàm set.</a:t>
            </a:r>
          </a:p>
          <a:p>
            <a:r>
              <a:rPr lang="vi-VN" sz="1600"/>
              <a:t>Tại client (PlaceOrderController), sửa lại cách khởi tạo DeliveryInfo.</a:t>
            </a:r>
          </a:p>
        </p:txBody>
      </p:sp>
    </p:spTree>
    <p:extLst>
      <p:ext uri="{BB962C8B-B14F-4D97-AF65-F5344CB8AC3E}">
        <p14:creationId xmlns:p14="http://schemas.microsoft.com/office/powerpoint/2010/main" val="3198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1314650"/>
            <a:ext cx="1195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Vấn đề: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3326277"/>
            <a:ext cx="148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Giải pháp: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7" y="3819661"/>
            <a:ext cx="3792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Tạo lớp OrderTracker, lưu thông tin trạng thái của 1 order. </a:t>
            </a:r>
          </a:p>
          <a:p>
            <a:r>
              <a:rPr lang="vi-VN" sz="1600"/>
              <a:t>Sử dụng state pattern với OrderTracker là context và các state kế thừa từ IOrderState.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Yêu cầu cập nhật chức năng hủy đơn hàng</a:t>
            </a:r>
            <a:endParaRPr lang="vi-VN" sz="24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68B0A-DEC1-4957-8236-8FA512A411D6}"/>
              </a:ext>
            </a:extLst>
          </p:cNvPr>
          <p:cNvCxnSpPr>
            <a:cxnSpLocks/>
          </p:cNvCxnSpPr>
          <p:nvPr/>
        </p:nvCxnSpPr>
        <p:spPr>
          <a:xfrm>
            <a:off x="328409" y="2847005"/>
            <a:ext cx="251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D15133-BF3C-4CE8-834E-726E6D06CB87}"/>
              </a:ext>
            </a:extLst>
          </p:cNvPr>
          <p:cNvSpPr txBox="1"/>
          <p:nvPr/>
        </p:nvSpPr>
        <p:spPr>
          <a:xfrm>
            <a:off x="328407" y="1763459"/>
            <a:ext cx="2607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/>
              <a:t>Chức năng hủy đơn hàng, chỉ cho phép một số trạng thái của đơn được hủy.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613265-5FF5-4211-8F98-47525CD0E8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0962" y="3510943"/>
            <a:ext cx="4537710" cy="189547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D92743-E56F-4B82-94FC-7BB06CB6D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41" y="1163965"/>
            <a:ext cx="5821250" cy="23179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55523F-658C-4F75-A468-883308A4841E}"/>
              </a:ext>
            </a:extLst>
          </p:cNvPr>
          <p:cNvSpPr txBox="1"/>
          <p:nvPr/>
        </p:nvSpPr>
        <p:spPr>
          <a:xfrm>
            <a:off x="328407" y="5557802"/>
            <a:ext cx="402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Tại client, gọi hàm cancelOrder trong OrderTracker và bắt exception nếu không được phép hủy.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6F2F3D-BB56-4329-8AF2-FCBB316A2F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0962" y="5543350"/>
            <a:ext cx="4029075" cy="11582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7217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08" y="1748961"/>
            <a:ext cx="78848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Vị trí: </a:t>
            </a:r>
            <a:r>
              <a:rPr lang="vi-VN" sz="1600">
                <a:latin typeface="Consolas" panose="020B0609020204030204" pitchFamily="49" charset="0"/>
              </a:rPr>
              <a:t>views.screen.cart.CartMediaHandler, method requestToViewCart() </a:t>
            </a:r>
          </a:p>
          <a:p>
            <a:r>
              <a:rPr lang="vi-VN" sz="1600">
                <a:latin typeface="Consolas" panose="020B0609020204030204" pitchFamily="49" charset="0"/>
              </a:rPr>
              <a:t>entity.media.Book, property bookCategory</a:t>
            </a:r>
            <a:endParaRPr lang="vi-VN" sz="18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151F6-50C8-46AC-B7AD-53FD69CCF7B8}"/>
              </a:ext>
            </a:extLst>
          </p:cNvPr>
          <p:cNvSpPr txBox="1"/>
          <p:nvPr/>
        </p:nvSpPr>
        <p:spPr>
          <a:xfrm>
            <a:off x="328409" y="1314650"/>
            <a:ext cx="1195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Vấn đề: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89942-3765-425E-9854-DEFE0EA8D66D}"/>
              </a:ext>
            </a:extLst>
          </p:cNvPr>
          <p:cNvSpPr txBox="1"/>
          <p:nvPr/>
        </p:nvSpPr>
        <p:spPr>
          <a:xfrm>
            <a:off x="328408" y="2488431"/>
            <a:ext cx="303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Ở đây mô tả nơi xảy ra vấn đề. Có thể chèn thêm ảnh, code để minh họa, kích thước tùy chỉnh.</a:t>
            </a:r>
          </a:p>
          <a:p>
            <a:r>
              <a:rPr lang="vi-VN"/>
              <a:t>Đây là loại vấn đề lớn, liên quan tới nhiều nơi. Slide này chỉ nêu ra tập hợp các vấn đề.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ACD4D-5FCE-4198-94F4-CB46E90DA0B6}"/>
              </a:ext>
            </a:extLst>
          </p:cNvPr>
          <p:cNvPicPr/>
          <p:nvPr/>
        </p:nvPicPr>
        <p:blipFill rotWithShape="1">
          <a:blip r:embed="rId2"/>
          <a:srcRect r="28364"/>
          <a:stretch/>
        </p:blipFill>
        <p:spPr>
          <a:xfrm>
            <a:off x="3482784" y="2478082"/>
            <a:ext cx="5269329" cy="2071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Vấn đề Z và giải pháp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viết tóm tắt</a:t>
            </a:r>
            <a:endParaRPr lang="vi-VN" sz="24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7059F8-23CE-4ACE-A8F6-2C07C64B82E0}"/>
              </a:ext>
            </a:extLst>
          </p:cNvPr>
          <p:cNvPicPr/>
          <p:nvPr/>
        </p:nvPicPr>
        <p:blipFill rotWithShape="1">
          <a:blip r:embed="rId2"/>
          <a:srcRect r="28364"/>
          <a:stretch/>
        </p:blipFill>
        <p:spPr>
          <a:xfrm>
            <a:off x="3482783" y="4591929"/>
            <a:ext cx="5269329" cy="20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1391816"/>
            <a:ext cx="148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Giải pháp: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9" y="1749436"/>
            <a:ext cx="395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Đưa ra giải pháp cụ thể, kèm theo các biểu đồ, code minh họa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Vấn đề Z và giải pháp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viết tóm tắt</a:t>
            </a:r>
            <a:endParaRPr lang="vi-VN" sz="24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D03D4-F92B-451A-8225-22A27E4472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7" y="2769597"/>
            <a:ext cx="8497201" cy="3951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A52675-3A3A-4091-8094-E5876086BB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1438" y="1276632"/>
            <a:ext cx="4050675" cy="27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8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5D0119-1475-46C6-B852-F98AF1EA5B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1192600"/>
            <a:ext cx="6980349" cy="553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8FE5D1-032C-4C7B-A0EF-283474E76BC8}"/>
              </a:ext>
            </a:extLst>
          </p:cNvPr>
          <p:cNvSpPr txBox="1"/>
          <p:nvPr/>
        </p:nvSpPr>
        <p:spPr>
          <a:xfrm>
            <a:off x="328408" y="1391816"/>
            <a:ext cx="148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Giải pháp: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9" y="2212761"/>
            <a:ext cx="224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Giải pháp có thể kéo dài nhiều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 Vấn đề Z và giải pháp </a:t>
            </a:r>
            <a:r>
              <a:rPr lang="vi-VN" sz="240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viết tóm tắt</a:t>
            </a:r>
            <a:endParaRPr lang="vi-V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1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1" y="2793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Nội dung trình bày</a:t>
            </a:r>
            <a:endParaRPr lang="vi-VN" sz="240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EEA7F8-0AEE-4032-BE86-64CF3EF85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682347"/>
              </p:ext>
            </p:extLst>
          </p:nvPr>
        </p:nvGraphicFramePr>
        <p:xfrm>
          <a:off x="961621" y="1403797"/>
          <a:ext cx="7220757" cy="502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20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D5F762-36DD-48D9-BF3A-5BDB9CF40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398966"/>
              </p:ext>
            </p:extLst>
          </p:nvPr>
        </p:nvGraphicFramePr>
        <p:xfrm>
          <a:off x="-1172388" y="660042"/>
          <a:ext cx="10015471" cy="630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92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4.1 Kết quả thu được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D9DCB-A1B7-4B87-B59C-1E698295B053}"/>
              </a:ext>
            </a:extLst>
          </p:cNvPr>
          <p:cNvSpPr txBox="1"/>
          <p:nvPr/>
        </p:nvSpPr>
        <p:spPr>
          <a:xfrm>
            <a:off x="328409" y="1440029"/>
            <a:ext cx="553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Liệt kê sơ qua, tổng quát các phần đã refactor được, cải thiện code tốt lên bao nhiêu...</a:t>
            </a:r>
          </a:p>
        </p:txBody>
      </p:sp>
    </p:spTree>
    <p:extLst>
      <p:ext uri="{BB962C8B-B14F-4D97-AF65-F5344CB8AC3E}">
        <p14:creationId xmlns:p14="http://schemas.microsoft.com/office/powerpoint/2010/main" val="2752283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D4C3A19-9057-4F66-A3F6-8C664C65D9E9}"/>
              </a:ext>
            </a:extLst>
          </p:cNvPr>
          <p:cNvSpPr txBox="1"/>
          <p:nvPr/>
        </p:nvSpPr>
        <p:spPr>
          <a:xfrm>
            <a:off x="328409" y="1440029"/>
            <a:ext cx="22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Chém ra vài vấn đề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441F6-84F4-45B6-AFBB-80C27AFE81AC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4.2 Vấn đề tồn đọng</a:t>
            </a:r>
            <a:endParaRPr lang="vi-V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50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D3320-E932-4274-B482-8AF3E87CF7B9}"/>
              </a:ext>
            </a:extLst>
          </p:cNvPr>
          <p:cNvSpPr txBox="1"/>
          <p:nvPr/>
        </p:nvSpPr>
        <p:spPr>
          <a:xfrm>
            <a:off x="2704560" y="31058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28145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D5F762-36DD-48D9-BF3A-5BDB9CF40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387579"/>
              </p:ext>
            </p:extLst>
          </p:nvPr>
        </p:nvGraphicFramePr>
        <p:xfrm>
          <a:off x="-620845" y="660042"/>
          <a:ext cx="10015471" cy="630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8F6AE7-068F-4D4E-8536-13C636F9F39E}"/>
              </a:ext>
            </a:extLst>
          </p:cNvPr>
          <p:cNvSpPr txBox="1"/>
          <p:nvPr/>
        </p:nvSpPr>
        <p:spPr>
          <a:xfrm>
            <a:off x="328411" y="2793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Tổng quan</a:t>
            </a:r>
            <a:endParaRPr lang="vi-V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0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1" y="2793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1.1 Mục tiêu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566671" y="1609859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Mục tiêu: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91473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1" y="2793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1.2 Phạm vi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566671" y="1571223"/>
            <a:ext cx="2175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Mô tả phần mềm: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421706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11" y="149395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Biểu đồ 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F7A03-11AD-431B-8DF1-7CAA31F5C321}"/>
              </a:ext>
            </a:extLst>
          </p:cNvPr>
          <p:cNvSpPr txBox="1"/>
          <p:nvPr/>
        </p:nvSpPr>
        <p:spPr>
          <a:xfrm>
            <a:off x="328411" y="2793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1.2 Phạm vi</a:t>
            </a:r>
            <a:endParaRPr lang="vi-V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3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D5F762-36DD-48D9-BF3A-5BDB9CF40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861601"/>
              </p:ext>
            </p:extLst>
          </p:nvPr>
        </p:nvGraphicFramePr>
        <p:xfrm>
          <a:off x="-1244959" y="660042"/>
          <a:ext cx="10015471" cy="630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15CC62-0420-4717-B290-418AC304A07E}"/>
              </a:ext>
            </a:extLst>
          </p:cNvPr>
          <p:cNvSpPr txBox="1"/>
          <p:nvPr/>
        </p:nvSpPr>
        <p:spPr>
          <a:xfrm>
            <a:off x="328411" y="2793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Đánh giá thiết kế cũ</a:t>
            </a:r>
            <a:endParaRPr lang="vi-V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B7512-A244-49FA-8B7D-6CE7CE9C76D0}"/>
              </a:ext>
            </a:extLst>
          </p:cNvPr>
          <p:cNvSpPr txBox="1"/>
          <p:nvPr/>
        </p:nvSpPr>
        <p:spPr>
          <a:xfrm>
            <a:off x="328410" y="279322"/>
            <a:ext cx="84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vi-VN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 Nhận xét chung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CD6E9-8961-4CF1-B13A-8BBAEEAC5787}"/>
              </a:ext>
            </a:extLst>
          </p:cNvPr>
          <p:cNvSpPr txBox="1"/>
          <p:nvPr/>
        </p:nvSpPr>
        <p:spPr>
          <a:xfrm>
            <a:off x="328411" y="149395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Abcxyz</a:t>
            </a:r>
          </a:p>
        </p:txBody>
      </p:sp>
    </p:spTree>
    <p:extLst>
      <p:ext uri="{BB962C8B-B14F-4D97-AF65-F5344CB8AC3E}">
        <p14:creationId xmlns:p14="http://schemas.microsoft.com/office/powerpoint/2010/main" val="132454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1152</TotalTime>
  <Words>1365</Words>
  <Application>Microsoft Office PowerPoint</Application>
  <PresentationFormat>On-screen Show (4:3)</PresentationFormat>
  <Paragraphs>168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 </cp:lastModifiedBy>
  <cp:revision>46</cp:revision>
  <dcterms:created xsi:type="dcterms:W3CDTF">2016-07-25T07:53:11Z</dcterms:created>
  <dcterms:modified xsi:type="dcterms:W3CDTF">2021-06-07T10:17:26Z</dcterms:modified>
</cp:coreProperties>
</file>