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ED56-34E8-451D-B522-F9A916EE1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2DB28-A6BC-4FE3-9680-5C8DF3CA6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10F06-30E2-4430-AFA6-9F7DC10C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37E6-61DD-4F3D-9490-5BCC369C18A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CABFE-4A58-4D8E-A7B1-475101CF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15451-B1E9-45A0-BC7D-47487302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234F-0947-4604-9CC9-9EF8B5258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8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134A-99B2-4088-93F8-34F82E04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461D9-7D3C-4D91-8ED8-EE60101E6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ACFD7-BA25-434F-8E2D-988E1EE0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37E6-61DD-4F3D-9490-5BCC369C18A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F78C7-E0EC-4D45-B817-E913FEED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25772-FCAA-4D14-9D93-909E07F8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234F-0947-4604-9CC9-9EF8B5258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9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CF385-8CAC-43F5-9036-5B5AB34DD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77523-62FC-4503-ADD5-B3076F903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116BE-28A9-4C96-B01D-31AC70FD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37E6-61DD-4F3D-9490-5BCC369C18A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5DB2F-3006-4C03-9843-5576D0E9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AB5C3-DEDB-4055-B178-ABB0D304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234F-0947-4604-9CC9-9EF8B5258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B054-501F-4F10-96C2-FF5D7DFE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6A023-DD07-44E9-A7F1-C897B9F1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AF47C-490E-4B01-99B8-29D0F18B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37E6-61DD-4F3D-9490-5BCC369C18A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34DDB-7B4B-4561-83E3-2330CE79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4931A-F269-4EE0-8274-FA0BA39A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234F-0947-4604-9CC9-9EF8B5258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FD48-20FA-4381-9E1D-2BB6B621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61079-54F0-46A5-BADD-515A90DB5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5698-3436-4D0B-945C-3CCC6C91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37E6-61DD-4F3D-9490-5BCC369C18A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65921-9190-45DA-B9A0-3501FC77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681F6-712C-4524-9E1E-AF790777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234F-0947-4604-9CC9-9EF8B5258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3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E145-08C7-4646-A54C-E452733C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C449-0FB2-49C6-A4D7-C937A2572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EA7D-FF47-47DF-AC1C-7521D2828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CB506-F62E-4B58-AC7D-4C286DA0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37E6-61DD-4F3D-9490-5BCC369C18A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62EDF-6456-4BE2-A97A-3F905A41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C002F-1844-4FA0-BD88-7CA12782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234F-0947-4604-9CC9-9EF8B5258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4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5DCF-56A1-493B-A97B-1EEECF07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607D8-3A9F-4067-AA7E-B84FDAAF3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86FC6-DC7E-4AE4-9089-A19CBC1A3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B6F8AA-9EE1-49D9-B088-74B9BFFAB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71569-08ED-43A6-9EFA-A5D80419F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632F7-25EA-4F82-9D28-A50C6143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37E6-61DD-4F3D-9490-5BCC369C18A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AA5F4-9F9A-4824-BC9F-BCCFAC1A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DA745-CF2F-45F7-B19B-8C3CB951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234F-0947-4604-9CC9-9EF8B5258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2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B5B4-72B1-4B7C-931F-F1D3DB49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1430A-A763-4E59-AED6-4C00BF6B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37E6-61DD-4F3D-9490-5BCC369C18A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341F8-8843-418D-8E58-043D2455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FFE3C-2459-42E5-BCB6-4738A583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234F-0947-4604-9CC9-9EF8B5258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0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08B7B-2A42-4710-8462-D9EE6A72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37E6-61DD-4F3D-9490-5BCC369C18A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2088D-E537-4476-A07D-78CF6D54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C0FAF-6864-46E6-ACE7-789A616E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234F-0947-4604-9CC9-9EF8B5258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7897-B843-4AD9-9B90-68FC300D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E985-96F5-4033-BEAA-C3802C9B0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EBF20-3D2F-4905-A063-088F4483D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1508E-EBC9-4447-A82B-7003014A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37E6-61DD-4F3D-9490-5BCC369C18A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3B353-6D61-420D-938E-4221D4FA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19B13-5BBC-4C68-8E58-EC69117E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234F-0947-4604-9CC9-9EF8B5258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4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48F2-2DAA-4982-B7E5-A074F764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65164-1F09-46F4-8C83-AFDDFE780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661D2-98AC-46D3-8115-AC98C3B78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B64A4-8370-42F0-B0A5-63DCDB82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37E6-61DD-4F3D-9490-5BCC369C18A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A87DF-8CC1-41F3-ABEB-C5E9C697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7DBAD-31B9-441C-8AA5-2D9E184F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234F-0947-4604-9CC9-9EF8B5258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5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E146D-B210-4235-B89D-FCB2469A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596BB-C22C-40CB-B858-C4A49311F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4926-F3CC-45E5-A310-B5B8EB677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37E6-61DD-4F3D-9490-5BCC369C18A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E9AF6-1B84-4C41-B574-A6C4E4AC5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E9D5-CB40-4536-8B35-B0E479D71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E234F-0947-4604-9CC9-9EF8B5258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1101-7D95-4E53-BD57-7185A27A9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303" y="2543391"/>
            <a:ext cx="9144000" cy="2387600"/>
          </a:xfrm>
        </p:spPr>
        <p:txBody>
          <a:bodyPr>
            <a:noAutofit/>
          </a:bodyPr>
          <a:lstStyle/>
          <a:p>
            <a:r>
              <a:rPr lang="en-US" sz="15000">
                <a:solidFill>
                  <a:srgbClr val="FF0000"/>
                </a:solidFill>
              </a:rPr>
              <a:t>Learning Outlook</a:t>
            </a:r>
          </a:p>
        </p:txBody>
      </p:sp>
    </p:spTree>
    <p:extLst>
      <p:ext uri="{BB962C8B-B14F-4D97-AF65-F5344CB8AC3E}">
        <p14:creationId xmlns:p14="http://schemas.microsoft.com/office/powerpoint/2010/main" val="278781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475709-F439-4BA5-AD5A-FF306D37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745774" y="0"/>
            <a:ext cx="605790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695D18-EA1A-4482-AF51-B6BD192AC77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24187" y="171450"/>
            <a:ext cx="614362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8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33F971-F3C1-445E-BD3C-088DF449E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440" y="0"/>
            <a:ext cx="6849119" cy="654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7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40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Learning Outlook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Outlook</dc:title>
  <dc:creator>Le Quang</dc:creator>
  <cp:lastModifiedBy>Le Quang</cp:lastModifiedBy>
  <cp:revision>4</cp:revision>
  <dcterms:created xsi:type="dcterms:W3CDTF">2019-11-24T10:10:24Z</dcterms:created>
  <dcterms:modified xsi:type="dcterms:W3CDTF">2019-11-24T10:30:56Z</dcterms:modified>
</cp:coreProperties>
</file>