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BD92-9C68-4413-A059-8F367233A6B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9C8C-10E0-4BA1-A1BD-E928041A4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search/str/keywords/stories-keyword/intersect/stories-liv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96237" y="141667"/>
            <a:ext cx="4121239" cy="1532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MASTER</a:t>
            </a:r>
            <a:endParaRPr lang="en-US" sz="4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696237" y="4956220"/>
            <a:ext cx="4121239" cy="1532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CMS</a:t>
            </a:r>
            <a:endParaRPr lang="en-US" sz="4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668591" y="2900966"/>
            <a:ext cx="2176529" cy="82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Keywords</a:t>
            </a:r>
            <a:endParaRPr lang="en-US" sz="3200" b="1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5756855" y="1674254"/>
            <a:ext cx="2" cy="122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417452" y="4327298"/>
            <a:ext cx="2678805" cy="476521"/>
            <a:chOff x="4520485" y="4327298"/>
            <a:chExt cx="2678805" cy="47652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0485" y="4327301"/>
              <a:ext cx="2678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20485" y="4327298"/>
              <a:ext cx="0" cy="47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84265" y="4327300"/>
              <a:ext cx="0" cy="47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57741" y="4327299"/>
              <a:ext cx="0" cy="47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5754708" y="3729507"/>
            <a:ext cx="2148" cy="59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7822" y="4355208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BIDV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34345" y="4362508"/>
            <a:ext cx="82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VNM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45120" y="4355208"/>
            <a:ext cx="82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v…v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452" y="141667"/>
            <a:ext cx="14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076384" y="2706171"/>
            <a:ext cx="2292440" cy="1218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61303" y="2706171"/>
            <a:ext cx="2292440" cy="1218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FILES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flipH="1">
            <a:off x="8478052" y="665545"/>
            <a:ext cx="2132522" cy="1287887"/>
          </a:xfrm>
          <a:prstGeom prst="bentArrow">
            <a:avLst>
              <a:gd name="adj1" fmla="val 25000"/>
              <a:gd name="adj2" fmla="val 24180"/>
              <a:gd name="adj3" fmla="val 25000"/>
              <a:gd name="adj4" fmla="val 4375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0800000">
            <a:off x="8640638" y="4565557"/>
            <a:ext cx="1969936" cy="1287887"/>
          </a:xfrm>
          <a:prstGeom prst="bentArrow">
            <a:avLst>
              <a:gd name="adj1" fmla="val 25000"/>
              <a:gd name="adj2" fmla="val 24180"/>
              <a:gd name="adj3" fmla="val 25000"/>
              <a:gd name="adj4" fmla="val 4375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>
            <a:off x="972629" y="665546"/>
            <a:ext cx="2008566" cy="1287887"/>
          </a:xfrm>
          <a:prstGeom prst="bentArrow">
            <a:avLst>
              <a:gd name="adj1" fmla="val 25000"/>
              <a:gd name="adj2" fmla="val 25680"/>
              <a:gd name="adj3" fmla="val 25000"/>
              <a:gd name="adj4" fmla="val 4375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 flipH="1">
            <a:off x="972629" y="4677036"/>
            <a:ext cx="1988979" cy="1287887"/>
          </a:xfrm>
          <a:prstGeom prst="bentArrow">
            <a:avLst>
              <a:gd name="adj1" fmla="val 25000"/>
              <a:gd name="adj2" fmla="val 24180"/>
              <a:gd name="adj3" fmla="val 25000"/>
              <a:gd name="adj4" fmla="val 4375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4194"/>
              </p:ext>
            </p:extLst>
          </p:nvPr>
        </p:nvGraphicFramePr>
        <p:xfrm>
          <a:off x="1815921" y="1146223"/>
          <a:ext cx="8010659" cy="4726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Extension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 Topic (</a:t>
                      </a:r>
                      <a:r>
                        <a:rPr lang="en-US" sz="1800" b="1" u="none" strike="noStrike" dirty="0" err="1">
                          <a:effectLst/>
                        </a:rPr>
                        <a:t>TopicId</a:t>
                      </a:r>
                      <a:r>
                        <a:rPr lang="en-US" sz="1800" b="1" u="none" strike="noStrike" dirty="0">
                          <a:effectLst/>
                        </a:rPr>
                        <a:t> Required)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 Master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Manual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Auto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22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Import Files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 Topic (TopicId Required)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 Master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Import Tools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Import Excel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8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0407" y="1118320"/>
            <a:ext cx="2404058" cy="1081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SEARCH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94172" y="1118320"/>
            <a:ext cx="2404058" cy="1081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SENTIMENT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44215" y="1118320"/>
            <a:ext cx="2404058" cy="1081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CHECK/ADD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4130" y="1118320"/>
            <a:ext cx="2404058" cy="108182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4.ALERT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>
            <a:off x="2644465" y="1659233"/>
            <a:ext cx="69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3" idx="1"/>
          </p:cNvCxnSpPr>
          <p:nvPr/>
        </p:nvCxnSpPr>
        <p:spPr>
          <a:xfrm>
            <a:off x="5748273" y="1659233"/>
            <a:ext cx="74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5" idx="1"/>
          </p:cNvCxnSpPr>
          <p:nvPr/>
        </p:nvCxnSpPr>
        <p:spPr>
          <a:xfrm>
            <a:off x="8898230" y="1659233"/>
            <a:ext cx="74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494172" y="2470602"/>
            <a:ext cx="2408349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94172" y="3537402"/>
            <a:ext cx="2408349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94172" y="4666454"/>
            <a:ext cx="2408349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</a:t>
            </a:r>
            <a:endParaRPr lang="en-US" dirty="0"/>
          </a:p>
        </p:txBody>
      </p:sp>
      <p:cxnSp>
        <p:nvCxnSpPr>
          <p:cNvPr id="9" name="Elbow Connector 8"/>
          <p:cNvCxnSpPr>
            <a:stCxn id="10" idx="3"/>
            <a:endCxn id="5" idx="2"/>
          </p:cNvCxnSpPr>
          <p:nvPr/>
        </p:nvCxnSpPr>
        <p:spPr>
          <a:xfrm flipV="1">
            <a:off x="8902521" y="2200146"/>
            <a:ext cx="1943638" cy="1794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  <a:endCxn id="6" idx="0"/>
          </p:cNvCxnSpPr>
          <p:nvPr/>
        </p:nvCxnSpPr>
        <p:spPr>
          <a:xfrm>
            <a:off x="7696201" y="2200146"/>
            <a:ext cx="2146" cy="27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0" idx="0"/>
          </p:cNvCxnSpPr>
          <p:nvPr/>
        </p:nvCxnSpPr>
        <p:spPr>
          <a:xfrm>
            <a:off x="7698347" y="3385002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11" idx="0"/>
          </p:cNvCxnSpPr>
          <p:nvPr/>
        </p:nvCxnSpPr>
        <p:spPr>
          <a:xfrm>
            <a:off x="7698347" y="4451802"/>
            <a:ext cx="0" cy="2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40407" y="2470602"/>
            <a:ext cx="2408349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FORUMS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0407" y="4666454"/>
            <a:ext cx="2408349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0407" y="3537402"/>
            <a:ext cx="2408349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YOUTUBE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116" y="5795506"/>
            <a:ext cx="2408349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39924" y="2470602"/>
            <a:ext cx="2408349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EXTENSION AUTO/MANUAL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339923" y="3537402"/>
            <a:ext cx="2408349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46359" y="4666454"/>
            <a:ext cx="2408349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 EXCEL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" idx="2"/>
            <a:endCxn id="22" idx="0"/>
          </p:cNvCxnSpPr>
          <p:nvPr/>
        </p:nvCxnSpPr>
        <p:spPr>
          <a:xfrm>
            <a:off x="1442436" y="2200146"/>
            <a:ext cx="2146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25" idx="0"/>
          </p:cNvCxnSpPr>
          <p:nvPr/>
        </p:nvCxnSpPr>
        <p:spPr>
          <a:xfrm>
            <a:off x="1444582" y="33850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2"/>
            <a:endCxn id="24" idx="0"/>
          </p:cNvCxnSpPr>
          <p:nvPr/>
        </p:nvCxnSpPr>
        <p:spPr>
          <a:xfrm>
            <a:off x="1444582" y="4451802"/>
            <a:ext cx="0" cy="21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2"/>
            <a:endCxn id="26" idx="0"/>
          </p:cNvCxnSpPr>
          <p:nvPr/>
        </p:nvCxnSpPr>
        <p:spPr>
          <a:xfrm flipH="1">
            <a:off x="1440291" y="5580854"/>
            <a:ext cx="4291" cy="21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2"/>
            <a:endCxn id="27" idx="0"/>
          </p:cNvCxnSpPr>
          <p:nvPr/>
        </p:nvCxnSpPr>
        <p:spPr>
          <a:xfrm flipH="1">
            <a:off x="4544099" y="2200146"/>
            <a:ext cx="2145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31" idx="0"/>
          </p:cNvCxnSpPr>
          <p:nvPr/>
        </p:nvCxnSpPr>
        <p:spPr>
          <a:xfrm flipH="1">
            <a:off x="4544098" y="3385002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2"/>
            <a:endCxn id="32" idx="0"/>
          </p:cNvCxnSpPr>
          <p:nvPr/>
        </p:nvCxnSpPr>
        <p:spPr>
          <a:xfrm>
            <a:off x="4544098" y="4451802"/>
            <a:ext cx="6436" cy="21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6452" y="141667"/>
            <a:ext cx="14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66381"/>
              </p:ext>
            </p:extLst>
          </p:nvPr>
        </p:nvGraphicFramePr>
        <p:xfrm>
          <a:off x="226452" y="510999"/>
          <a:ext cx="11519079" cy="6037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3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5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Google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On Sites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2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en-US" sz="2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Post: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https://www.facebook.com/search/str/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keywords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/stories-keyword/intersect/stories-live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Điền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keywords search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vào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phần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đậm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News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Tab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1: </a:t>
                      </a:r>
                      <a:r>
                        <a:rPr lang="en-US" sz="1600" u="none" strike="noStrike" dirty="0" smtClean="0">
                          <a:effectLst/>
                        </a:rPr>
                        <a:t>Google/Tin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tức</a:t>
                      </a:r>
                      <a:r>
                        <a:rPr lang="en-US" sz="1600" u="none" strike="noStrike" dirty="0" smtClean="0">
                          <a:effectLst/>
                        </a:rPr>
                        <a:t>: "keywords"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Tab 2: Google/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Tất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cả</a:t>
                      </a:r>
                      <a:r>
                        <a:rPr lang="en-US" sz="1600" u="none" strike="noStrike" dirty="0" smtClean="0">
                          <a:effectLst/>
                        </a:rPr>
                        <a:t>: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allintitle</a:t>
                      </a:r>
                      <a:r>
                        <a:rPr lang="en-US" sz="1600" u="none" strike="noStrike" dirty="0" smtClean="0">
                          <a:effectLst/>
                        </a:rPr>
                        <a:t>:…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Baomoi.com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Tx/>
                        <a:buChar char="-"/>
                      </a:pP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Mở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tab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trên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google.com</a:t>
                      </a:r>
                    </a:p>
                    <a:p>
                      <a:pPr marL="285750" indent="-285750" algn="l" fontAlgn="ctr">
                        <a:buFontTx/>
                        <a:buChar char="-"/>
                      </a:pP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Không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khoảng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trắng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phía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dấu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Forums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Google/</a:t>
                      </a:r>
                      <a:r>
                        <a:rPr lang="en-US" sz="1600" u="none" strike="noStrike" dirty="0" err="1">
                          <a:effectLst/>
                        </a:rPr>
                        <a:t>Tất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cả</a:t>
                      </a:r>
                      <a:r>
                        <a:rPr lang="en-US" sz="1600" u="none" strike="noStrike" dirty="0">
                          <a:effectLst/>
                        </a:rPr>
                        <a:t>: "keywords" site</a:t>
                      </a:r>
                      <a:r>
                        <a:rPr lang="en-US" sz="1600" u="none" strike="noStrike" dirty="0" smtClean="0">
                          <a:effectLst/>
                        </a:rPr>
                        <a:t>:(1)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(1)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siteName</a:t>
                      </a:r>
                      <a:r>
                        <a:rPr lang="en-US" sz="1600" u="none" strike="noStrike" dirty="0" smtClean="0">
                          <a:effectLst/>
                        </a:rPr>
                        <a:t>: </a:t>
                      </a:r>
                      <a:r>
                        <a:rPr lang="en-US" sz="1600" u="none" strike="noStrike" dirty="0">
                          <a:effectLst/>
                        </a:rPr>
                        <a:t>tinhte.vn, webtretho.com, lamchame.com, hdvietnam.com, vozforums.com, otofun.net, otosaigon.com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Target Forums: </a:t>
                      </a:r>
                      <a:r>
                        <a:rPr lang="en-US" sz="1600" u="none" strike="noStrike" dirty="0">
                          <a:effectLst/>
                        </a:rPr>
                        <a:t>tinhte.vn, webtretho.com, lamchame.com, hdvietnam.com, vozforums.com, otofun.net, otosaigon.com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Tx/>
                        <a:buChar char="-"/>
                      </a:pP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Không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khoảng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trắng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phía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dấu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effectLst/>
                        </a:rPr>
                        <a:t>Youtube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Google/</a:t>
                      </a:r>
                      <a:r>
                        <a:rPr lang="en-US" sz="1600" u="none" strike="noStrike" dirty="0" err="1">
                          <a:effectLst/>
                        </a:rPr>
                        <a:t>Tất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cả</a:t>
                      </a:r>
                      <a:r>
                        <a:rPr lang="en-US" sz="1600" u="none" strike="noStrike" dirty="0">
                          <a:effectLst/>
                        </a:rPr>
                        <a:t>: "keywords" </a:t>
                      </a:r>
                      <a:r>
                        <a:rPr lang="en-US" sz="1600" u="none" strike="noStrike" dirty="0" err="1">
                          <a:effectLst/>
                        </a:rPr>
                        <a:t>site:youtube.com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Youtube.com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Tx/>
                        <a:buChar char="-"/>
                      </a:pPr>
                      <a:endParaRPr lang="en-US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ctr">
                        <a:buFontTx/>
                        <a:buChar char="-"/>
                      </a:pP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Không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khoảng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trắng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phía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dấu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95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Others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r>
                        <a:rPr lang="en-US" sz="1600" u="none" strike="noStrike" dirty="0" smtClean="0">
                          <a:effectLst/>
                        </a:rPr>
                        <a:t>keywords“ OR "keywords" site:...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Others: SNS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(Instagram.com, linkedin.com, blogs…)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Tx/>
                        <a:buChar char="-"/>
                      </a:pPr>
                      <a:endParaRPr lang="en-US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ctr">
                        <a:buFontTx/>
                        <a:buChar char="-"/>
                      </a:pP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Không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khoảng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trắng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phía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dấu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6452" y="141667"/>
            <a:ext cx="14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SEARCH:</a:t>
            </a:r>
          </a:p>
        </p:txBody>
      </p:sp>
    </p:spTree>
    <p:extLst>
      <p:ext uri="{BB962C8B-B14F-4D97-AF65-F5344CB8AC3E}">
        <p14:creationId xmlns:p14="http://schemas.microsoft.com/office/powerpoint/2010/main" val="39291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196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Trần</dc:creator>
  <cp:lastModifiedBy>Workstation LQ</cp:lastModifiedBy>
  <cp:revision>23</cp:revision>
  <dcterms:created xsi:type="dcterms:W3CDTF">2016-06-09T02:03:35Z</dcterms:created>
  <dcterms:modified xsi:type="dcterms:W3CDTF">2019-08-15T01:47:45Z</dcterms:modified>
</cp:coreProperties>
</file>