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7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3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2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2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5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1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0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1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8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9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7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139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Thiết kế thí </a:t>
            </a:r>
            <a:r>
              <a:rPr lang="en-US" smtClean="0"/>
              <a:t>nghiệm – Nov.21, 2018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5760" y="1031966"/>
            <a:ext cx="11168743" cy="390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Detector nhấp nháy NaI(Tl)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Cao thế: 800V – Hệ số khuếch đại: x100 – Chế độ đo CT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Thời gian đo: 1mins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Bố trí thí nghiệm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Khoảng cách từ Detector đến tâm ống: 5.5cm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Khoảng cách từ  Nguồn Am-241 đến tâm ống: 5.0 cm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Độ cao từ trục (Detector – Nguồn) so với bề mặt bàn: 7.5cm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Dung dịch làm mẫu chuẩn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Dung dịch nước muối (NaCl), đường (C = 90%), Ethanol (C = 90%),  Nước cất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Khối lượng và thể tích chi tiết trong bảng 1.  </a:t>
            </a:r>
            <a:endParaRPr lang="en-US" sz="2000">
              <a:latin typeface="Segoe UI" panose="020B0502040204020203" pitchFamily="34" charset="0"/>
              <a:ea typeface="Microsoft JhengHei Light" panose="020B0304030504040204" pitchFamily="34" charset="-12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1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139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   Báo cáo Kết </a:t>
            </a:r>
            <a:r>
              <a:rPr lang="en-US" smtClean="0"/>
              <a:t>quả - Nov.21, 2018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3785" y="834160"/>
            <a:ext cx="1039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Segoe UI" panose="020B0502040204020203" pitchFamily="34" charset="0"/>
                <a:cs typeface="Segoe UI" panose="020B0502040204020203" pitchFamily="34" charset="0"/>
              </a:rPr>
              <a:t>Bảng kết quả thí nghiệm. </a:t>
            </a:r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Unit:  Mass(g), Volume (mL), N(counts), rho(g/cm3) , mu(cm-1)</a:t>
            </a: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85" y="1516031"/>
            <a:ext cx="11084430" cy="38045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3785" y="5320588"/>
            <a:ext cx="1039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Segoe UI" panose="020B0502040204020203" pitchFamily="34" charset="0"/>
                <a:cs typeface="Segoe UI" panose="020B0502040204020203" pitchFamily="34" charset="0"/>
              </a:rPr>
              <a:t>Phương trình chuẩn hệ số truyền qua:   </a:t>
            </a: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3785" y="5916886"/>
                <a:ext cx="6101863" cy="632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−0.037328    + 0.192176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5" y="5916886"/>
                <a:ext cx="6101863" cy="6326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08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139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 Báo cáo Kết quả - Nov.21, 2018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84217" y="5695406"/>
            <a:ext cx="10398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Kết quả: Mật độ của dung dịch CocaCola = 0.9903 (g/cm3) ;	</a:t>
            </a:r>
          </a:p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     Sai số: 3.10% </a:t>
            </a: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92" y="613954"/>
            <a:ext cx="6893587" cy="46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2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139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Thiết kế thí </a:t>
            </a:r>
            <a:r>
              <a:rPr lang="en-US" smtClean="0"/>
              <a:t>nghiệm – Nov.23, 2018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3286" y="1031966"/>
            <a:ext cx="1202871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Detector nhấp nháy NaI(Tl)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Cao thế: </a:t>
            </a: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805V </a:t>
            </a: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– Hệ số khuếch đại: x100 – Chế độ đo CT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Thời gian đo: </a:t>
            </a: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2 mins</a:t>
            </a:r>
            <a:endParaRPr lang="en-US" sz="2000" smtClean="0">
              <a:latin typeface="Segoe UI" panose="020B0502040204020203" pitchFamily="34" charset="0"/>
              <a:ea typeface="Microsoft JhengHei Light" panose="020B0304030504040204" pitchFamily="34" charset="-120"/>
              <a:cs typeface="Segoe UI" panose="020B0502040204020203" pitchFamily="34" charset="0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Bố trí thí nghiệm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Khoảng cách từ Detector đến tâm ống: 5.5cm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Khoảng cách từ  Nguồn Am-241 đến tâm ống: 5.0 cm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Độ cao từ trục (Detector – Nguồn) so với bề mặt bàn: 7.5cm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Dung dịch làm mẫu chuẩn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Dung dịch nước muối (NaCl), đường (C = 90%), Ethanol (C = 90%),  Nước </a:t>
            </a: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cất, Na2SO4 (C=60%) </a:t>
            </a:r>
            <a:endParaRPr lang="en-US" sz="2000" smtClean="0">
              <a:latin typeface="Segoe UI" panose="020B0502040204020203" pitchFamily="34" charset="0"/>
              <a:ea typeface="Microsoft JhengHei Light" panose="020B0304030504040204" pitchFamily="34" charset="-12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Khối lượng và thể tích chi tiết trong bảng 1.  </a:t>
            </a:r>
            <a:endParaRPr lang="en-US" sz="2000">
              <a:latin typeface="Segoe UI" panose="020B0502040204020203" pitchFamily="34" charset="0"/>
              <a:ea typeface="Microsoft JhengHei Light" panose="020B0304030504040204" pitchFamily="34" charset="-12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1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139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 Báo cáo Kết quả </a:t>
            </a:r>
            <a:r>
              <a:rPr lang="en-US"/>
              <a:t>- </a:t>
            </a:r>
            <a:r>
              <a:rPr lang="en-US" smtClean="0"/>
              <a:t>Nov.23, </a:t>
            </a:r>
            <a:r>
              <a:rPr lang="en-US"/>
              <a:t>2018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59" y="995362"/>
            <a:ext cx="10800792" cy="44148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3785" y="5455221"/>
            <a:ext cx="1039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Phương trình chuẩn hệ số truyền qua:   </a:t>
            </a:r>
            <a:endParaRPr lang="en-US" sz="24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53785" y="5916886"/>
                <a:ext cx="5729966" cy="632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0.029642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0.131776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5" y="5916886"/>
                <a:ext cx="5729966" cy="6326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08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139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 Báo cáo Kết quả </a:t>
            </a:r>
            <a:r>
              <a:rPr lang="en-US"/>
              <a:t>- </a:t>
            </a:r>
            <a:r>
              <a:rPr lang="en-US" smtClean="0"/>
              <a:t>Nov.23, </a:t>
            </a:r>
            <a:r>
              <a:rPr lang="en-US"/>
              <a:t>2018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8017" y="5256218"/>
            <a:ext cx="103980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Kết quả: </a:t>
            </a:r>
            <a:endParaRPr lang="en-US" sz="200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Mật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độ của dung dịch CocaCola =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0.940754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g/cm3)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; Sai số: 6.238751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% </a:t>
            </a:r>
            <a:endParaRPr lang="en-US" sz="200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Mật độ của dung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dịch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Sunlight_Solution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0.955045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(g/cm3) ; Sai số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: 3.525721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Mật độ của dung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dịch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Olong_Solution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= 0.950561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g/cm3) ; Sai số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 6.640523 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56" y="613954"/>
            <a:ext cx="7206343" cy="48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7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329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Microsoft JhengHei Light</vt:lpstr>
      <vt:lpstr>Arial</vt:lpstr>
      <vt:lpstr>Calibri</vt:lpstr>
      <vt:lpstr>Calibri Light</vt:lpstr>
      <vt:lpstr>Cambria Math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VU QUANG</dc:creator>
  <cp:lastModifiedBy>NGUYEN VU QUANG</cp:lastModifiedBy>
  <cp:revision>12</cp:revision>
  <dcterms:created xsi:type="dcterms:W3CDTF">2018-11-22T03:16:35Z</dcterms:created>
  <dcterms:modified xsi:type="dcterms:W3CDTF">2018-11-23T12:37:04Z</dcterms:modified>
</cp:coreProperties>
</file>