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AF46-5F15-4D08-8534-04C4B2BB24F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C918-CB2A-425B-B34D-21547B10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Thiết kế thí nghiệm – Nov.21,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5760" y="1031966"/>
            <a:ext cx="11168743" cy="390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Detector nhấp nháy NaI(Tl)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Cao thế: 800V – Hệ số khuếch đại: x100 – Chế độ đo CT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Thời gian đo: 1mins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Bố trí thí nghiệm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Detector đến tâm ống: 5.5cm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 Nguồn Am-241 đến tâm ống: 5.0 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Độ cao từ trục (Detector – Nguồn) so với bề mặt bàn: 7.5cm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làm mẫu chuẩn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nước muối (NaCl), đường (C = 90%), Ethanol (C = 90%),  Nước cất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Khối lượng và thể tích chi tiết trong bảng 1.  </a:t>
            </a:r>
            <a:endParaRPr lang="en-US" sz="200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   Báo cáo Kết quả - Nov.21, 2018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785" y="834160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Bảng kết quả thí nghiệm.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Unit:  Mass(g), Volume (mL), N(counts), rho(g/cm3) , mu(cm-1)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85" y="5320588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Phương trình chuẩn hệ số truyền qua:   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785" y="5916886"/>
                <a:ext cx="6101863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−0.037328    + 0.192176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" y="5916886"/>
                <a:ext cx="6101863" cy="632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85" y="1516031"/>
            <a:ext cx="10810238" cy="34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Nov.21,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17" y="5695406"/>
            <a:ext cx="1039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quả: Mật độ của dung dịch CocaCola 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0.979314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g/cm3)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Sai số: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4.266542% 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3" y="613954"/>
            <a:ext cx="7358748" cy="49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Thiết kế thí nghiệm – Nov.23, 2018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286" y="1031966"/>
            <a:ext cx="120287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Detector nhấp nháy NaI(Tl)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Cao thế: 805V – Hệ số khuếch đại: x100 – Chế độ đo CT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Thời gian đo: 2 mins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Bố trí thí nghiệm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Detector đến tâm ống: 5.5cm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Khoảng cách từ  Nguồn Am-241 đến tâm ống: 5.0 cm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Độ cao từ trục (Detector – Nguồn) so với bề mặt bàn: 7.5cm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làm mẫu chuẩn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Dung dịch nước muối (NaCl), đường (C = 90%), Ethanol (C = 90%),  Nước cất, Na2SO4 (C=60%) 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smtClean="0">
                <a:latin typeface="Segoe UI" panose="020B0502040204020203" pitchFamily="34" charset="0"/>
                <a:ea typeface="Microsoft JhengHei Light" panose="020B0304030504040204" pitchFamily="34" charset="-120"/>
                <a:cs typeface="Segoe UI" panose="020B0502040204020203" pitchFamily="34" charset="0"/>
              </a:rPr>
              <a:t>Khối lượng và thể tích chi tiết trong bảng 1.  </a:t>
            </a:r>
            <a:endParaRPr lang="en-US" sz="2000">
              <a:latin typeface="Segoe UI" panose="020B0502040204020203" pitchFamily="34" charset="0"/>
              <a:ea typeface="Microsoft JhengHei Light" panose="020B03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</a:t>
            </a:r>
            <a:r>
              <a:rPr lang="en-US" smtClean="0"/>
              <a:t>Nov.23, </a:t>
            </a:r>
            <a:r>
              <a:rPr lang="en-US"/>
              <a:t>2018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785" y="5455221"/>
            <a:ext cx="103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 trình chuẩn hệ số truyền qua:   </a:t>
            </a:r>
            <a:endParaRPr lang="en-US" sz="24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785" y="5916886"/>
                <a:ext cx="5729966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0.038231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0.086680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" y="5916886"/>
                <a:ext cx="5729966" cy="632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7" y="1075619"/>
            <a:ext cx="10825447" cy="42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139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Báo cáo Kết quả - </a:t>
            </a:r>
            <a:r>
              <a:rPr lang="en-US" smtClean="0"/>
              <a:t>Nov.23, </a:t>
            </a:r>
            <a:r>
              <a:rPr lang="en-US"/>
              <a:t>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017" y="5256218"/>
            <a:ext cx="10398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Kết quả: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Mật độ của dung dịch CocaCola =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0.940754 	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(g/cm3)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; Sai số: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8.035946 %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Mật độ của dung dịch Sunlight_Solution = 0.955045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g/cm3) ; Sai số: 	3.525721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 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Mật độ của dung dịch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Olong_Solution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= 0.950561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g/cm3) ; Sai số: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6.640523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6" y="613954"/>
            <a:ext cx="7206343" cy="4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Microsoft JhengHei Light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QUANG</dc:creator>
  <cp:lastModifiedBy>NGUYEN VU QUANG</cp:lastModifiedBy>
  <cp:revision>15</cp:revision>
  <dcterms:created xsi:type="dcterms:W3CDTF">2018-11-22T03:16:35Z</dcterms:created>
  <dcterms:modified xsi:type="dcterms:W3CDTF">2018-11-23T12:56:02Z</dcterms:modified>
</cp:coreProperties>
</file>