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57" r:id="rId4"/>
    <p:sldId id="259" r:id="rId5"/>
    <p:sldId id="260" r:id="rId6"/>
    <p:sldId id="258" r:id="rId7"/>
    <p:sldId id="277" r:id="rId8"/>
    <p:sldId id="266" r:id="rId9"/>
    <p:sldId id="261" r:id="rId10"/>
    <p:sldId id="262" r:id="rId11"/>
    <p:sldId id="263" r:id="rId12"/>
    <p:sldId id="264" r:id="rId13"/>
    <p:sldId id="279" r:id="rId14"/>
    <p:sldId id="267" r:id="rId15"/>
    <p:sldId id="265" r:id="rId16"/>
    <p:sldId id="268" r:id="rId17"/>
    <p:sldId id="269" r:id="rId18"/>
    <p:sldId id="270" r:id="rId19"/>
    <p:sldId id="280" r:id="rId20"/>
    <p:sldId id="271" r:id="rId21"/>
    <p:sldId id="272" r:id="rId22"/>
    <p:sldId id="273" r:id="rId23"/>
    <p:sldId id="274" r:id="rId24"/>
    <p:sldId id="275" r:id="rId25"/>
    <p:sldId id="282" r:id="rId26"/>
    <p:sldId id="285" r:id="rId27"/>
    <p:sldId id="286" r:id="rId28"/>
    <p:sldId id="283" r:id="rId29"/>
    <p:sldId id="284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C16CB945-8B49-473B-AC9B-7C8E7D3E2A66}">
          <p14:sldIdLst>
            <p14:sldId id="256"/>
            <p14:sldId id="276"/>
            <p14:sldId id="257"/>
            <p14:sldId id="259"/>
            <p14:sldId id="260"/>
            <p14:sldId id="258"/>
            <p14:sldId id="277"/>
            <p14:sldId id="266"/>
            <p14:sldId id="261"/>
            <p14:sldId id="262"/>
            <p14:sldId id="263"/>
            <p14:sldId id="264"/>
            <p14:sldId id="279"/>
            <p14:sldId id="267"/>
            <p14:sldId id="265"/>
            <p14:sldId id="268"/>
            <p14:sldId id="269"/>
            <p14:sldId id="270"/>
            <p14:sldId id="280"/>
            <p14:sldId id="271"/>
            <p14:sldId id="272"/>
            <p14:sldId id="273"/>
            <p14:sldId id="274"/>
            <p14:sldId id="275"/>
          </p14:sldIdLst>
        </p14:section>
        <p14:section name="NEW" id="{D2A72244-C538-4C41-BD85-C5E3C0A16AF8}">
          <p14:sldIdLst>
            <p14:sldId id="282"/>
            <p14:sldId id="285"/>
            <p14:sldId id="286"/>
            <p14:sldId id="283"/>
            <p14:sldId id="28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F54DF-6096-4EF2-A91C-E35597A9CA7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8FD7F-4F44-45F8-92F8-5E94A239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A79-0E3E-FA50-1C4E-59A79016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2C520-7C6D-7A53-91CD-D63619A61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9677-85DF-BBFA-5A54-CEB032B3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E492-2F07-3E3D-72F3-6F8FAA55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3121-E978-F994-1D5B-F48B91D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D66E-EEE5-ADC6-1162-4285F9D7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A59EB-9234-0AE2-4E6E-53D70609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9594-EB79-A603-1870-55C38A4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44B9-5A5C-B444-E630-1DAC5855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1CE1-45B6-C759-5BFF-3665B6E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F8E1B-9B45-6769-0BE3-63701417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347B-782F-9F83-46B1-94BF1C4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4700-AB20-E225-0840-8414DCC3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394F-C083-E7B2-32B9-06BA2EB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5355-2C85-BC66-EEB3-F3B660D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A156-6D4D-C13C-7B20-5DB7EF9A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381E-71CA-2DC1-FE44-44FF07B7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B956-C1F1-4A96-3BDA-DC32BA2F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E5DB-356B-EA93-0ED6-608D7195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6B16-F5E5-F5A4-ED28-84FD0AA1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C47D-015A-EB0C-7BEA-981E63F6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94D1-A546-476B-5101-DC3222C7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0CD6-D4DD-69BC-87C8-6C12DE90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B666-272A-3404-AE43-368F6C86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0E7E-6EAD-716A-DC97-9CB642A4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D14-521C-7894-83F2-3FE0C50D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5B59-8931-7EE3-72FC-FD8BA4EFB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A577-FA6C-F528-6D42-CBF6CB24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5326-0AB3-667D-1075-6D6A30FE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E198-617C-DFE7-4D13-F9FA740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B8E7-27B4-9253-2EAE-40BED617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282-5914-E8C1-4A61-14D8418E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F3F8-5ABF-3CCC-5998-82CB25B8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332E-49D8-2D79-2952-E4596B59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C688A-F075-A5A4-6057-A870C507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6BCEE-0190-667C-F40D-C1F5FCAC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2A288-F1BC-1E19-01A8-89160590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B5969-1C06-1986-F62C-5D01A11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3C767-FF82-6EAF-5F13-90D818D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FDAA-1DFE-B262-FDF8-85D19F02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CF513-B2EE-32B1-6064-8C43C325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C7E35-FFA6-EC6A-AD58-D528423D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0355F-06E6-E8B4-165D-F1726D1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AAFE3-108C-06F8-CB94-DA37CA3D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DCDE9-DC20-77BE-74E0-EAE761F1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B4ED0-82CE-1D84-0626-696C9252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710C-A33E-7A7C-7FA5-B2CE6F58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53C8-915A-B8BA-80CB-E4BFCF34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BDB1-F37A-CFAF-3191-5759DE37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5145-8088-3DCE-F659-D8AE528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4E32-1D52-498F-17FA-0900C87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2573-8744-14CB-0537-27BA0C28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C3A-FE39-07C6-66A2-61BF44A6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326C3-5880-2716-42AF-7E7FA43C9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8960-07E2-C81A-8E4A-0B13F485E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C0CB-9B12-8F50-075F-4BBF9413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8972-765E-B145-8828-42227A5B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423BE-4BC4-44F3-2F8C-5C60E8E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7B4E7-EDD9-6CFF-E080-453DCF69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5C45-22CA-A8AE-FA9F-7968C0FC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441C-534D-D8EF-E906-6C6C9CE12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EC8E-32AD-4A45-85C8-D967DF36640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14E-D8C1-834D-A04C-5122A38F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5DAB-D0D5-4F50-7DD4-DFB63317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DD1B-C72D-4146-A81D-E2F09579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D444-2844-6555-3CFE-CB9BE062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870C-6CC8-CA4B-17CE-0233D8815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23A99-D0AD-B27C-1618-BBF478C8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" y="-10138"/>
            <a:ext cx="11996178" cy="68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657E-BB05-5A7F-8DFA-E0D56BF2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2E0C-45EA-B52F-F7FB-DC6ECC32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D0A9B-D1B4-83DC-DDD2-FE88D673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0" y="337785"/>
            <a:ext cx="11359963" cy="65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8FF6-AA88-A53F-8DC6-228B991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71C7-6469-AE86-B61D-DD1C0248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2F82A-A3F9-EC19-FE6C-C9274EC4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3" y="0"/>
            <a:ext cx="11540557" cy="6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14F-A318-34E6-3CE3-BC1A055F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A3B2-B261-BFAF-1A53-6186150D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370-CE24-98EA-A8F8-9B25822E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0" y="100293"/>
            <a:ext cx="11537017" cy="67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541-CD25-3CC5-7019-4B11F854EB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KIỆT CHÚ 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D8B72-3845-96D8-AEAA-D290A41C5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35"/>
            <a:ext cx="1219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4792-B363-355C-2118-0D917C4A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E53C-8A24-4941-E944-F8A27FCA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57CB6-F8F1-DA56-1027-9E53EE11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E1CD-7F7A-8BBC-AA35-6DD3A415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5D20-8179-CB5F-7339-2F10853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8DA82-8225-50D4-4572-C1B9F1E5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" y="165847"/>
            <a:ext cx="11432802" cy="66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C72-8155-9DFB-60FF-E382351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DB60-4B4D-0717-C772-17B490D4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87A65-FAE5-4131-A75E-FB7947BA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4" y="158871"/>
            <a:ext cx="11631706" cy="66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41D-BB87-7A58-2831-474210C3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A338-C9DF-FA2A-1767-B1028CC2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BD983-7550-3754-DE90-6DC538AD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" y="113270"/>
            <a:ext cx="11480147" cy="66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44C2-CC0A-5214-DA83-3AD4A424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1430-82C5-FDF4-381F-5B8BAA4E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BA824-00F8-6FDF-DBBC-CD42721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" y="0"/>
            <a:ext cx="11460455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541-CD25-3CC5-7019-4B11F854EB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CHPT AN NHIÊN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1823E-964B-7A50-9EAF-616265D5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7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B50E-CE23-75AE-44B5-B3DDD66B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CB38D-1D08-65F1-FCC0-CF711835C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3681"/>
              </p:ext>
            </p:extLst>
          </p:nvPr>
        </p:nvGraphicFramePr>
        <p:xfrm>
          <a:off x="838200" y="1470544"/>
          <a:ext cx="3074894" cy="50965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7627">
                  <a:extLst>
                    <a:ext uri="{9D8B030D-6E8A-4147-A177-3AD203B41FA5}">
                      <a16:colId xmlns:a16="http://schemas.microsoft.com/office/drawing/2014/main" val="2514178245"/>
                    </a:ext>
                  </a:extLst>
                </a:gridCol>
                <a:gridCol w="2357267">
                  <a:extLst>
                    <a:ext uri="{9D8B030D-6E8A-4147-A177-3AD203B41FA5}">
                      <a16:colId xmlns:a16="http://schemas.microsoft.com/office/drawing/2014/main" val="1668343543"/>
                    </a:ext>
                  </a:extLst>
                </a:gridCol>
              </a:tblGrid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48642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HTAUTO HÀ NỘI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041733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Kiệt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476367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Nhiên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387129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Sài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Gòn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0050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Quyền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66460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ASCSG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984794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 HẠNH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363529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Angau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82177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894864"/>
                  </a:ext>
                </a:extLst>
              </a:tr>
              <a:tr h="4633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 Anh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9241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EA8D1C-6F15-FF87-67D3-CF72AC21363D}"/>
              </a:ext>
            </a:extLst>
          </p:cNvPr>
          <p:cNvGraphicFramePr>
            <a:graphicFrameLocks noGrp="1"/>
          </p:cNvGraphicFramePr>
          <p:nvPr/>
        </p:nvGraphicFramePr>
        <p:xfrm>
          <a:off x="4294654" y="1470544"/>
          <a:ext cx="5279652" cy="29688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59181">
                  <a:extLst>
                    <a:ext uri="{9D8B030D-6E8A-4147-A177-3AD203B41FA5}">
                      <a16:colId xmlns:a16="http://schemas.microsoft.com/office/drawing/2014/main" val="4125546463"/>
                    </a:ext>
                  </a:extLst>
                </a:gridCol>
                <a:gridCol w="2420471">
                  <a:extLst>
                    <a:ext uri="{9D8B030D-6E8A-4147-A177-3AD203B41FA5}">
                      <a16:colId xmlns:a16="http://schemas.microsoft.com/office/drawing/2014/main" val="832387644"/>
                    </a:ext>
                  </a:extLst>
                </a:gridCol>
              </a:tblGrid>
              <a:tr h="58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doanh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22495"/>
                  </a:ext>
                </a:extLst>
              </a:tr>
              <a:tr h="58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33,349,281,880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3481915"/>
                  </a:ext>
                </a:extLst>
              </a:tr>
              <a:tr h="58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 Công Hoan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18,890,098,800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893462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Phước Vinh</a:t>
                      </a:r>
                      <a:endParaRPr lang="vi-V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5,068,576,634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809937"/>
                  </a:ext>
                </a:extLst>
              </a:tr>
              <a:tr h="586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Trần Nhật Diệp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2,361,900,000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530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D1616B6-ED0C-AC39-D548-00D41A10DD6F}"/>
              </a:ext>
            </a:extLst>
          </p:cNvPr>
          <p:cNvSpPr txBox="1"/>
          <p:nvPr/>
        </p:nvSpPr>
        <p:spPr>
          <a:xfrm>
            <a:off x="4061012" y="4545106"/>
            <a:ext cx="8130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channel Sale: Online Direct Market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Social Media &amp; Affiliate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4/2022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Toyota, Toyota Indo, Denso, SSS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Tokico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quay hang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4/2022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2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10BC-402F-F9C5-A1EE-78D5601A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C94F-2DB9-DA2C-58AF-156D4DF5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8DCCB-C23D-BBCA-E842-F1E89BDF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2" y="0"/>
            <a:ext cx="12156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3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9B55-634A-D3A0-08A2-56B5F69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A234-1F26-BAF9-59CB-849BDC74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1236F-E725-C809-C9D3-6540898B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4" y="0"/>
            <a:ext cx="10312774" cy="68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524A-D3C8-A022-D066-502D607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7A51-8AE7-78DD-8934-78298655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0D215-62C2-D417-C50D-B55B6833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9" y="139793"/>
            <a:ext cx="11613531" cy="65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D1B3-36C1-BE7E-0983-21E8A246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FC63-0329-E9AD-6D2F-493F7390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1D681-E4A7-98E9-CF47-B66ACF9E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0" y="131949"/>
            <a:ext cx="11916067" cy="65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B026-0E2B-A380-73BA-2F61BBE5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0770-0D6D-BEDD-D984-B3F5B9B8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5FA14-1732-EAED-A5C5-C5BE76C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2" y="215153"/>
            <a:ext cx="12014728" cy="67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4FA6-374A-265E-E62B-00AC2AD7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0291-549B-F9B9-28F1-E9E16868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05265-1D56-D619-2A0D-3D61AC92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94129"/>
            <a:ext cx="11766176" cy="66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4525-CE6E-1B32-1B45-C3A74283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FFDF-77BC-7E4F-56C6-C54CEB7A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74D9-40A5-1CD6-7791-8A2FF020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72" y="0"/>
            <a:ext cx="12291172" cy="68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0CED-2612-D87D-E7BE-58AC2175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883B-1305-01BB-735B-2AA902D3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24AB2-4A6B-0F88-4DE1-2CFB713C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651"/>
            <a:ext cx="12192000" cy="68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8BF7-78B9-5F22-4F5E-3D07A510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C92C4-A9DB-1EA9-29A1-D2562033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4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422E-20BD-8566-6EE5-F308D6C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52C6-47D7-C1C9-6BCA-C13B37C8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97896-4547-F96E-E7BF-ED5D1E30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8565" cy="67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3713-6BA5-5AEE-4DC3-5605A94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58FE-7F57-C0D1-F44A-78E1AED3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AD840-38DC-096D-31EB-355EAA73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1671" cy="68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0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AE40-8E22-4CA9-FDFA-D849A4D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01E2-3718-B4B5-92D5-FB8F0AC7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042C-4F9B-FD26-5528-1FDCEE4A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50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27FB-B69D-1800-121E-3DEF7B14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08A3-B777-37C5-B300-26E4D2A9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CA82F-4F72-CAC3-21A4-374D2657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1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1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0A22-FF94-B46A-D426-2E309BC1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78CD-075C-608B-6381-D7519EFA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F141E-7FCD-0FA2-8378-EB5F590C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0"/>
            <a:ext cx="11499197" cy="6535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3020F8-C81B-9AB4-3CBE-B3341E66C256}"/>
              </a:ext>
            </a:extLst>
          </p:cNvPr>
          <p:cNvSpPr/>
          <p:nvPr/>
        </p:nvSpPr>
        <p:spPr>
          <a:xfrm>
            <a:off x="7030571" y="2103437"/>
            <a:ext cx="5306826" cy="152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CC62-B94C-3800-D220-0D44A11E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F5EE-F9AE-1862-B9DA-DA75117D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16A62-B0BE-36F5-2AC9-600AD2E5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73"/>
            <a:ext cx="12192000" cy="67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83BF66-8682-8DA8-4099-A863DB0CEF61}"/>
              </a:ext>
            </a:extLst>
          </p:cNvPr>
          <p:cNvSpPr/>
          <p:nvPr/>
        </p:nvSpPr>
        <p:spPr>
          <a:xfrm>
            <a:off x="8982635" y="1825625"/>
            <a:ext cx="3603812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F15-A80A-FD47-D6D3-F23D049B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4BA-5DC1-179A-9650-5B11E35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4B533-40C9-271E-669C-9ABF935E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0"/>
            <a:ext cx="11903449" cy="68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7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E541-CD25-3CC5-7019-4B11F854EB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QUANG SÀI GÒN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A941F-6027-63D5-2C00-D843508B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389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FB57-9F34-6526-CDCB-CE92A65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FA68-C13D-623F-72E6-87ECDF49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3C4D0-33C6-5A01-EDAB-5E9F41DA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548C-FD98-EB27-2933-618BAB72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40A0-F6C2-4778-C97E-F8F633F1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23FAE-043C-7CAA-1DB1-5F60DBDB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4" y="17553"/>
            <a:ext cx="11793071" cy="68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187</Words>
  <Application>Microsoft Office PowerPoint</Application>
  <PresentationFormat>Widescreen</PresentationFormat>
  <Paragraphs>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Danh sách khách hàng cần quan tâm</vt:lpstr>
      <vt:lpstr>PowerPoint Presentation</vt:lpstr>
      <vt:lpstr>PowerPoint Presentation</vt:lpstr>
      <vt:lpstr>PowerPoint Presentation</vt:lpstr>
      <vt:lpstr>PowerPoint Presentation</vt:lpstr>
      <vt:lpstr>QUANG SÀI GÒN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KIỆT CHÚ 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CHPT AN NHIÊN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7</cp:revision>
  <dcterms:created xsi:type="dcterms:W3CDTF">2022-09-13T02:28:23Z</dcterms:created>
  <dcterms:modified xsi:type="dcterms:W3CDTF">2022-09-13T05:55:20Z</dcterms:modified>
</cp:coreProperties>
</file>