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0" r:id="rId4"/>
    <p:sldId id="262" r:id="rId5"/>
    <p:sldId id="259" r:id="rId6"/>
    <p:sldId id="260" r:id="rId7"/>
    <p:sldId id="261" r:id="rId8"/>
    <p:sldId id="263" r:id="rId9"/>
    <p:sldId id="264" r:id="rId10"/>
    <p:sldId id="269" r:id="rId11"/>
    <p:sldId id="258" r:id="rId12"/>
    <p:sldId id="265" r:id="rId13"/>
    <p:sldId id="266" r:id="rId14"/>
    <p:sldId id="268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3732-7E94-62EF-B9E4-2021C53E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58130-3732-1CF0-4AD8-FAA2FDC0F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ACE6-21B0-3096-2F66-20BCDF80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5FF29-CBF6-6571-B11F-A244BE2E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A954-D023-935D-BFAE-E2AA0EE7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6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9C41-68D7-912E-95CB-F33E136E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463BD-7C0D-9F10-CB6C-92C784A9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B94BC-88CA-F589-9AE7-009630E0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A2A60-38C2-EAAE-B69D-B91DE63C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CDA4-1717-F89C-D680-C8793D92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8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3139E-7A88-B123-9C80-682E9F4EB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65F84-3E82-20DB-D37E-F701EA43C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A568-9BB9-68B8-0CD2-2EC967D7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F773E-6701-47F8-1A90-33ED9F5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4A74-128F-DED8-4E88-9B9DBB38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F718-9CDE-A74C-FA64-AFA5CAED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BDC2-D474-CBDC-C4DD-D84268CE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C52B8-D67A-2589-1FA4-4685A18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C0F34-2513-8271-4971-F8313543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FF23-A098-705E-D904-1D3512B8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5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D96F-EAD1-E071-58D9-C63EE98F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876E6-C5D4-24F0-F7C8-990AF5D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D4B3B-2D26-8CD0-B0D8-29D3BFF7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5E4A2-1C0B-FF19-CF8C-4F66480E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1715D-B46F-9D16-F630-D8FF714F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8E6C-99D2-8D51-9DFD-02A11E8F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1F8C-DF7C-D7C0-BC2F-9DEA5E3AC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BECB-2DCF-B918-82FE-580A501D5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82C69-1C5D-4BA0-B80F-CDE983F7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DB4E3-EE1D-B298-0BEE-EF263159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6CB75-733E-DE93-DD5E-8C32EAC3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4F2B-52FB-963D-5B0A-FF084C98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55602-0A7A-22B7-1FFC-7E9D76F6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8392A-A4E8-4D61-F1F4-A1C53ABC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562EF-6A11-D615-F11A-40C1C45E2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F886D-151C-376C-616E-510F4E13E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1B337-ADF6-214A-F9A8-E2EC7BC0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0D995-2213-2E29-1F3E-37F3DA1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4B437-B05D-C215-9B72-BFB28FC3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2A07-2E00-2D4B-8832-5BAFB9E2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1657F-71C2-E77D-2041-603EA29E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53121-BC7A-7D7F-8A10-5E2A80A0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DF0DD-707E-3F68-483C-E390B591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1C4BA-6C61-E552-67FC-E157640A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BFDF6-C1DC-9E8C-AC0D-F2EB400C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31417-545B-C578-34CF-AA24C993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560A-F0EC-FC75-324D-2B3CA291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31A8-2831-BAAD-80D0-049B85355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EC8A6-A837-8B44-DB8D-E3F5D4742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6B8F2-9C75-AEF7-5991-EF783313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BC37B-388D-46EF-CF69-DEFB15C9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F84F-6C5C-E0FB-3339-785B7197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6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0E7A-86B7-7B3E-FFE2-436867D7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3C9FB-DF19-F318-9623-E13358727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21078-1E73-67B7-49A2-483FF920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A0AEB-AF81-8E2C-810E-CE843DB4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9D968-34FD-1000-A8F4-5548D986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EEF6E-220A-75C1-FBCF-868623CA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742D2-D59C-55ED-9833-DF1CA904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F8CEF-1000-BE36-0174-C0ACEFC87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A5BD-29F6-18CA-0F8E-D48A5B771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2C5D-4430-42E4-8758-0B81F80A3D5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2689-782A-8AAA-4B3B-79849FE73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D22A-D3D8-54F1-1DDB-EA837D42D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4CEF-EBE4-D0AE-BB8D-49DE581B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B96-444B-6BB0-C4CD-C78622C0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2447" cy="42389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hang 2022 (03/01-31/08)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59,75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Gòn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Kiệt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CHCT-Anh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Hiền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2, 3, 5, 7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35.6%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DIACON: 17.5%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BANEP: 11%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2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4F4-5FCD-4217-BE86-336D7252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6D7A-929A-2116-5E1A-4542A2C5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7327D-EB09-1C40-1ED3-085DF3C2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5" y="0"/>
            <a:ext cx="12080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1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C8B5-F73E-F418-16BC-75E74752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926F-5A73-0188-B538-37ED0D10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399D7-C9F2-DC3B-3CE2-69E77866C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2" y="0"/>
            <a:ext cx="11802035" cy="68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2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4CEF-EBE4-D0AE-BB8D-49DE581B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 CHPT Anh </a:t>
            </a:r>
            <a:r>
              <a:rPr lang="en-US" dirty="0" err="1"/>
              <a:t>Hiền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B96-444B-6BB0-C4CD-C78622C0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238999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285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1,7,8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126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51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1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99F0-EF81-01C3-F8C8-44A91A2C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2C68-0AC8-1E86-5001-9D168670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11DBF-C484-4F9C-5844-85E6E2454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8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66DB-4C34-EE00-103D-24A4877B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3B33-80E7-32CC-B9B1-A120ABE8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99B63-5A2A-426E-CC20-3DCE0793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1" y="103374"/>
            <a:ext cx="11941829" cy="66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4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1A3C-E38C-2E2D-6704-A1CAC584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1DC1-2153-0FAC-7B50-D0EAFE89F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33123-C714-38B7-A55D-F656B6B8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3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5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4CEF-EBE4-D0AE-BB8D-49DE581B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ượ</a:t>
            </a:r>
            <a:r>
              <a:rPr lang="en-US" dirty="0"/>
              <a:t>ng </a:t>
            </a:r>
            <a:r>
              <a:rPr lang="en-US" dirty="0" err="1"/>
              <a:t>khách</a:t>
            </a:r>
            <a:r>
              <a:rPr lang="en-US" dirty="0"/>
              <a:t> hang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B96-444B-6BB0-C4CD-C78622C0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65" y="1825625"/>
            <a:ext cx="6073589" cy="4667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HAIDAO: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1,9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243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LAI, GIẢM SỐC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8A351-DEFE-9708-27FB-0EFCBD7B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54" y="1690688"/>
            <a:ext cx="56102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6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89B8-85B6-EAA8-58F8-8649C3F0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D43E-06EA-470A-936E-E01EFB7B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68ADB-49F8-401D-239F-F6B9DB02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7235"/>
            <a:ext cx="11819965" cy="688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176A-2EAF-FA75-D941-ABEFE14E0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2C7D-5BB7-59E8-EBF2-2CFE3B20D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0E618-C4E5-C3AA-3993-E4C4E8D9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0" y="-73213"/>
            <a:ext cx="12097870" cy="69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2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C50-E00E-B055-E272-C25DE797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F6E5-493E-CCB9-B24A-3798131A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6EB0A-B647-0789-B8D4-147E7CB7A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1"/>
          <a:stretch/>
        </p:blipFill>
        <p:spPr>
          <a:xfrm>
            <a:off x="118770" y="64200"/>
            <a:ext cx="12355617" cy="67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9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4CEF-EBE4-D0AE-BB8D-49DE581B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 Quang </a:t>
            </a:r>
            <a:r>
              <a:rPr lang="en-US" dirty="0" err="1"/>
              <a:t>Sài</a:t>
            </a:r>
            <a:r>
              <a:rPr lang="en-US" dirty="0"/>
              <a:t> </a:t>
            </a:r>
            <a:r>
              <a:rPr lang="en-US" dirty="0" err="1"/>
              <a:t>Gòn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B96-444B-6BB0-C4CD-C78622C0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238999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375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2, 4, 7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173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Diacon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150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AEEE-6956-8ED5-E0C4-D8844152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1C5E-9095-83AA-3CD3-4382FA9A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27271-BDA2-1BBA-BF3A-5A18A828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6" y="182562"/>
            <a:ext cx="1156210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7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5585-0DD8-BC8C-6B7F-C86C3B2F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02E4-9C2A-CE82-7A1F-2258FEF8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81224-F240-3DF3-347F-7E7222EA3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72" y="91608"/>
            <a:ext cx="11763928" cy="67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2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5047-B666-884D-5546-37137267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8775-44C0-3DFC-231D-7C9AE8C7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A3586-5653-1C94-85A9-8DDE41714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09173" cy="66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4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4CEF-EBE4-D0AE-BB8D-49DE581B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 </a:t>
            </a:r>
            <a:r>
              <a:rPr lang="en-US" dirty="0" err="1"/>
              <a:t>Kiệt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B96-444B-6BB0-C4CD-C78622C0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238999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334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2, 5, 7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121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Diacon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108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0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C354-EFE7-BA37-6E65-40D85661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C4C8-75C8-EEEB-695B-906AB9EF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D43B5-D504-0C72-9FD6-7A58D638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2" y="77572"/>
            <a:ext cx="11877956" cy="67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4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356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Diễn giải chung</vt:lpstr>
      <vt:lpstr>PowerPoint Presentation</vt:lpstr>
      <vt:lpstr>PowerPoint Presentation</vt:lpstr>
      <vt:lpstr>Diễn giải: Quang Sài Gòn</vt:lpstr>
      <vt:lpstr>PowerPoint Presentation</vt:lpstr>
      <vt:lpstr>PowerPoint Presentation</vt:lpstr>
      <vt:lpstr>PowerPoint Presentation</vt:lpstr>
      <vt:lpstr>Diễn giải: Kiệt Chú ba</vt:lpstr>
      <vt:lpstr>PowerPoint Presentation</vt:lpstr>
      <vt:lpstr>PowerPoint Presentation</vt:lpstr>
      <vt:lpstr>PowerPoint Presentation</vt:lpstr>
      <vt:lpstr>Diễn giải: CHPT Anh Hiền</vt:lpstr>
      <vt:lpstr>PowerPoint Presentation</vt:lpstr>
      <vt:lpstr>PowerPoint Presentation</vt:lpstr>
      <vt:lpstr>PowerPoint Presentation</vt:lpstr>
      <vt:lpstr>Diễn giải: các đối tượng khách hang quan tâm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</dc:creator>
  <cp:lastModifiedBy>TAM</cp:lastModifiedBy>
  <cp:revision>4</cp:revision>
  <dcterms:created xsi:type="dcterms:W3CDTF">2022-09-08T03:48:17Z</dcterms:created>
  <dcterms:modified xsi:type="dcterms:W3CDTF">2022-09-08T04:57:07Z</dcterms:modified>
</cp:coreProperties>
</file>