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3BCC8-DF8B-1EA1-8C6E-4DA46080F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2CC028-1B2E-130E-09B5-0FCAC3D4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685356-C771-475C-6550-FEBB0D8E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C34BD-8207-AC80-80D0-21DB5996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E66DC7-487B-4724-EC22-05247DF5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4B2EA-E5AD-5165-5BD7-2A4D3BDE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0F9BEB-985E-5538-23F9-1EC63DA1A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3539FD-B6A6-C298-9B18-0DA700B7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CB45A4-3080-B527-958F-CACDEB58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7F45E1-3E71-A468-94BB-A0E01BA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BF48B8-5CEC-EFB1-2EDB-18E3163B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ACC729-7E95-FDDA-D092-B39AEE80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CB91F2-B1AE-59B7-13A4-5B850011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3272D5-6477-705E-D8C0-DD875AB4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0A0D5-A42E-8D52-78FC-41CF3307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F8C93-BC57-CD64-86F0-66118294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2709AA-3284-69DB-2F6D-C5C050A3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F229C6-0EF0-9E6D-36CE-B8FE7417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B71CE4-A9FC-9007-CEA8-866CD75C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8F8D6-513F-40E3-2D2A-9860552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63839-3A37-AF82-7176-8FE92C3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E892CD-B971-5CBD-B336-9F37D582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6FC155-F2DD-DECC-E15A-6E4A1C4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8FAA26-0EE1-5C02-8F00-ACEECAF7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8E9F29-700C-2D80-5ADC-D881370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5D540-C3BF-4BAD-2B54-02F56000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BC3ED-ACB1-66AB-3923-2FD6A406D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D7CE70-2455-31E1-71C6-3DECEE0E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B29ABF-D31C-2A23-602A-26378358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86E5FA-D99E-FAD4-06E4-A381866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66FACE-6288-9EF4-947F-0F2EDDAD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34817-62E9-E924-EFDA-F35AD2B4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8B1AF-A2A8-37D6-575B-3EEE16B8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A56A4D-4B76-21DC-E816-6C50782F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7F7C60-6D44-167F-4B1A-39630AC20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13E68A-6337-522A-24A4-CBC680F64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1FA0F9-3CC7-17CF-FF57-520DB20E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0219DC-9213-288A-0AD6-92ADC9CB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28E38E-1290-6487-34D1-B6ABB33B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D7D70-2A70-1CAA-10BD-48E95C07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4A539C-EA0B-6D52-8E09-D5D54BEB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A66888-D22A-017C-BE60-08F8BC18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B68598-F0B1-553B-8965-C04B6D5C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1DF4F0-4117-72C1-AB28-0ADD3F5F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E658F6-F603-0889-CF9E-C0C332DF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B6F388-2229-030C-D7E3-0E37BF4A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2CA74-D480-2ED7-2EF5-FA7FD794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AADBE-92BB-DE9B-076E-881D4933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016625-98F9-EF1D-54F9-1ADA83EF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D7BA23-DF9C-CE54-4756-E71CFBC1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4F37F9-CF32-9147-0141-E4D9DD7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87EC9F-4A27-42AC-E863-707B69CF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2C5C6-33AF-C848-1BDE-C4866C8E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2E5FE6-8A49-BBA1-F584-FBFF9D523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CDCECA-5D58-22B9-902C-41847C12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34257-1970-1EA7-E2A5-B1101736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D1C34E-7881-1E68-5795-1110397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D737FE-D68D-D5DA-E58F-9873639F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0A2ED-B6AD-19F3-3FE0-239AC5DA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08DAE5-C545-C6BF-1278-F01CDCA5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CCAA2-8C91-CBFD-E49A-2FBBE1ED2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E694-ECA0-4A12-AF39-7FC1D66EB5A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0BB88A-5DB2-A073-5E2A-5C44BA703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6FF06-7164-E9C0-35C0-F7207A31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19E2-58EB-4444-BA1C-5CC684FE5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309580-959C-8F8C-918E-4C247FAB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7914" cy="896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C2D2EE-21CB-4558-C4D1-49FA181A80D7}"/>
              </a:ext>
            </a:extLst>
          </p:cNvPr>
          <p:cNvSpPr txBox="1"/>
          <p:nvPr/>
        </p:nvSpPr>
        <p:spPr>
          <a:xfrm>
            <a:off x="251130" y="1345826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</a:rPr>
              <a:t>Phân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tích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bán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hàng</a:t>
            </a:r>
            <a:r>
              <a:rPr lang="en-US" sz="3200" b="1" dirty="0">
                <a:solidFill>
                  <a:srgbClr val="002060"/>
                </a:solidFill>
              </a:rPr>
              <a:t> – 01-22/09/2022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553F990-1531-E771-7244-8555D361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1" y="1930601"/>
            <a:ext cx="2988876" cy="1954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EE711A-CF93-9D84-AAEF-F966F24B58FD}"/>
              </a:ext>
            </a:extLst>
          </p:cNvPr>
          <p:cNvSpPr txBox="1"/>
          <p:nvPr/>
        </p:nvSpPr>
        <p:spPr>
          <a:xfrm>
            <a:off x="212638" y="4005544"/>
            <a:ext cx="3330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Thứ</a:t>
            </a:r>
            <a:r>
              <a:rPr lang="en-US" dirty="0"/>
              <a:t> 2,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Thứ</a:t>
            </a:r>
            <a:r>
              <a:rPr lang="en-US" dirty="0"/>
              <a:t> 6, </a:t>
            </a:r>
            <a:r>
              <a:rPr lang="en-US" dirty="0" err="1"/>
              <a:t>Thứ</a:t>
            </a:r>
            <a:r>
              <a:rPr lang="en-US" dirty="0"/>
              <a:t> 7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ĐỀ XUẤT: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FlashSale</a:t>
            </a:r>
            <a:r>
              <a:rPr lang="en-US" sz="1400" dirty="0"/>
              <a:t>, </a:t>
            </a:r>
            <a:r>
              <a:rPr lang="en-US" sz="1400" dirty="0" err="1"/>
              <a:t>khuyến</a:t>
            </a:r>
            <a:r>
              <a:rPr lang="en-US" sz="1400" dirty="0"/>
              <a:t> </a:t>
            </a:r>
            <a:r>
              <a:rPr lang="en-US" sz="1400" dirty="0" err="1"/>
              <a:t>mãi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 2,3; </a:t>
            </a:r>
            <a:r>
              <a:rPr lang="en-US" sz="1400" dirty="0" err="1"/>
              <a:t>Ưu</a:t>
            </a:r>
            <a:r>
              <a:rPr lang="en-US" sz="1400" dirty="0"/>
              <a:t> </a:t>
            </a:r>
            <a:r>
              <a:rPr lang="en-US" sz="1400" dirty="0" err="1"/>
              <a:t>đãi</a:t>
            </a:r>
            <a:r>
              <a:rPr lang="en-US" sz="1400" dirty="0"/>
              <a:t> </a:t>
            </a:r>
            <a:r>
              <a:rPr lang="en-US" sz="1400" dirty="0" err="1"/>
              <a:t>giảm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 </a:t>
            </a:r>
            <a:r>
              <a:rPr lang="en-US" sz="1400" dirty="0" err="1"/>
              <a:t>tuần</a:t>
            </a:r>
            <a:r>
              <a:rPr lang="en-US" sz="1400" dirty="0"/>
              <a:t>;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Marketing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dirty="0"/>
              <a:t> 5, 6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B5F33E9-A32A-CC04-CA43-4F4F7DAD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7" y="1844964"/>
            <a:ext cx="3330035" cy="2062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F250C8-0F42-6555-B944-C62BB0756373}"/>
              </a:ext>
            </a:extLst>
          </p:cNvPr>
          <p:cNvSpPr txBox="1"/>
          <p:nvPr/>
        </p:nvSpPr>
        <p:spPr>
          <a:xfrm>
            <a:off x="3200209" y="4030177"/>
            <a:ext cx="3645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Ngày</a:t>
            </a:r>
            <a:r>
              <a:rPr lang="en-US" dirty="0"/>
              <a:t> 6, 12, </a:t>
            </a:r>
            <a:r>
              <a:rPr lang="en-US" dirty="0" err="1"/>
              <a:t>và</a:t>
            </a:r>
            <a:r>
              <a:rPr lang="en-US" dirty="0"/>
              <a:t> 19 /9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; </a:t>
            </a:r>
            <a:r>
              <a:rPr lang="en-US" dirty="0" err="1"/>
              <a:t>ngày</a:t>
            </a:r>
            <a:r>
              <a:rPr lang="en-US" dirty="0"/>
              <a:t> 19/9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735M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DBCC740-6AE7-9225-78E5-B00BE536B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41" y="0"/>
            <a:ext cx="4678227" cy="2283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4D7A7F1-13E0-3A52-B542-FAE0F1258B3B}"/>
              </a:ext>
            </a:extLst>
          </p:cNvPr>
          <p:cNvSpPr txBox="1"/>
          <p:nvPr/>
        </p:nvSpPr>
        <p:spPr>
          <a:xfrm>
            <a:off x="7262641" y="2423959"/>
            <a:ext cx="467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sốc</a:t>
            </a:r>
            <a:r>
              <a:rPr lang="en-US" dirty="0"/>
              <a:t> (45%), DIACON (25%), BANEP (11%),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sales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hang </a:t>
            </a:r>
            <a:r>
              <a:rPr lang="en-US" dirty="0" err="1"/>
              <a:t>GiamSoc</a:t>
            </a:r>
            <a:r>
              <a:rPr lang="en-US" dirty="0"/>
              <a:t>, DIACON </a:t>
            </a:r>
            <a:r>
              <a:rPr lang="en-US" dirty="0" err="1"/>
              <a:t>và</a:t>
            </a:r>
            <a:r>
              <a:rPr lang="en-US" dirty="0"/>
              <a:t> BANEP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4776845-A60F-6065-D0C9-35E5EF406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645" y="3715256"/>
            <a:ext cx="4678227" cy="3151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54B28E-6C8A-CC4A-3CD8-A0FDD7DFC57E}"/>
              </a:ext>
            </a:extLst>
          </p:cNvPr>
          <p:cNvSpPr txBox="1"/>
          <p:nvPr/>
        </p:nvSpPr>
        <p:spPr>
          <a:xfrm>
            <a:off x="3717879" y="4927400"/>
            <a:ext cx="354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</a:p>
          <a:p>
            <a:r>
              <a:rPr lang="en-US" b="1" dirty="0"/>
              <a:t>VIP (39.8%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) </a:t>
            </a:r>
            <a:r>
              <a:rPr lang="en-US" dirty="0"/>
              <a:t>hay (1% KH VIP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6.9%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),</a:t>
            </a: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</a:t>
            </a:r>
          </a:p>
          <a:p>
            <a:r>
              <a:rPr lang="en-US" dirty="0"/>
              <a:t>B (16.8%), </a:t>
            </a:r>
          </a:p>
          <a:p>
            <a:r>
              <a:rPr lang="en-US" dirty="0"/>
              <a:t>A+ (15%) </a:t>
            </a:r>
          </a:p>
        </p:txBody>
      </p:sp>
    </p:spTree>
    <p:extLst>
      <p:ext uri="{BB962C8B-B14F-4D97-AF65-F5344CB8AC3E}">
        <p14:creationId xmlns:p14="http://schemas.microsoft.com/office/powerpoint/2010/main" val="88516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" y="668740"/>
            <a:ext cx="6101557" cy="6189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1905" y="2102978"/>
            <a:ext cx="51596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Thống kê hiện tại, Doanh số trung bình của tệp khách hàng 9 tháng năm 2022 là 42M; trung bình của top khách hàng có doanh số trên 100M trong 9 tháng năm 2022 là 128M. Tiêu chí KPI về doanh số:</a:t>
            </a:r>
          </a:p>
          <a:p>
            <a:r>
              <a:rPr lang="vi-VN" dirty="0"/>
              <a:t>1/ Doanh số trung bình tháng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vi-VN" dirty="0"/>
          </a:p>
          <a:p>
            <a:r>
              <a:rPr lang="vi-VN" dirty="0"/>
              <a:t>Vượt 150M, Discount 5% giá trị đơn hàng</a:t>
            </a:r>
          </a:p>
          <a:p>
            <a:r>
              <a:rPr lang="vi-VN" dirty="0"/>
              <a:t>Vượt 100M-150M, Discount 3% giá trị đơn hàng</a:t>
            </a:r>
          </a:p>
          <a:p>
            <a:r>
              <a:rPr lang="vi-VN" dirty="0"/>
              <a:t>Vượt 50M-100M, Discount 2% giá trị đơn hàng</a:t>
            </a:r>
          </a:p>
          <a:p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20%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: </a:t>
            </a:r>
            <a:r>
              <a:rPr lang="en-US" dirty="0" err="1"/>
              <a:t>chiết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1</a:t>
            </a:r>
            <a:r>
              <a:rPr lang="en-US" dirty="0" smtClean="0"/>
              <a:t>%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50%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: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3%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80%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: </a:t>
            </a:r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Chiết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20- 50M: 1%</a:t>
            </a:r>
          </a:p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50-100M: 2%</a:t>
            </a:r>
          </a:p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100-150M: 3%</a:t>
            </a:r>
          </a:p>
          <a:p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150M: 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phí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Overhead = COGS*14%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Đề xuất chiết khấu theo thanh toán</vt:lpstr>
      <vt:lpstr>Chiết khấu theo quý</vt:lpstr>
      <vt:lpstr>Chi phí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11</cp:revision>
  <dcterms:created xsi:type="dcterms:W3CDTF">2022-09-22T07:00:20Z</dcterms:created>
  <dcterms:modified xsi:type="dcterms:W3CDTF">2022-09-28T10:31:47Z</dcterms:modified>
</cp:coreProperties>
</file>