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0282-66BE-4AD0-ACD0-6AB56F5E2C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B0E4-3431-488B-9F0D-A84CF8C8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Tools Tracking </a:t>
            </a:r>
            <a:r>
              <a:rPr lang="en-US" sz="9600" b="1" dirty="0" err="1" smtClean="0"/>
              <a:t>Zalo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0766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773" y="0"/>
            <a:ext cx="9144000" cy="1470712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ZALO OFFICIAL</a:t>
            </a:r>
            <a:endParaRPr lang="en-US" sz="9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73" t="7510" r="5001" b="7651"/>
          <a:stretch/>
        </p:blipFill>
        <p:spPr>
          <a:xfrm>
            <a:off x="613828" y="1409296"/>
            <a:ext cx="6498808" cy="3770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747" t="11452" r="-636"/>
          <a:stretch/>
        </p:blipFill>
        <p:spPr>
          <a:xfrm>
            <a:off x="7344648" y="1630178"/>
            <a:ext cx="4860061" cy="3023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7659"/>
            <a:ext cx="3483735" cy="3333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137" y="5650172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Nhắn tin, chúc sinh nhật, gửi các chương trình khuyến mãi, voucher cho khách hàng</a:t>
            </a:r>
          </a:p>
          <a:p>
            <a:r>
              <a:rPr lang="vi-VN" b="1" dirty="0" smtClean="0"/>
              <a:t>Tài khoản Zalo OA có thể quản lý tương tự như Fanpage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7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773" y="0"/>
            <a:ext cx="9144000" cy="1470712"/>
          </a:xfrm>
        </p:spPr>
        <p:txBody>
          <a:bodyPr>
            <a:noAutofit/>
          </a:bodyPr>
          <a:lstStyle/>
          <a:p>
            <a:r>
              <a:rPr lang="en-US" b="1" dirty="0" smtClean="0"/>
              <a:t>TAWL TO; Tin </a:t>
            </a:r>
            <a:r>
              <a:rPr lang="en-US" b="1" dirty="0" err="1" smtClean="0"/>
              <a:t>nhắn</a:t>
            </a:r>
            <a:r>
              <a:rPr lang="en-US" b="1" dirty="0" smtClean="0"/>
              <a:t> website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5" y="1701181"/>
            <a:ext cx="11272979" cy="482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https://ecrm.vn/bao-gia/</a:t>
            </a:r>
            <a:endParaRPr lang="en-US" sz="6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7" y="1567857"/>
            <a:ext cx="7600663" cy="372767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6" y="1690689"/>
            <a:ext cx="1912818" cy="290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984" y="1690688"/>
            <a:ext cx="2162174" cy="2910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624" y="5295536"/>
            <a:ext cx="412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ECRM </a:t>
            </a:r>
            <a:r>
              <a:rPr lang="en-US" sz="2400" dirty="0" err="1" smtClean="0"/>
              <a:t>Zalo</a:t>
            </a:r>
            <a:r>
              <a:rPr lang="en-US" sz="2400" dirty="0" smtClean="0"/>
              <a:t>,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</a:t>
            </a:r>
            <a:r>
              <a:rPr lang="en-US" sz="2400" dirty="0" smtClean="0"/>
              <a:t> </a:t>
            </a:r>
            <a:r>
              <a:rPr lang="en-US" sz="2400" dirty="0" err="1" smtClean="0"/>
              <a:t>Zalo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chiến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quảng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51663" y="5434035"/>
            <a:ext cx="207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Đánh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: 4/5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134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6600" b="1" dirty="0" smtClean="0"/>
              <a:t>ATP SOFTWARE</a:t>
            </a:r>
            <a:endParaRPr lang="en-US" sz="6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040" y="1920710"/>
            <a:ext cx="4280120" cy="324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3140"/>
            <a:ext cx="5127589" cy="44764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65561" y="481198"/>
            <a:ext cx="4575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Tổng hợp các account Zalo để chăm sóc và bán hàng</a:t>
            </a:r>
          </a:p>
          <a:p>
            <a:r>
              <a:rPr lang="vi-VN" sz="2000" b="1" dirty="0" smtClean="0"/>
              <a:t>1 Máy tính có thể xem nhiều account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61040" y="5395543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https://youtu.be/MNZY3NQZkZk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9651" y="5994897"/>
            <a:ext cx="207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Đánh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: 4/5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813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6600" b="1" dirty="0" smtClean="0"/>
              <a:t>ONLINE CRM</a:t>
            </a:r>
            <a:br>
              <a:rPr lang="vi-VN" sz="6600" b="1" dirty="0" smtClean="0"/>
            </a:br>
            <a:r>
              <a:rPr lang="vi-VN" sz="1800" dirty="0" smtClean="0"/>
              <a:t>https://onlinecrm.vn/giai-phap-cloudpro-crm-cloud-zalo-zns</a:t>
            </a:r>
            <a:endParaRPr lang="en-US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6777955" y="365125"/>
            <a:ext cx="4575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Hệ thống CRM theo dõi cuộc gọi và nhắn tin, chăm sóc trên ZALO ZNS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244504" y="4821912"/>
            <a:ext cx="1751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https://youtu.be/MNZY3NQZkZk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51" b="5042"/>
          <a:stretch/>
        </p:blipFill>
        <p:spPr>
          <a:xfrm>
            <a:off x="0" y="1673533"/>
            <a:ext cx="5418161" cy="3148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20" y="1804637"/>
            <a:ext cx="2676525" cy="464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72" y="1920710"/>
            <a:ext cx="6253028" cy="34297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19651" y="5994897"/>
            <a:ext cx="415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Đánh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: </a:t>
            </a:r>
            <a:r>
              <a:rPr lang="vi-VN" sz="2400" b="1" dirty="0" smtClean="0"/>
              <a:t>4.5</a:t>
            </a:r>
            <a:r>
              <a:rPr lang="en-US" sz="2400" b="1" dirty="0" smtClean="0"/>
              <a:t>/5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147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Tools Tracking Zalo</vt:lpstr>
      <vt:lpstr>ZALO OFFICIAL</vt:lpstr>
      <vt:lpstr>TAWL TO; Tin nhắn website</vt:lpstr>
      <vt:lpstr>https://ecrm.vn/bao-gia/</vt:lpstr>
      <vt:lpstr>ATP SOFTWARE</vt:lpstr>
      <vt:lpstr>ONLINE CRM https://onlinecrm.vn/giai-phap-cloudpro-crm-cloud-zalo-zns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Tracking Zalo</dc:title>
  <dc:creator>TAM</dc:creator>
  <cp:lastModifiedBy>TAM</cp:lastModifiedBy>
  <cp:revision>11</cp:revision>
  <dcterms:created xsi:type="dcterms:W3CDTF">2022-09-27T01:53:00Z</dcterms:created>
  <dcterms:modified xsi:type="dcterms:W3CDTF">2022-09-27T03:29:10Z</dcterms:modified>
</cp:coreProperties>
</file>