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9"/>
  </p:normalViewPr>
  <p:slideViewPr>
    <p:cSldViewPr snapToGrid="0" snapToObjects="1">
      <p:cViewPr varScale="1">
        <p:scale>
          <a:sx n="143" d="100"/>
          <a:sy n="143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1B51-5911-D248-9C31-F8D479AB05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FDAE-143B-F645-8E15-5272789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0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1B51-5911-D248-9C31-F8D479AB05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FDAE-143B-F645-8E15-5272789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1B51-5911-D248-9C31-F8D479AB05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FDAE-143B-F645-8E15-5272789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0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1B51-5911-D248-9C31-F8D479AB05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FDAE-143B-F645-8E15-5272789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1B51-5911-D248-9C31-F8D479AB05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FDAE-143B-F645-8E15-5272789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2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1B51-5911-D248-9C31-F8D479AB05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FDAE-143B-F645-8E15-5272789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1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1B51-5911-D248-9C31-F8D479AB05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FDAE-143B-F645-8E15-5272789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9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1B51-5911-D248-9C31-F8D479AB05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FDAE-143B-F645-8E15-5272789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1B51-5911-D248-9C31-F8D479AB05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FDAE-143B-F645-8E15-5272789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7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1B51-5911-D248-9C31-F8D479AB05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FDAE-143B-F645-8E15-5272789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9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1B51-5911-D248-9C31-F8D479AB05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FDAE-143B-F645-8E15-5272789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31B51-5911-D248-9C31-F8D479AB05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FDAE-143B-F645-8E15-5272789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MVP</a:t>
            </a:r>
            <a:br>
              <a:rPr lang="en-US" dirty="0" smtClean="0"/>
            </a:br>
            <a:r>
              <a:rPr lang="en-US" dirty="0" smtClean="0"/>
              <a:t>Android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08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between </a:t>
            </a:r>
            <a:br>
              <a:rPr lang="en-US" dirty="0" smtClean="0"/>
            </a:br>
            <a:r>
              <a:rPr lang="en-US" dirty="0" smtClean="0"/>
              <a:t>MVC and MVP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342483"/>
              </p:ext>
            </p:extLst>
          </p:nvPr>
        </p:nvGraphicFramePr>
        <p:xfrm>
          <a:off x="838200" y="2330318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MVP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can directly retrieve</a:t>
                      </a:r>
                      <a:r>
                        <a:rPr lang="en-US" baseline="0" dirty="0" smtClean="0"/>
                        <a:t> data from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is completely passive and data is always</a:t>
                      </a:r>
                      <a:r>
                        <a:rPr lang="en-US" baseline="0" dirty="0" smtClean="0"/>
                        <a:t> delivered to to view by presenter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 can</a:t>
                      </a:r>
                      <a:r>
                        <a:rPr lang="en-US" baseline="0" dirty="0" smtClean="0"/>
                        <a:t> be shared to multiple 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and Presenter have</a:t>
                      </a:r>
                      <a:r>
                        <a:rPr lang="en-US" baseline="0" dirty="0" smtClean="0"/>
                        <a:t> one-to-one relationship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088" y="223483"/>
            <a:ext cx="5076711" cy="21068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841732"/>
            <a:ext cx="105156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 things make MVP better than MVC 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In MVP, the View cannot access the Model.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The Presenter is tied to a single View.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The View is completely passive in the MVP pattern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r>
              <a:rPr lang="en-US" sz="2800" dirty="0" smtClean="0"/>
              <a:t>--&gt; the </a:t>
            </a:r>
            <a:r>
              <a:rPr lang="en-US" sz="2800" dirty="0"/>
              <a:t>MVP pattern guarantees a better separation of concerns and it also considerably increases the application's testability by promoting a greater separation of the three core layers.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622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 Know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414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By </a:t>
            </a:r>
            <a:r>
              <a:rPr lang="en-US" dirty="0"/>
              <a:t>using architectural and design patterns, we can make development a lot easier and transparent.</a:t>
            </a:r>
          </a:p>
          <a:p>
            <a:pPr algn="just"/>
            <a:r>
              <a:rPr lang="en-US" dirty="0"/>
              <a:t>Android lacks a well structured architectural pattern.</a:t>
            </a:r>
          </a:p>
          <a:p>
            <a:pPr algn="just"/>
            <a:r>
              <a:rPr lang="en-US" dirty="0"/>
              <a:t>Without the use of established design patterns, we may run into a number of difficulties along the way, especially problems related to maintainability and testability.</a:t>
            </a:r>
          </a:p>
          <a:p>
            <a:pPr algn="just"/>
            <a:r>
              <a:rPr lang="en-US" dirty="0"/>
              <a:t>The Model View Presenter pattern increases the separation of concerns and facilitates unit testing.</a:t>
            </a:r>
          </a:p>
          <a:p>
            <a:pPr algn="just"/>
            <a:r>
              <a:rPr lang="en-US" dirty="0"/>
              <a:t>The Presenter mediates the communication between the View and the Model.</a:t>
            </a:r>
          </a:p>
          <a:p>
            <a:pPr algn="just"/>
            <a:r>
              <a:rPr lang="en-US" dirty="0"/>
              <a:t>The View displays data and directs user interaction to the Presenter.</a:t>
            </a:r>
          </a:p>
          <a:p>
            <a:pPr algn="just"/>
            <a:r>
              <a:rPr lang="en-US" dirty="0"/>
              <a:t>The Model is in charge of the application's business logic.</a:t>
            </a:r>
          </a:p>
          <a:p>
            <a:pPr algn="just"/>
            <a:r>
              <a:rPr lang="en-US" dirty="0"/>
              <a:t>The View role is mostly assumed by an Activity or Fragment.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to Android Architectures</a:t>
            </a:r>
          </a:p>
          <a:p>
            <a:pPr lvl="1"/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MVP</a:t>
            </a:r>
          </a:p>
          <a:p>
            <a:pPr lvl="1"/>
            <a:r>
              <a:rPr lang="en-US" dirty="0" smtClean="0"/>
              <a:t>MVVM </a:t>
            </a:r>
            <a:r>
              <a:rPr lang="mr-IN" dirty="0" smtClean="0"/>
              <a:t>–</a:t>
            </a:r>
            <a:r>
              <a:rPr lang="en-US" dirty="0" smtClean="0"/>
              <a:t> next </a:t>
            </a:r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VIPER approach from IOS</a:t>
            </a:r>
            <a:endParaRPr lang="en-US" dirty="0" smtClean="0"/>
          </a:p>
          <a:p>
            <a:r>
              <a:rPr lang="en-US" dirty="0" smtClean="0"/>
              <a:t>Introduce to MVP</a:t>
            </a:r>
          </a:p>
          <a:p>
            <a:pPr lvl="1"/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Compare to MVC</a:t>
            </a:r>
          </a:p>
        </p:txBody>
      </p:sp>
    </p:spTree>
    <p:extLst>
      <p:ext uri="{BB962C8B-B14F-4D97-AF65-F5344CB8AC3E}">
        <p14:creationId xmlns:p14="http://schemas.microsoft.com/office/powerpoint/2010/main" val="106361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to Android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/>
              <a:t>The design of a project should be a concern from the very </a:t>
            </a:r>
            <a:r>
              <a:rPr lang="en-US" dirty="0" smtClean="0"/>
              <a:t>beginning</a:t>
            </a:r>
          </a:p>
          <a:p>
            <a:pPr lvl="1"/>
            <a:r>
              <a:rPr lang="en-US" dirty="0" smtClean="0"/>
              <a:t>Plan to adopt as it will define how different elements of our application relate to one another</a:t>
            </a:r>
          </a:p>
          <a:p>
            <a:r>
              <a:rPr lang="en-US" dirty="0" smtClean="0"/>
              <a:t>How is it importance?</a:t>
            </a:r>
          </a:p>
          <a:p>
            <a:pPr lvl="1"/>
            <a:r>
              <a:rPr lang="en-US" dirty="0" smtClean="0"/>
              <a:t>Building </a:t>
            </a:r>
            <a:r>
              <a:rPr lang="en-US" dirty="0"/>
              <a:t>complex applications that need to be tested and maintained for a long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2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 in real life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symbiotic connection between loaders and Activities or </a:t>
            </a:r>
            <a:r>
              <a:rPr lang="en-US" dirty="0" smtClean="0"/>
              <a:t>Fragments</a:t>
            </a:r>
          </a:p>
          <a:p>
            <a:r>
              <a:rPr lang="en-US" dirty="0"/>
              <a:t>An Activity or Fragment is responsible for calling the Loader, who should fetch data and return it to its parent</a:t>
            </a:r>
          </a:p>
          <a:p>
            <a:r>
              <a:rPr lang="en-US" dirty="0" smtClean="0"/>
              <a:t>Completely </a:t>
            </a:r>
            <a:r>
              <a:rPr lang="en-US" dirty="0"/>
              <a:t>tied to its parent and there is no separation between the View role (Activity/Fragment) and business logic performed by the Loader.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988" y="4412966"/>
            <a:ext cx="4312024" cy="232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use unit testing</a:t>
            </a:r>
          </a:p>
          <a:p>
            <a:r>
              <a:rPr lang="en-US" dirty="0" smtClean="0"/>
              <a:t>Hard to change codes because doesn’t stick to known android architectural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0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architecture creates three layers: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 smtClean="0"/>
              <a:t>Controller</a:t>
            </a:r>
          </a:p>
          <a:p>
            <a:r>
              <a:rPr lang="en-US" b="1" dirty="0" smtClean="0"/>
              <a:t>Model</a:t>
            </a:r>
            <a:r>
              <a:rPr lang="en-US" dirty="0" smtClean="0"/>
              <a:t> </a:t>
            </a:r>
            <a:r>
              <a:rPr lang="en-US" dirty="0"/>
              <a:t>responds to business logic, </a:t>
            </a:r>
            <a:endParaRPr lang="en-US" dirty="0" smtClean="0"/>
          </a:p>
          <a:p>
            <a:r>
              <a:rPr lang="en-US" b="1" dirty="0" smtClean="0"/>
              <a:t>View</a:t>
            </a:r>
            <a:r>
              <a:rPr lang="en-US" dirty="0" smtClean="0"/>
              <a:t> </a:t>
            </a:r>
            <a:r>
              <a:rPr lang="en-US" dirty="0"/>
              <a:t>is the user </a:t>
            </a:r>
            <a:r>
              <a:rPr lang="en-US" dirty="0" smtClean="0"/>
              <a:t>interface</a:t>
            </a:r>
          </a:p>
          <a:p>
            <a:r>
              <a:rPr lang="en-US" b="1" dirty="0" smtClean="0"/>
              <a:t>Controller</a:t>
            </a:r>
            <a:r>
              <a:rPr lang="en-US" dirty="0" smtClean="0"/>
              <a:t> </a:t>
            </a:r>
            <a:r>
              <a:rPr lang="en-US" dirty="0"/>
              <a:t>mediates </a:t>
            </a:r>
            <a:r>
              <a:rPr lang="en-US" b="1" dirty="0"/>
              <a:t>View</a:t>
            </a:r>
            <a:r>
              <a:rPr lang="en-US" dirty="0"/>
              <a:t> access to </a:t>
            </a:r>
            <a:r>
              <a:rPr lang="en-US" b="1" dirty="0"/>
              <a:t>Model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26" y="1027906"/>
            <a:ext cx="4579350" cy="335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8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MVP separates the application into three layers: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 smtClean="0"/>
              <a:t>Presenter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08773"/>
            <a:ext cx="5611906" cy="43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 holds the business logic of the application. It controls how data can be created, stored, and modified.</a:t>
            </a:r>
          </a:p>
          <a:p>
            <a:endParaRPr lang="en-US" dirty="0" smtClean="0"/>
          </a:p>
          <a:p>
            <a:r>
              <a:rPr lang="en-US" dirty="0" smtClean="0"/>
              <a:t>The View is a passive interface that displays data and routes user actions to the Presenter.</a:t>
            </a:r>
          </a:p>
          <a:p>
            <a:endParaRPr lang="en-US" dirty="0" smtClean="0"/>
          </a:p>
          <a:p>
            <a:r>
              <a:rPr lang="en-US" dirty="0" smtClean="0"/>
              <a:t>The Presenter acts as the middle man. It retrieves data from the Model and shows it in the View. It also processes user actions forwarded to it by the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3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same of MVC and MVP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View Presenter pattern is based on the Model View Controller pattern.</a:t>
            </a:r>
          </a:p>
          <a:p>
            <a:r>
              <a:rPr lang="en-US" dirty="0"/>
              <a:t>The Presenter and the Controller have a similar </a:t>
            </a:r>
            <a:r>
              <a:rPr lang="en-US" dirty="0" smtClean="0"/>
              <a:t>role. </a:t>
            </a:r>
            <a:r>
              <a:rPr lang="en-US" dirty="0"/>
              <a:t>They are responsible for the communication between Model and </a:t>
            </a:r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the Controller doesn't manage Model and View as strictly as the Presenter does.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18" y="4410000"/>
            <a:ext cx="5647764" cy="234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0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430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MVP Android Architecture</vt:lpstr>
      <vt:lpstr>Agenda</vt:lpstr>
      <vt:lpstr>Introduce to Android Architectures</vt:lpstr>
      <vt:lpstr>Android Architecture in real life </vt:lpstr>
      <vt:lpstr>Disadvantages</vt:lpstr>
      <vt:lpstr>MVC</vt:lpstr>
      <vt:lpstr>MVP</vt:lpstr>
      <vt:lpstr>MVP</vt:lpstr>
      <vt:lpstr>The same of MVC and MVP</vt:lpstr>
      <vt:lpstr>Different between  MVC and MVP</vt:lpstr>
      <vt:lpstr>What We Know So Far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Android Architecture</dc:title>
  <dc:creator>Thanh Trinh</dc:creator>
  <cp:lastModifiedBy>Thanh Trinh</cp:lastModifiedBy>
  <cp:revision>11</cp:revision>
  <dcterms:created xsi:type="dcterms:W3CDTF">2016-12-08T03:32:20Z</dcterms:created>
  <dcterms:modified xsi:type="dcterms:W3CDTF">2016-12-08T05:02:19Z</dcterms:modified>
</cp:coreProperties>
</file>