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80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67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89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9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174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08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871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34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09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07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794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261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86C5-8735-4CFC-AFA3-6E05674B811B}" type="datetimeFigureOut">
              <a:rPr lang="en-US" smtClean="0"/>
              <a:pPr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D665A-D7A2-4748-9028-909A5D15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396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371600" y="1522512"/>
            <a:ext cx="6309112" cy="3892575"/>
            <a:chOff x="1371600" y="1522512"/>
            <a:chExt cx="6309112" cy="3892575"/>
          </a:xfrm>
        </p:grpSpPr>
        <p:pic>
          <p:nvPicPr>
            <p:cNvPr id="1026" name="Picture 2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814" y="1929266"/>
              <a:ext cx="1177228" cy="723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erver"/>
            <p:cNvSpPr>
              <a:spLocks noEditPoints="1" noChangeArrowheads="1"/>
            </p:cNvSpPr>
            <p:nvPr/>
          </p:nvSpPr>
          <p:spPr bwMode="auto">
            <a:xfrm>
              <a:off x="4006623" y="1522512"/>
              <a:ext cx="870177" cy="1536374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2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056" y="1923373"/>
              <a:ext cx="1177228" cy="723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393056" y="2687283"/>
              <a:ext cx="128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Máy</a:t>
              </a:r>
              <a:r>
                <a:rPr lang="en-US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trạm</a:t>
              </a:r>
              <a:r>
                <a:rPr lang="en-US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2</a:t>
              </a:r>
              <a:endParaRPr lang="en-US" sz="1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71600" y="2743200"/>
              <a:ext cx="128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Máy</a:t>
              </a:r>
              <a:r>
                <a:rPr lang="en-US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trạm</a:t>
              </a:r>
              <a:r>
                <a:rPr lang="en-US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1</a:t>
              </a:r>
              <a:endParaRPr lang="en-US" sz="1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15" name="Picture 2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4343400"/>
              <a:ext cx="1177228" cy="723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886200" y="5107310"/>
              <a:ext cx="128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Máy</a:t>
              </a:r>
              <a:r>
                <a:rPr lang="en-US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trạm</a:t>
              </a:r>
              <a:r>
                <a:rPr lang="en-US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3</a:t>
              </a:r>
              <a:endParaRPr lang="en-US" sz="1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026" idx="3"/>
              <a:endCxn id="9" idx="7"/>
            </p:cNvCxnSpPr>
            <p:nvPr/>
          </p:nvCxnSpPr>
          <p:spPr>
            <a:xfrm flipV="1">
              <a:off x="2604042" y="2290699"/>
              <a:ext cx="1402581" cy="29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0" idx="1"/>
            </p:cNvCxnSpPr>
            <p:nvPr/>
          </p:nvCxnSpPr>
          <p:spPr>
            <a:xfrm flipV="1">
              <a:off x="4876800" y="2285098"/>
              <a:ext cx="1516256" cy="5601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74944" y="3072748"/>
              <a:ext cx="128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Máy</a:t>
              </a:r>
              <a:r>
                <a:rPr lang="en-US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chủ</a:t>
              </a:r>
              <a:endParaRPr lang="en-US" sz="1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9" idx="5"/>
              <a:endCxn id="15" idx="0"/>
            </p:cNvCxnSpPr>
            <p:nvPr/>
          </p:nvCxnSpPr>
          <p:spPr>
            <a:xfrm>
              <a:off x="4441712" y="3058886"/>
              <a:ext cx="33102" cy="1284514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604042" y="1940152"/>
              <a:ext cx="1287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Web Service </a:t>
              </a:r>
              <a:endParaRPr lang="en-US" sz="12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84086" y="1956547"/>
              <a:ext cx="1287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Web Service </a:t>
              </a:r>
              <a:endParaRPr lang="en-US" sz="12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637272" y="3564215"/>
              <a:ext cx="1287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Web Service </a:t>
              </a:r>
              <a:endParaRPr lang="en-US" sz="12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1868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585913" y="219075"/>
            <a:ext cx="5961062" cy="6124575"/>
            <a:chOff x="1585913" y="219075"/>
            <a:chExt cx="5961062" cy="6124575"/>
          </a:xfrm>
        </p:grpSpPr>
        <p:sp>
          <p:nvSpPr>
            <p:cNvPr id="34" name="Rectangle 33"/>
            <p:cNvSpPr/>
            <p:nvPr/>
          </p:nvSpPr>
          <p:spPr>
            <a:xfrm>
              <a:off x="1600200" y="3048000"/>
              <a:ext cx="5486400" cy="2124075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597025" y="295275"/>
              <a:ext cx="5486400" cy="466725"/>
            </a:xfrm>
            <a:prstGeom prst="rect">
              <a:avLst/>
            </a:prstGeom>
            <a:solidFill>
              <a:schemeClr val="lt1"/>
            </a:solidFill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>
                  <a:latin typeface="Tahoma" pitchFamily="34" charset="0"/>
                  <a:ea typeface="Tahoma" pitchFamily="34" charset="0"/>
                  <a:cs typeface="Tahoma" pitchFamily="34" charset="0"/>
                </a:rPr>
                <a:t>C#, CAB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603375" y="1828800"/>
              <a:ext cx="5486400" cy="840921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r>
                <a:rPr lang="en-US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Restful JSON</a:t>
              </a:r>
              <a:endParaRPr lang="en-US" sz="12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603375" y="5562600"/>
              <a:ext cx="5486400" cy="781050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21972" y="314325"/>
              <a:ext cx="1295400" cy="276225"/>
            </a:xfrm>
            <a:prstGeom prst="rect">
              <a:avLst/>
            </a:prstGeom>
            <a:ln w="1905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smtClean="0">
                  <a:solidFill>
                    <a:schemeClr val="accent6">
                      <a:lumMod val="75000"/>
                    </a:schemeClr>
                  </a:solidFill>
                </a:rPr>
                <a:t>Application  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Layer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1949" y="1864177"/>
              <a:ext cx="1579335" cy="304800"/>
            </a:xfrm>
            <a:prstGeom prst="rect">
              <a:avLst/>
            </a:prstGeom>
            <a:ln w="1905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Communication 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Layer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36028" y="5593897"/>
              <a:ext cx="878572" cy="304800"/>
            </a:xfrm>
            <a:prstGeom prst="rect">
              <a:avLst/>
            </a:prstGeom>
            <a:ln w="1905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Data Layer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49864" y="5695950"/>
              <a:ext cx="175895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Database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4267200" y="5800725"/>
              <a:ext cx="704850" cy="276225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MySQL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11764" y="4562475"/>
              <a:ext cx="1835150" cy="428625"/>
            </a:xfrm>
            <a:prstGeom prst="roundRect">
              <a:avLst>
                <a:gd name="adj" fmla="val 0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Hibernate Framework</a:t>
              </a:r>
              <a:endParaRPr lang="en-US" sz="1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00200" y="4410075"/>
              <a:ext cx="5489575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828800" y="4638675"/>
              <a:ext cx="971550" cy="304800"/>
            </a:xfrm>
            <a:prstGeom prst="rect">
              <a:avLst/>
            </a:prstGeom>
            <a:ln w="1905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DAO Layer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585913" y="1676402"/>
              <a:ext cx="5489575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636711" y="3931103"/>
              <a:ext cx="1295400" cy="304800"/>
            </a:xfrm>
            <a:prstGeom prst="rect">
              <a:avLst/>
            </a:prstGeom>
            <a:ln w="1905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Business Layer</a:t>
              </a:r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411764" y="1904546"/>
              <a:ext cx="1835150" cy="339044"/>
            </a:xfrm>
            <a:prstGeom prst="snip1Rect">
              <a:avLst>
                <a:gd name="adj" fmla="val 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Java Web Service </a:t>
              </a:r>
              <a:endParaRPr lang="en-US" sz="1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Snip Single Corner Rectangle 15"/>
            <p:cNvSpPr/>
            <p:nvPr/>
          </p:nvSpPr>
          <p:spPr>
            <a:xfrm>
              <a:off x="3411764" y="3829050"/>
              <a:ext cx="1835150" cy="428625"/>
            </a:xfrm>
            <a:prstGeom prst="snip1Rect">
              <a:avLst>
                <a:gd name="adj" fmla="val 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Model, Controller,...</a:t>
              </a:r>
            </a:p>
          </p:txBody>
        </p:sp>
        <p:cxnSp>
          <p:nvCxnSpPr>
            <p:cNvPr id="17" name="Straight Arrow Connector 16"/>
            <p:cNvCxnSpPr>
              <a:stCxn id="34" idx="2"/>
              <a:endCxn id="4" idx="0"/>
            </p:cNvCxnSpPr>
            <p:nvPr/>
          </p:nvCxnSpPr>
          <p:spPr>
            <a:xfrm>
              <a:off x="4343400" y="5172075"/>
              <a:ext cx="3175" cy="390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ight Brace 19"/>
            <p:cNvSpPr/>
            <p:nvPr/>
          </p:nvSpPr>
          <p:spPr>
            <a:xfrm>
              <a:off x="7165975" y="219075"/>
              <a:ext cx="381000" cy="12287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/>
                <a:t>Client</a:t>
              </a:r>
            </a:p>
          </p:txBody>
        </p:sp>
        <p:cxnSp>
          <p:nvCxnSpPr>
            <p:cNvPr id="21" name="Straight Arrow Connector 20"/>
            <p:cNvCxnSpPr>
              <a:endCxn id="3" idx="0"/>
            </p:cNvCxnSpPr>
            <p:nvPr/>
          </p:nvCxnSpPr>
          <p:spPr>
            <a:xfrm flipH="1">
              <a:off x="4346575" y="1137784"/>
              <a:ext cx="1814" cy="6910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" idx="2"/>
              <a:endCxn id="34" idx="0"/>
            </p:cNvCxnSpPr>
            <p:nvPr/>
          </p:nvCxnSpPr>
          <p:spPr>
            <a:xfrm flipH="1">
              <a:off x="4343400" y="2669721"/>
              <a:ext cx="3175" cy="3782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597025" y="896938"/>
              <a:ext cx="5486400" cy="466725"/>
            </a:xfrm>
            <a:prstGeom prst="rect">
              <a:avLst/>
            </a:prstGeom>
            <a:solidFill>
              <a:schemeClr val="lt1"/>
            </a:solidFill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Wrapper</a:t>
              </a:r>
              <a:endParaRPr lang="en-US" sz="16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" idx="2"/>
              <a:endCxn id="23" idx="0"/>
            </p:cNvCxnSpPr>
            <p:nvPr/>
          </p:nvCxnSpPr>
          <p:spPr>
            <a:xfrm>
              <a:off x="4340225" y="762000"/>
              <a:ext cx="0" cy="1349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636028" y="925286"/>
              <a:ext cx="1564371" cy="276225"/>
            </a:xfrm>
            <a:prstGeom prst="rect">
              <a:avLst/>
            </a:prstGeom>
            <a:ln w="1905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smtClean="0">
                  <a:solidFill>
                    <a:schemeClr val="accent6">
                      <a:lumMod val="75000"/>
                    </a:schemeClr>
                  </a:solidFill>
                </a:rPr>
                <a:t>Communication  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Layer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76056" y="1382486"/>
              <a:ext cx="990600" cy="293914"/>
            </a:xfrm>
            <a:prstGeom prst="rect">
              <a:avLst/>
            </a:prstGeom>
            <a:ln w="1905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http request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7162800" y="1676400"/>
              <a:ext cx="381000" cy="35596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Server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stCxn id="16" idx="1"/>
              <a:endCxn id="10" idx="0"/>
            </p:cNvCxnSpPr>
            <p:nvPr/>
          </p:nvCxnSpPr>
          <p:spPr>
            <a:xfrm>
              <a:off x="4329339" y="4257675"/>
              <a:ext cx="0" cy="304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600200" y="3724275"/>
              <a:ext cx="5489575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Snip Single Corner Rectangle 45"/>
            <p:cNvSpPr/>
            <p:nvPr/>
          </p:nvSpPr>
          <p:spPr>
            <a:xfrm>
              <a:off x="3411764" y="3143250"/>
              <a:ext cx="1835150" cy="428625"/>
            </a:xfrm>
            <a:prstGeom prst="snip1Rect">
              <a:avLst>
                <a:gd name="adj" fmla="val 0"/>
              </a:avLst>
            </a:prstGeom>
            <a:solidFill>
              <a:srgbClr val="92D050"/>
            </a:solidFill>
            <a:ln cap="flat"/>
            <a:effectLst>
              <a:glow>
                <a:schemeClr val="accent1"/>
              </a:glow>
              <a:reflection endPos="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Interface </a:t>
              </a:r>
              <a:endParaRPr lang="en-US" sz="1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54628" y="3212647"/>
              <a:ext cx="1295400" cy="304800"/>
            </a:xfrm>
            <a:prstGeom prst="rect">
              <a:avLst/>
            </a:prstGeom>
            <a:ln w="1905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Service Layer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46" idx="1"/>
              <a:endCxn id="16" idx="3"/>
            </p:cNvCxnSpPr>
            <p:nvPr/>
          </p:nvCxnSpPr>
          <p:spPr>
            <a:xfrm>
              <a:off x="4329339" y="3571875"/>
              <a:ext cx="0" cy="25717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5220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285945"/>
            <a:ext cx="5513343" cy="5810055"/>
            <a:chOff x="1828800" y="285945"/>
            <a:chExt cx="5513343" cy="5810055"/>
          </a:xfrm>
        </p:grpSpPr>
        <p:sp>
          <p:nvSpPr>
            <p:cNvPr id="5" name="Rectangle 4"/>
            <p:cNvSpPr/>
            <p:nvPr/>
          </p:nvSpPr>
          <p:spPr>
            <a:xfrm>
              <a:off x="1848838" y="285946"/>
              <a:ext cx="5486400" cy="1965960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38393" y="501390"/>
              <a:ext cx="3962400" cy="10418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09424" y="4833671"/>
              <a:ext cx="3742161" cy="59577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48838" y="2686246"/>
              <a:ext cx="5486400" cy="2743200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44910" y="285946"/>
              <a:ext cx="7505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Components</a:t>
              </a:r>
              <a:endParaRPr lang="en-US" sz="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2151005" y="602372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Card Management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3370205" y="602372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Member Management</a:t>
              </a:r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4589405" y="602372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Personalization Management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2151005" y="1050537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User Management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3370205" y="1050537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Main Form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4589405" y="1050537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Home Page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Snip Single Corner Rectangle 13"/>
            <p:cNvSpPr/>
            <p:nvPr/>
          </p:nvSpPr>
          <p:spPr>
            <a:xfrm>
              <a:off x="6090901" y="602372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Reader Library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6090901" y="1050537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Local Storage Service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1241" y="2687474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Interfaces</a:t>
              </a:r>
              <a:endParaRPr lang="en-US" sz="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2" name="Snip Single Corner Rectangle 31"/>
            <p:cNvSpPr/>
            <p:nvPr/>
          </p:nvSpPr>
          <p:spPr>
            <a:xfrm>
              <a:off x="3016538" y="1758805"/>
              <a:ext cx="1806111" cy="365760"/>
            </a:xfrm>
            <a:prstGeom prst="snip1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Wrapper</a:t>
              </a:r>
              <a:endParaRPr lang="en-US" sz="1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44909" y="1619446"/>
              <a:ext cx="4140727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828800" y="1623138"/>
              <a:ext cx="510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Proxies</a:t>
              </a:r>
              <a:endParaRPr lang="en-US" sz="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851814" y="3295846"/>
              <a:ext cx="5490329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8227" y="4667446"/>
              <a:ext cx="5490329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2409979" y="3416457"/>
              <a:ext cx="4481413" cy="109858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2564282" y="3549785"/>
              <a:ext cx="1143000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Admin Service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4080138" y="3549785"/>
              <a:ext cx="1143000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Personalization Service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2" name="Snip Single Corner Rectangle 41"/>
            <p:cNvSpPr/>
            <p:nvPr/>
          </p:nvSpPr>
          <p:spPr>
            <a:xfrm>
              <a:off x="5595993" y="3549785"/>
              <a:ext cx="1143000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Authentication Service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3" name="Snip Single Corner Rectangle 42"/>
            <p:cNvSpPr/>
            <p:nvPr/>
          </p:nvSpPr>
          <p:spPr>
            <a:xfrm>
              <a:off x="4080138" y="4019746"/>
              <a:ext cx="1143000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Card Lifecycle Service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4" name="Snip Single Corner Rectangle 43"/>
            <p:cNvSpPr/>
            <p:nvPr/>
          </p:nvSpPr>
          <p:spPr>
            <a:xfrm>
              <a:off x="5595993" y="4019746"/>
              <a:ext cx="1143000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Application Service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5" name="Snip Single Corner Rectangle 44"/>
            <p:cNvSpPr/>
            <p:nvPr/>
          </p:nvSpPr>
          <p:spPr>
            <a:xfrm>
              <a:off x="2564282" y="4019746"/>
              <a:ext cx="1143000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Key Service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985636" y="285946"/>
              <a:ext cx="0" cy="196596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985636" y="285945"/>
              <a:ext cx="1101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Client Commons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>
            <a:xfrm>
              <a:off x="2564282" y="4830211"/>
              <a:ext cx="1143000" cy="365760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Data Integrator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0" name="Snip Single Corner Rectangle 49"/>
            <p:cNvSpPr/>
            <p:nvPr/>
          </p:nvSpPr>
          <p:spPr>
            <a:xfrm>
              <a:off x="4080138" y="4830211"/>
              <a:ext cx="1143000" cy="365760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Data Accessor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Snip Single Corner Rectangle 50"/>
            <p:cNvSpPr/>
            <p:nvPr/>
          </p:nvSpPr>
          <p:spPr>
            <a:xfrm>
              <a:off x="5595993" y="4831899"/>
              <a:ext cx="1143000" cy="365760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Data Cacher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51814" y="3293347"/>
              <a:ext cx="5581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Services</a:t>
              </a:r>
              <a:endParaRPr lang="en-US" sz="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51814" y="4679700"/>
              <a:ext cx="7328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Data Access</a:t>
              </a:r>
              <a:endParaRPr lang="en-US" sz="8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56" name="Straight Arrow Connector 55"/>
            <p:cNvCxnSpPr>
              <a:stCxn id="32" idx="1"/>
              <a:endCxn id="62" idx="3"/>
            </p:cNvCxnSpPr>
            <p:nvPr/>
          </p:nvCxnSpPr>
          <p:spPr>
            <a:xfrm>
              <a:off x="3919594" y="2124565"/>
              <a:ext cx="0" cy="6826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734853" y="2410735"/>
              <a:ext cx="1175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Java Web Service</a:t>
              </a:r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62" idx="1"/>
            </p:cNvCxnSpPr>
            <p:nvPr/>
          </p:nvCxnSpPr>
          <p:spPr>
            <a:xfrm flipH="1">
              <a:off x="3919593" y="3146259"/>
              <a:ext cx="1" cy="27019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0" idx="2"/>
              <a:endCxn id="50" idx="3"/>
            </p:cNvCxnSpPr>
            <p:nvPr/>
          </p:nvCxnSpPr>
          <p:spPr>
            <a:xfrm>
              <a:off x="4650686" y="4515046"/>
              <a:ext cx="952" cy="31516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0" idx="2"/>
              <a:endCxn id="49" idx="0"/>
            </p:cNvCxnSpPr>
            <p:nvPr/>
          </p:nvCxnSpPr>
          <p:spPr>
            <a:xfrm flipH="1">
              <a:off x="3707282" y="5013091"/>
              <a:ext cx="37285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0" idx="0"/>
              <a:endCxn id="51" idx="2"/>
            </p:cNvCxnSpPr>
            <p:nvPr/>
          </p:nvCxnSpPr>
          <p:spPr>
            <a:xfrm>
              <a:off x="5223138" y="5013091"/>
              <a:ext cx="372855" cy="16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5" idx="2"/>
              <a:endCxn id="32" idx="3"/>
            </p:cNvCxnSpPr>
            <p:nvPr/>
          </p:nvCxnSpPr>
          <p:spPr>
            <a:xfrm>
              <a:off x="3919593" y="1543246"/>
              <a:ext cx="1" cy="2155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Flowchart: Magnetic Disk 88"/>
            <p:cNvSpPr/>
            <p:nvPr/>
          </p:nvSpPr>
          <p:spPr>
            <a:xfrm>
              <a:off x="4080357" y="5562600"/>
              <a:ext cx="1143000" cy="5334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MySQL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91" name="Straight Arrow Connector 90"/>
            <p:cNvCxnSpPr>
              <a:stCxn id="50" idx="1"/>
              <a:endCxn id="89" idx="1"/>
            </p:cNvCxnSpPr>
            <p:nvPr/>
          </p:nvCxnSpPr>
          <p:spPr>
            <a:xfrm>
              <a:off x="4651638" y="5195971"/>
              <a:ext cx="219" cy="3666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Snip Single Corner Rectangle 98"/>
            <p:cNvSpPr/>
            <p:nvPr/>
          </p:nvSpPr>
          <p:spPr>
            <a:xfrm>
              <a:off x="6090901" y="1495602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Common Controls</a:t>
              </a:r>
              <a:endParaRPr lang="en-US" sz="10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2" name="Snip Single Corner Rectangle 61"/>
            <p:cNvSpPr/>
            <p:nvPr/>
          </p:nvSpPr>
          <p:spPr>
            <a:xfrm>
              <a:off x="2713259" y="2807215"/>
              <a:ext cx="2412669" cy="339044"/>
            </a:xfrm>
            <a:prstGeom prst="snip1Rect">
              <a:avLst>
                <a:gd name="adj" fmla="val 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Java Web Service </a:t>
              </a:r>
              <a:endParaRPr lang="en-US" sz="1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064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1445" y="285946"/>
            <a:ext cx="5486400" cy="1965960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521000" y="501390"/>
            <a:ext cx="3962400" cy="1041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92031" y="4681271"/>
            <a:ext cx="3742161" cy="5957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1445" y="2533846"/>
            <a:ext cx="5486400" cy="2743200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27517" y="28594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Tahoma" pitchFamily="34" charset="0"/>
                <a:ea typeface="Tahoma" pitchFamily="34" charset="0"/>
                <a:cs typeface="Tahoma" pitchFamily="34" charset="0"/>
              </a:rPr>
              <a:t>Components</a:t>
            </a:r>
            <a:endParaRPr lang="en-US" sz="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6267" y="285946"/>
            <a:ext cx="1371600" cy="4991100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2733612" y="602372"/>
            <a:ext cx="1143000" cy="36576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Card Management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3952812" y="602372"/>
            <a:ext cx="1143000" cy="36576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Teacher Management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172012" y="602372"/>
            <a:ext cx="1143000" cy="36576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Personalization Management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Snip Single Corner Rectangle 10"/>
          <p:cNvSpPr/>
          <p:nvPr/>
        </p:nvSpPr>
        <p:spPr>
          <a:xfrm>
            <a:off x="2733612" y="1050537"/>
            <a:ext cx="1143000" cy="36576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User Management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3952812" y="1050537"/>
            <a:ext cx="1143000" cy="36576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Form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5172012" y="1050537"/>
            <a:ext cx="1143000" cy="36576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Home Page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673508" y="602372"/>
            <a:ext cx="1143000" cy="36576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Reader Library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Snip Single Corner Rectangle 14"/>
          <p:cNvSpPr/>
          <p:nvPr/>
        </p:nvSpPr>
        <p:spPr>
          <a:xfrm>
            <a:off x="6673508" y="1050537"/>
            <a:ext cx="1143000" cy="36576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Local Storage Service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3848" y="2535074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Interfaces</a:t>
            </a:r>
            <a:endParaRPr lang="en-US" sz="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3146889" y="1758805"/>
            <a:ext cx="1143000" cy="365760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Campus Service Proxy</a:t>
            </a:r>
            <a:endParaRPr lang="en-US" sz="100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427516" y="1619446"/>
            <a:ext cx="414072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11407" y="1623138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Tahoma" pitchFamily="34" charset="0"/>
                <a:ea typeface="Tahoma" pitchFamily="34" charset="0"/>
                <a:cs typeface="Tahoma" pitchFamily="34" charset="0"/>
              </a:rPr>
              <a:t>Proxies</a:t>
            </a:r>
            <a:endParaRPr lang="en-US" sz="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Snip Single Corner Rectangle 35"/>
          <p:cNvSpPr/>
          <p:nvPr/>
        </p:nvSpPr>
        <p:spPr>
          <a:xfrm>
            <a:off x="4662964" y="2658184"/>
            <a:ext cx="1143000" cy="365760"/>
          </a:xfrm>
          <a:prstGeom prst="snip1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Campus</a:t>
            </a:r>
          </a:p>
          <a:p>
            <a:pPr algn="ctr"/>
            <a:r>
              <a:rPr lang="en-US" sz="10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WCF Service</a:t>
            </a:r>
            <a:endParaRPr lang="en-US" sz="100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434421" y="3143446"/>
            <a:ext cx="5490329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20834" y="4515046"/>
            <a:ext cx="5490329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992586" y="3264057"/>
            <a:ext cx="4481413" cy="109858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Single Corner Rectangle 39"/>
          <p:cNvSpPr/>
          <p:nvPr/>
        </p:nvSpPr>
        <p:spPr>
          <a:xfrm>
            <a:off x="3146889" y="3397385"/>
            <a:ext cx="1143000" cy="36576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Admin Service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Snip Single Corner Rectangle 40"/>
          <p:cNvSpPr/>
          <p:nvPr/>
        </p:nvSpPr>
        <p:spPr>
          <a:xfrm>
            <a:off x="4662745" y="3397385"/>
            <a:ext cx="1143000" cy="36576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Personalization Service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Snip Single Corner Rectangle 41"/>
          <p:cNvSpPr/>
          <p:nvPr/>
        </p:nvSpPr>
        <p:spPr>
          <a:xfrm>
            <a:off x="6178600" y="3397385"/>
            <a:ext cx="1143000" cy="36576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Authentication Service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4662745" y="3867346"/>
            <a:ext cx="1143000" cy="36576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Card Lifecycle Service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6178600" y="3867346"/>
            <a:ext cx="1143000" cy="36576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Application Service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Snip Single Corner Rectangle 44"/>
          <p:cNvSpPr/>
          <p:nvPr/>
        </p:nvSpPr>
        <p:spPr>
          <a:xfrm>
            <a:off x="3146889" y="3867346"/>
            <a:ext cx="1143000" cy="36576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Key Service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568243" y="285946"/>
            <a:ext cx="0" cy="196596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68243" y="28594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Commons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Snip Single Corner Rectangle 48"/>
          <p:cNvSpPr/>
          <p:nvPr/>
        </p:nvSpPr>
        <p:spPr>
          <a:xfrm>
            <a:off x="3146889" y="4677811"/>
            <a:ext cx="1143000" cy="365760"/>
          </a:xfrm>
          <a:prstGeom prst="snip1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Integrator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Snip Single Corner Rectangle 49"/>
          <p:cNvSpPr/>
          <p:nvPr/>
        </p:nvSpPr>
        <p:spPr>
          <a:xfrm>
            <a:off x="4662745" y="4677811"/>
            <a:ext cx="1143000" cy="365760"/>
          </a:xfrm>
          <a:prstGeom prst="snip1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Accessor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Snip Single Corner Rectangle 50"/>
          <p:cNvSpPr/>
          <p:nvPr/>
        </p:nvSpPr>
        <p:spPr>
          <a:xfrm>
            <a:off x="6178600" y="4679499"/>
            <a:ext cx="1143000" cy="365760"/>
          </a:xfrm>
          <a:prstGeom prst="snip1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Cacher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34421" y="3140947"/>
            <a:ext cx="558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Services</a:t>
            </a:r>
            <a:endParaRPr lang="en-US" sz="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34421" y="4527300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Access</a:t>
            </a:r>
            <a:endParaRPr lang="en-US" sz="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Snip Single Corner Rectangle 53"/>
          <p:cNvSpPr/>
          <p:nvPr/>
        </p:nvSpPr>
        <p:spPr>
          <a:xfrm>
            <a:off x="3146889" y="2658184"/>
            <a:ext cx="1143000" cy="365760"/>
          </a:xfrm>
          <a:prstGeom prst="snip1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Wcf Service Host</a:t>
            </a:r>
            <a:endParaRPr lang="en-US" sz="100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6" name="Straight Arrow Connector 55"/>
          <p:cNvCxnSpPr>
            <a:stCxn id="32" idx="1"/>
            <a:endCxn id="54" idx="3"/>
          </p:cNvCxnSpPr>
          <p:nvPr/>
        </p:nvCxnSpPr>
        <p:spPr>
          <a:xfrm>
            <a:off x="3718389" y="2124565"/>
            <a:ext cx="0" cy="53361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0"/>
            <a:endCxn id="36" idx="2"/>
          </p:cNvCxnSpPr>
          <p:nvPr/>
        </p:nvCxnSpPr>
        <p:spPr>
          <a:xfrm>
            <a:off x="4289889" y="2841064"/>
            <a:ext cx="37307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76848" y="228762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WCF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stCxn id="36" idx="1"/>
            <a:endCxn id="60" idx="0"/>
          </p:cNvCxnSpPr>
          <p:nvPr/>
        </p:nvCxnSpPr>
        <p:spPr>
          <a:xfrm flipH="1">
            <a:off x="5233293" y="3023944"/>
            <a:ext cx="1171" cy="24011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2"/>
            <a:endCxn id="50" idx="3"/>
          </p:cNvCxnSpPr>
          <p:nvPr/>
        </p:nvCxnSpPr>
        <p:spPr>
          <a:xfrm>
            <a:off x="5233293" y="4362646"/>
            <a:ext cx="952" cy="3151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0" idx="2"/>
            <a:endCxn id="49" idx="0"/>
          </p:cNvCxnSpPr>
          <p:nvPr/>
        </p:nvCxnSpPr>
        <p:spPr>
          <a:xfrm flipH="1">
            <a:off x="4289889" y="4860691"/>
            <a:ext cx="3728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0" idx="0"/>
            <a:endCxn id="51" idx="2"/>
          </p:cNvCxnSpPr>
          <p:nvPr/>
        </p:nvCxnSpPr>
        <p:spPr>
          <a:xfrm>
            <a:off x="5805745" y="4860691"/>
            <a:ext cx="372855" cy="16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2" idx="3"/>
          </p:cNvCxnSpPr>
          <p:nvPr/>
        </p:nvCxnSpPr>
        <p:spPr>
          <a:xfrm>
            <a:off x="3718389" y="1543246"/>
            <a:ext cx="0" cy="21555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4662964" y="5410200"/>
            <a:ext cx="1143000" cy="5334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MySQL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1" name="Straight Arrow Connector 90"/>
          <p:cNvCxnSpPr>
            <a:stCxn id="50" idx="1"/>
            <a:endCxn id="89" idx="1"/>
          </p:cNvCxnSpPr>
          <p:nvPr/>
        </p:nvCxnSpPr>
        <p:spPr>
          <a:xfrm>
            <a:off x="5234245" y="5043571"/>
            <a:ext cx="219" cy="36662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267" y="285945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Tahoma" pitchFamily="34" charset="0"/>
                <a:ea typeface="Tahoma" pitchFamily="34" charset="0"/>
                <a:cs typeface="Tahoma" pitchFamily="34" charset="0"/>
              </a:rPr>
              <a:t>Commons</a:t>
            </a:r>
            <a:endParaRPr lang="en-US" sz="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Snip Single Corner Rectangle 94"/>
          <p:cNvSpPr/>
          <p:nvPr/>
        </p:nvSpPr>
        <p:spPr>
          <a:xfrm>
            <a:off x="994643" y="602372"/>
            <a:ext cx="1143000" cy="365760"/>
          </a:xfrm>
          <a:prstGeom prst="snip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Campus Model</a:t>
            </a:r>
            <a:endParaRPr lang="en-US" sz="1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6" name="Snip Single Corner Rectangle 95"/>
          <p:cNvSpPr/>
          <p:nvPr/>
        </p:nvSpPr>
        <p:spPr>
          <a:xfrm>
            <a:off x="994643" y="1050537"/>
            <a:ext cx="1143000" cy="365760"/>
          </a:xfrm>
          <a:prstGeom prst="snip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Common Helper</a:t>
            </a:r>
            <a:endParaRPr lang="en-US" sz="100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9" name="Snip Single Corner Rectangle 98"/>
          <p:cNvSpPr/>
          <p:nvPr/>
        </p:nvSpPr>
        <p:spPr>
          <a:xfrm>
            <a:off x="6673508" y="1495602"/>
            <a:ext cx="1143000" cy="36576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Common Controls</a:t>
            </a:r>
            <a:endParaRPr lang="en-US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1" name="Snip Single Corner Rectangle 100"/>
          <p:cNvSpPr/>
          <p:nvPr/>
        </p:nvSpPr>
        <p:spPr>
          <a:xfrm>
            <a:off x="994643" y="1495602"/>
            <a:ext cx="1143000" cy="365760"/>
          </a:xfrm>
          <a:prstGeom prst="snip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Crypto Helper</a:t>
            </a:r>
            <a:endParaRPr lang="en-US" sz="100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" name="Snip Single Corner Rectangle 101"/>
          <p:cNvSpPr/>
          <p:nvPr/>
        </p:nvSpPr>
        <p:spPr>
          <a:xfrm>
            <a:off x="994643" y="1956325"/>
            <a:ext cx="1143000" cy="365760"/>
          </a:xfrm>
          <a:prstGeom prst="snip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WCF Service Common</a:t>
            </a:r>
            <a:endParaRPr lang="en-US" sz="100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64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5334000" y="5867400"/>
            <a:ext cx="2286000" cy="8001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97310" y="609600"/>
            <a:ext cx="5526452" cy="6096000"/>
            <a:chOff x="1844910" y="438346"/>
            <a:chExt cx="5526452" cy="6096000"/>
          </a:xfrm>
        </p:grpSpPr>
        <p:sp>
          <p:nvSpPr>
            <p:cNvPr id="5" name="Rectangle 4"/>
            <p:cNvSpPr/>
            <p:nvPr/>
          </p:nvSpPr>
          <p:spPr>
            <a:xfrm>
              <a:off x="1848838" y="438346"/>
              <a:ext cx="5486400" cy="914400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905000" y="5734245"/>
              <a:ext cx="2286000" cy="80010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114746"/>
              <a:ext cx="5466362" cy="1295400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44910" y="451502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Web </a:t>
              </a:r>
              <a:r>
                <a:rPr lang="en-US" sz="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Application/POS</a:t>
              </a:r>
              <a:endParaRPr lang="en-US" sz="8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2133600" y="743145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sShopping_Web</a:t>
              </a:r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5943600" y="666945"/>
              <a:ext cx="11430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sShopping_POS</a:t>
              </a:r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09979" y="2419546"/>
              <a:ext cx="4481413" cy="69834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2564282" y="2552874"/>
              <a:ext cx="1143000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sWorld</a:t>
              </a:r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4080138" y="2552874"/>
              <a:ext cx="1143000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eCash</a:t>
              </a:r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2" name="Snip Single Corner Rectangle 41"/>
            <p:cNvSpPr/>
            <p:nvPr/>
          </p:nvSpPr>
          <p:spPr>
            <a:xfrm>
              <a:off x="5595993" y="2552874"/>
              <a:ext cx="1143000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sLoyalty</a:t>
              </a:r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05000" y="2190946"/>
              <a:ext cx="7377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sWorld</a:t>
              </a:r>
              <a:r>
                <a:rPr lang="en-US" sz="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Core</a:t>
              </a:r>
              <a:endParaRPr lang="en-US" sz="8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6096000" y="1352746"/>
              <a:ext cx="0" cy="762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7" idx="2"/>
              <a:endCxn id="79" idx="0"/>
            </p:cNvCxnSpPr>
            <p:nvPr/>
          </p:nvCxnSpPr>
          <p:spPr>
            <a:xfrm>
              <a:off x="4638181" y="3410146"/>
              <a:ext cx="0" cy="381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Snip Single Corner Rectangle 56"/>
            <p:cNvSpPr/>
            <p:nvPr/>
          </p:nvSpPr>
          <p:spPr>
            <a:xfrm>
              <a:off x="2590800" y="5939986"/>
              <a:ext cx="13716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Deal_Web</a:t>
              </a:r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5791200" y="5939986"/>
              <a:ext cx="1447800" cy="36576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sShopping_Mobile</a:t>
              </a:r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3810000" y="1352746"/>
              <a:ext cx="0" cy="762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057400" y="5880556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</a:t>
            </a:r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Application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57400" y="3962400"/>
            <a:ext cx="5466362" cy="1143000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62379" y="4191000"/>
            <a:ext cx="4481413" cy="69834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nip Single Corner Rectangle 80"/>
          <p:cNvSpPr/>
          <p:nvPr/>
        </p:nvSpPr>
        <p:spPr>
          <a:xfrm>
            <a:off x="4038600" y="4343400"/>
            <a:ext cx="1143000" cy="36576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sWorld_Services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57400" y="3962400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sWorld</a:t>
            </a:r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10743" y="175260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Transaction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48400" y="1752600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Configuration Information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96343" y="175260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175260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60580" y="5334000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Deal Information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752600" y="533400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2514600" y="5092244"/>
            <a:ext cx="0" cy="762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825539" y="518160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472123" y="533400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Transaction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4343400" y="5105400"/>
            <a:ext cx="304800" cy="762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413580" y="5575756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Register </a:t>
            </a:r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Information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705600" y="5575756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7445420" y="5092244"/>
            <a:ext cx="0" cy="762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410200" y="556260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996123" y="517713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Transaction;</a:t>
            </a:r>
          </a:p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Deal information</a:t>
            </a:r>
          </a:p>
          <a:p>
            <a:endParaRPr lang="en-US" sz="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5867400" y="5105400"/>
            <a:ext cx="381000" cy="762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724400" y="3594556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Transaction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977939" y="3594556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34000" y="5867400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Mobile </a:t>
            </a:r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Application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64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81200" y="152400"/>
            <a:ext cx="6629400" cy="6629400"/>
            <a:chOff x="1828800" y="57346"/>
            <a:chExt cx="6629400" cy="662940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1905000" y="57346"/>
              <a:ext cx="1447800" cy="137160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sLoyalty_Web</a:t>
              </a:r>
              <a:endPara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Định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nghĩa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chính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sách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chăm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sóc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KHTT</a:t>
              </a: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Định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nghĩa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chính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sách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tạo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vourcher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, gift card, coupon</a:t>
              </a:r>
            </a:p>
            <a:p>
              <a:pPr algn="ctr"/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6019800" y="57346"/>
              <a:ext cx="1676400" cy="137160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err="1" smtClean="0">
                  <a:latin typeface="Tahoma" pitchFamily="34" charset="0"/>
                  <a:cs typeface="Tahoma" pitchFamily="34" charset="0"/>
                </a:rPr>
                <a:t>sWorld</a:t>
              </a:r>
              <a:r>
                <a:rPr lang="en-US" sz="1000" b="1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b="1" dirty="0" smtClean="0">
                  <a:latin typeface="Tahoma" pitchFamily="34" charset="0"/>
                  <a:cs typeface="Tahoma" pitchFamily="34" charset="0"/>
                </a:rPr>
                <a:t>Application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Cấp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phát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thẻ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Quản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vòng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đời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của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thẻ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Quản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thông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tin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của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chủ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thẻ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2133600" y="1962346"/>
              <a:ext cx="1524000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sLoyalty</a:t>
              </a:r>
              <a:r>
                <a:rPr lang="en-US" sz="10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Controller</a:t>
              </a:r>
              <a:endParaRPr lang="en-US" sz="1000" b="1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4038600" y="1962346"/>
              <a:ext cx="1406262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eCash</a:t>
              </a:r>
              <a:r>
                <a:rPr lang="en-US" sz="10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Controller</a:t>
              </a:r>
              <a:endPara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2" name="Snip Single Corner Rectangle 41"/>
            <p:cNvSpPr/>
            <p:nvPr/>
          </p:nvSpPr>
          <p:spPr>
            <a:xfrm>
              <a:off x="6019800" y="1962346"/>
              <a:ext cx="1566808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latin typeface="Tahoma" pitchFamily="34" charset="0"/>
                  <a:cs typeface="Tahoma" pitchFamily="34" charset="0"/>
                </a:rPr>
                <a:t>Card/Personalization Controller</a:t>
              </a:r>
              <a:endParaRPr lang="en-US" sz="1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Snip Single Corner Rectangle 56"/>
            <p:cNvSpPr/>
            <p:nvPr/>
          </p:nvSpPr>
          <p:spPr>
            <a:xfrm>
              <a:off x="1828800" y="5086546"/>
              <a:ext cx="2438400" cy="160020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err="1" smtClean="0">
                  <a:latin typeface="Tahoma" pitchFamily="34" charset="0"/>
                  <a:cs typeface="Tahoma" pitchFamily="34" charset="0"/>
                </a:rPr>
                <a:t>Deal_Web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Thông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tin deal</a:t>
              </a: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chính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sách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giảm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giá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Thông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tin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giao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dịch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của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khách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hàng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Thông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tin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thẻ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của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khách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hàng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Thông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tin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điểm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số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vourcher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, gift,…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của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khách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hàng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 </a:t>
              </a:r>
              <a:endParaRPr lang="en-US" sz="1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5791200" y="5086546"/>
              <a:ext cx="2667000" cy="121920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err="1" smtClean="0">
                  <a:latin typeface="Tahoma" pitchFamily="34" charset="0"/>
                  <a:cs typeface="Tahoma" pitchFamily="34" charset="0"/>
                </a:rPr>
                <a:t>sShopping_Moibile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Thông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tin deal</a:t>
              </a: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chính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sách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giảm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giá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Thông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tin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giao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dịch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của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khách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hàng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Thông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tin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thẻ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của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khách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hàng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-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Thông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tin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điểm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số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vourcher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, gift,…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của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khách</a:t>
              </a:r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000" dirty="0" err="1" smtClean="0">
                  <a:latin typeface="Tahoma" pitchFamily="34" charset="0"/>
                  <a:cs typeface="Tahoma" pitchFamily="34" charset="0"/>
                </a:rPr>
                <a:t>hàng</a:t>
              </a:r>
              <a:endParaRPr lang="en-US" sz="1000" dirty="0" smtClean="0">
                <a:latin typeface="Tahoma" pitchFamily="34" charset="0"/>
                <a:cs typeface="Tahoma" pitchFamily="34" charset="0"/>
              </a:endParaRPr>
            </a:p>
            <a:p>
              <a:r>
                <a:rPr lang="en-US" sz="1000" dirty="0" smtClean="0">
                  <a:latin typeface="Tahoma" pitchFamily="34" charset="0"/>
                  <a:cs typeface="Tahoma" pitchFamily="34" charset="0"/>
                </a:rPr>
                <a:t> </a:t>
              </a:r>
              <a:endParaRPr lang="en-US" sz="1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9" name="Snip Single Corner Rectangle 98"/>
            <p:cNvSpPr/>
            <p:nvPr/>
          </p:nvSpPr>
          <p:spPr>
            <a:xfrm>
              <a:off x="6172200" y="3806386"/>
              <a:ext cx="1406262" cy="36576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sWorl</a:t>
              </a:r>
              <a:r>
                <a:rPr lang="en-US" sz="10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d Service</a:t>
              </a:r>
              <a:endPara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endParaRPr lang="en-U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419600" y="1752600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</a:t>
            </a:r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&gt;&gt;</a:t>
            </a:r>
            <a:endParaRPr lang="en-US" sz="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42113" y="1752600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&lt;&lt;HTTP&gt;&gt;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5600" y="175260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76600" y="373380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57800" y="487680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29400" y="480060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62200" y="2819400"/>
            <a:ext cx="1443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&lt;&lt;Local communication&gt;&gt;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3810000" y="228600"/>
            <a:ext cx="2057400" cy="1371600"/>
          </a:xfrm>
          <a:prstGeom prst="snip1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>
                <a:latin typeface="Tahoma" pitchFamily="34" charset="0"/>
                <a:cs typeface="Tahoma" pitchFamily="34" charset="0"/>
              </a:rPr>
              <a:t>sShopping_Web</a:t>
            </a:r>
            <a:r>
              <a:rPr lang="en-US" sz="1000" b="1" dirty="0" smtClean="0">
                <a:latin typeface="Tahoma" pitchFamily="34" charset="0"/>
                <a:cs typeface="Tahoma" pitchFamily="34" charset="0"/>
              </a:rPr>
              <a:t> + </a:t>
            </a:r>
            <a:r>
              <a:rPr lang="en-US" sz="1000" b="1" dirty="0" err="1" smtClean="0">
                <a:latin typeface="Tahoma" pitchFamily="34" charset="0"/>
                <a:cs typeface="Tahoma" pitchFamily="34" charset="0"/>
              </a:rPr>
              <a:t>sShopping</a:t>
            </a:r>
            <a:r>
              <a:rPr lang="en-US" sz="1000" b="1" dirty="0" smtClean="0">
                <a:latin typeface="Tahoma" pitchFamily="34" charset="0"/>
                <a:cs typeface="Tahoma" pitchFamily="34" charset="0"/>
              </a:rPr>
              <a:t> POS</a:t>
            </a:r>
          </a:p>
          <a:p>
            <a:r>
              <a:rPr lang="en-US" sz="1000" dirty="0" smtClean="0">
                <a:latin typeface="Tahoma" pitchFamily="34" charset="0"/>
                <a:cs typeface="Tahoma" pitchFamily="34" charset="0"/>
              </a:rPr>
              <a:t>-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Ghi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nhận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giao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dịch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tại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cửa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hàng</a:t>
            </a:r>
            <a:endParaRPr lang="en-US" sz="10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sz="1000" dirty="0" smtClean="0">
                <a:latin typeface="Tahoma" pitchFamily="34" charset="0"/>
                <a:cs typeface="Tahoma" pitchFamily="34" charset="0"/>
              </a:rPr>
              <a:t>-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Thống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kê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báo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cáo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giao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dịch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của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hàng</a:t>
            </a:r>
            <a:endParaRPr lang="en-US" sz="10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sz="1000" dirty="0" smtClean="0">
                <a:latin typeface="Tahoma" pitchFamily="34" charset="0"/>
                <a:cs typeface="Tahoma" pitchFamily="34" charset="0"/>
              </a:rPr>
              <a:t>-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Thống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kê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báo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cáo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liên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quan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đến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thẻ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thành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viên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đã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giao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dịch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tại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của</a:t>
            </a:r>
            <a:r>
              <a:rPr lang="en-US" sz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000" dirty="0" err="1" smtClean="0">
                <a:latin typeface="Tahoma" pitchFamily="34" charset="0"/>
                <a:cs typeface="Tahoma" pitchFamily="34" charset="0"/>
              </a:rPr>
              <a:t>hàng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Flowchart: Magnetic Disk 44"/>
          <p:cNvSpPr/>
          <p:nvPr/>
        </p:nvSpPr>
        <p:spPr>
          <a:xfrm>
            <a:off x="2362200" y="3200400"/>
            <a:ext cx="1143000" cy="5334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Loyalty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181600" y="16002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81800" y="15240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95600" y="15240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0"/>
            <a:endCxn id="41" idx="2"/>
          </p:cNvCxnSpPr>
          <p:nvPr/>
        </p:nvCxnSpPr>
        <p:spPr>
          <a:xfrm>
            <a:off x="3810000" y="224028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2" idx="2"/>
          </p:cNvCxnSpPr>
          <p:nvPr/>
        </p:nvCxnSpPr>
        <p:spPr>
          <a:xfrm>
            <a:off x="5638800" y="2228872"/>
            <a:ext cx="533400" cy="11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95600" y="25146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agnetic Disk 60"/>
          <p:cNvSpPr/>
          <p:nvPr/>
        </p:nvSpPr>
        <p:spPr>
          <a:xfrm>
            <a:off x="4419600" y="3200400"/>
            <a:ext cx="1143000" cy="5334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Transaction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53000" y="25146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86576" y="2819400"/>
            <a:ext cx="1443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&lt;&lt;Local communication&gt;&gt;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Flowchart: Magnetic Disk 67"/>
          <p:cNvSpPr/>
          <p:nvPr/>
        </p:nvSpPr>
        <p:spPr>
          <a:xfrm>
            <a:off x="6786576" y="3200400"/>
            <a:ext cx="1143000" cy="5334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Card/Personalization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319976" y="25146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9600" y="2819400"/>
            <a:ext cx="1443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&lt;&lt;Local communication&gt;&gt;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Flowchart: Magnetic Disk 70"/>
          <p:cNvSpPr/>
          <p:nvPr/>
        </p:nvSpPr>
        <p:spPr>
          <a:xfrm>
            <a:off x="2286000" y="4419600"/>
            <a:ext cx="1143000" cy="5334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Deal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667000" y="49530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10000" y="2438400"/>
            <a:ext cx="0" cy="2667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nip Single Corner Rectangle 82"/>
          <p:cNvSpPr/>
          <p:nvPr/>
        </p:nvSpPr>
        <p:spPr>
          <a:xfrm>
            <a:off x="4419600" y="3886200"/>
            <a:ext cx="1524000" cy="36576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Deal Controller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429000" y="4191000"/>
            <a:ext cx="990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1" idx="4"/>
          </p:cNvCxnSpPr>
          <p:nvPr/>
        </p:nvCxnSpPr>
        <p:spPr>
          <a:xfrm>
            <a:off x="5562600" y="3467100"/>
            <a:ext cx="76200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/>
          <p:cNvSpPr/>
          <p:nvPr/>
        </p:nvSpPr>
        <p:spPr>
          <a:xfrm>
            <a:off x="7620000" y="4572000"/>
            <a:ext cx="1143000" cy="5334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Transaction</a:t>
            </a:r>
          </a:p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Replication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010400" y="4267200"/>
            <a:ext cx="9906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781800" y="42672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114800" y="4267200"/>
            <a:ext cx="22860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572000" y="464820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&lt;&lt;Restful&gt;&gt;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5943600" y="42672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981200" y="1981200"/>
            <a:ext cx="62484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981200" y="4343400"/>
            <a:ext cx="62484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981200" y="2057400"/>
            <a:ext cx="0" cy="228600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229600" y="1981200"/>
            <a:ext cx="0" cy="236220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105400" y="1752600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&lt;&lt;HTTP&gt;&gt;</a:t>
            </a:r>
            <a:endParaRPr lang="en-US" sz="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715000" y="3505200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&lt;&lt;HTTP&gt;&gt;</a:t>
            </a:r>
            <a:endParaRPr lang="en-US" sz="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43800" y="4343400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&lt;&lt;HTTP&gt;&gt;</a:t>
            </a:r>
            <a:endParaRPr lang="en-US" sz="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657600" y="4114800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&lt;&lt;HTTP&gt;&gt;</a:t>
            </a:r>
            <a:endParaRPr lang="en-US" sz="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64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000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457</Words>
  <Application>Microsoft Office PowerPoint</Application>
  <PresentationFormat>On-screen Show (4:3)</PresentationFormat>
  <Paragraphs>168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Smart World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Tien Dung</dc:creator>
  <cp:lastModifiedBy>Nguyen Thi Thanh Thuy</cp:lastModifiedBy>
  <cp:revision>99</cp:revision>
  <dcterms:created xsi:type="dcterms:W3CDTF">2013-04-11T03:54:13Z</dcterms:created>
  <dcterms:modified xsi:type="dcterms:W3CDTF">2015-03-16T08:27:53Z</dcterms:modified>
</cp:coreProperties>
</file>