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CE24-EA87-4B14-BF07-CCDFA777EDF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CAEF5-E3B5-4880-AAD4-04A2A15134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C41A-631E-418A-88DB-2E3539CA651D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A3A0-8F70-47E7-870D-D132EE3B244E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CC5F-D108-4ED8-9BC9-FCF831144800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123C-58D8-45C4-86D1-083B71DF08DC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B852-ECAE-44B6-83A1-69F13D4A3B57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AB3-C08A-47C4-A932-E438AB557601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C1FB-7B3E-4E4E-8C58-5FC0F96C3704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3390-7205-4742-B85D-5299FC228B1B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EA70-F7C5-48E0-976D-22D1D2089EB6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5188-DCAF-41E0-9C0C-F72AC68AD4A8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B3E7-687D-43EB-BAD8-112F1DB95AC6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E337-1D01-4DAF-87EB-DE3FC20E645B}" type="datetime1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C58-2C59-45C7-AD7B-08519B6F6142}" type="datetime1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FA93-DBF9-4E41-AAAC-2F4C7144B282}" type="datetime1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45AA-4BDB-4E0F-A111-91E500F0833C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9173-CDB2-46C6-869E-364E07AB31D8}" type="datetime1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9F8A-FBDB-4E35-ACCF-4A62FF0FB373}" type="datetime1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427C5E-AEBA-49C6-9112-90703F07B2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 bwMode="black">
          <a:xfrm>
            <a:off x="1171652" y="3008853"/>
            <a:ext cx="9555511" cy="823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XÂY DỰNG ỨNG DỤNG DI ĐỘNG ĐẶT TRÀ SỮA</a:t>
            </a:r>
            <a:endParaRPr lang="en-US" sz="54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/>
          <p:nvPr/>
        </p:nvSpPr>
        <p:spPr bwMode="black">
          <a:xfrm>
            <a:off x="3977423" y="2145983"/>
            <a:ext cx="4664299" cy="6203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ĐỒ ÁN TỐT NGHIỆP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 bwMode="black">
          <a:xfrm>
            <a:off x="1084909" y="2766316"/>
            <a:ext cx="1500811" cy="485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Đề tài</a:t>
            </a:r>
            <a:r>
              <a:rPr lang="en-US" sz="2400" b="1" dirty="0" smtClean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"/>
          <p:cNvPicPr/>
          <p:nvPr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6672" y="321664"/>
            <a:ext cx="174815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626" y="583493"/>
            <a:ext cx="6451894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 CÔNG THƯƠNG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CAO ĐẲNG KỸ THUẬT CAO THẮNG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 ĐIỆN TỬ - TIN HỌC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" name="Title 1"/>
          <p:cNvSpPr txBox="1"/>
          <p:nvPr/>
        </p:nvSpPr>
        <p:spPr bwMode="black">
          <a:xfrm>
            <a:off x="2076180" y="4438337"/>
            <a:ext cx="7286761" cy="2284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95717" y="4080195"/>
            <a:ext cx="10797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 indent="2520950" algn="ctr"/>
            <a:r>
              <a:rPr lang="en-US" altLang="en-US" sz="2000" i="1" u="sng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GVHD:</a:t>
            </a:r>
            <a:r>
              <a:rPr lang="en-US" altLang="en-US" sz="20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Trần Quang Khải</a:t>
            </a:r>
          </a:p>
          <a:p>
            <a:pPr indent="2520950" algn="ctr"/>
            <a:r>
              <a:rPr lang="en-US" altLang="en-US" sz="2000" i="1" u="sng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SVTH: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7" indent="2520950" algn="ctr"/>
            <a:r>
              <a:rPr lang="en-US" alt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Vũ Quốc Thiên</a:t>
            </a:r>
            <a:r>
              <a:rPr lang="en-US" alt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</a:t>
            </a: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MSSV</a:t>
            </a:r>
            <a:r>
              <a:rPr lang="en-US" alt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0306161357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7" indent="2520950" algn="ctr"/>
            <a:r>
              <a:rPr lang="en-US" alt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Nguyễn Phúc Thịnh	 </a:t>
            </a:r>
            <a:r>
              <a:rPr lang="en-US" alt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MSSV</a:t>
            </a:r>
            <a:r>
              <a:rPr lang="en-US" altLang="en-US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0306161361</a:t>
            </a:r>
          </a:p>
          <a:p>
            <a:pPr lvl="5" indent="2520950" algn="ctr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25209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403475" algn="l"/>
              </a:tabLst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Lớp:</a:t>
            </a:r>
            <a:r>
              <a:rPr lang="en-US" alt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CĐTH16 PMC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25209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403475" algn="l"/>
              </a:tabLst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Khóa:</a:t>
            </a:r>
            <a:r>
              <a:rPr lang="en-US" alt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2016-2019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25209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403475" algn="l"/>
              </a:tabLst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 HCM, tháng 7</a:t>
            </a:r>
            <a:r>
              <a:rPr lang="en-US" alt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năm </a:t>
            </a:r>
            <a:r>
              <a:rPr lang="en-US" alt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Tổng kết và nhận xét</a:t>
            </a:r>
            <a:endParaRPr lang="en-US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77333" y="1532585"/>
            <a:ext cx="8801517" cy="487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 chế: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chạy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 ứng dụng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nhiều phiên bản Android khác nhau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 thiếu sót nhiều về logic nghiệp vụ cũng như liên kết giữa các chức năng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 nhiều chức năng vẫn chưa hoàn thiện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triển khai web lên host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vận dụng nhiều những chức năng mà laravel hỗ trợ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87" y="2245217"/>
            <a:ext cx="8904548" cy="20563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 ơn hội đồng cũng như các bạn đã lắng nghe phần trình bày của nhóm chúng em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115" y="706755"/>
            <a:ext cx="2235200" cy="6394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4" y="1489237"/>
            <a:ext cx="8596668" cy="388077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đề tài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marL="514350" indent="-514350" algn="l">
              <a:buFont typeface="+mj-lt"/>
              <a:buAutoNum type="romanUcPeriod"/>
            </a:pPr>
            <a:r>
              <a:rPr lang="en-US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kết và nhận xét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đề tài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0" y="1930400"/>
            <a:ext cx="5176864" cy="3553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69674" cy="6911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MVP trong 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9" y="1300766"/>
            <a:ext cx="8902073" cy="43372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525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Lavarel và mô hình MVC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220" y="1381760"/>
            <a:ext cx="8957310" cy="490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326696"/>
            <a:ext cx="8596630" cy="613830"/>
          </a:xfrm>
        </p:spPr>
        <p:txBody>
          <a:bodyPr>
            <a:normAutofit fontScale="90000"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993572"/>
            <a:ext cx="8981823" cy="55507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ứng dụng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 và đăng ký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tài khoản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 hàng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giá sản phẩm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sổ địa chỉ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giỏ hàng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 tiền mặt, bằng thẻ Visa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tức, chi nhánh, khuyến mãi,…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5506649" y="940526"/>
            <a:ext cx="4355808" cy="4990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002" y="768439"/>
            <a:ext cx="8596668" cy="5011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quản lý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Quản lý đơn hàng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Quản lý tài khoản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Quản lý sản phẩm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khuyến mãi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tin tức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chi nhánh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quyền tài khoản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416417"/>
            <a:ext cx="8596668" cy="70404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6264"/>
            <a:ext cx="8596668" cy="7298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sở dữ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8" y="1056067"/>
            <a:ext cx="9674050" cy="51129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026" y="2486794"/>
            <a:ext cx="7270115" cy="1102995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III. Demo</a:t>
            </a:r>
            <a:endParaRPr lang="en-US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7C5E-AEBA-49C6-9112-90703F07B2F1}" type="slidenum">
              <a:rPr lang="en-US" sz="1600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252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Facet</vt:lpstr>
      <vt:lpstr>PowerPoint Presentation</vt:lpstr>
      <vt:lpstr>MỤC LỤC</vt:lpstr>
      <vt:lpstr>Tổng quan đề tài</vt:lpstr>
      <vt:lpstr>Mô hình MVP trong Android </vt:lpstr>
      <vt:lpstr>Lavarel và mô hình MVC </vt:lpstr>
      <vt:lpstr>Phân tích hệ thống  </vt:lpstr>
      <vt:lpstr> </vt:lpstr>
      <vt:lpstr>Cơ sở dữ liệu</vt:lpstr>
      <vt:lpstr>III. Demo</vt:lpstr>
      <vt:lpstr>IV. Tổng kết và nhận xét</vt:lpstr>
      <vt:lpstr>Cám ơn hội đồng cũng như các bạn đã lắng nghe phần trình bày của nhóm chúng 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QThien</dc:creator>
  <cp:lastModifiedBy>QThien</cp:lastModifiedBy>
  <cp:revision>57</cp:revision>
  <dcterms:created xsi:type="dcterms:W3CDTF">2019-07-03T14:32:00Z</dcterms:created>
  <dcterms:modified xsi:type="dcterms:W3CDTF">2019-07-07T23:58:06Z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