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6" r:id="rId6"/>
    <p:sldId id="257" r:id="rId7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334"/>
    <a:srgbClr val="4F2171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806B4-9F47-40AB-9C55-77790E060F2F}" v="3" dt="2024-11-12T17:56:15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29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Lipp (GCE)" userId="ddad3de7-a67b-433d-94cc-b10c6e15069c" providerId="ADAL" clId="{DDD806B4-9F47-40AB-9C55-77790E060F2F}"/>
    <pc:docChg chg="undo custSel modSld">
      <pc:chgData name="Michelle Lipp (GCE)" userId="ddad3de7-a67b-433d-94cc-b10c6e15069c" providerId="ADAL" clId="{DDD806B4-9F47-40AB-9C55-77790E060F2F}" dt="2024-11-12T17:58:02.137" v="74" actId="20577"/>
      <pc:docMkLst>
        <pc:docMk/>
      </pc:docMkLst>
      <pc:sldChg chg="addSp delSp modSp mod">
        <pc:chgData name="Michelle Lipp (GCE)" userId="ddad3de7-a67b-433d-94cc-b10c6e15069c" providerId="ADAL" clId="{DDD806B4-9F47-40AB-9C55-77790E060F2F}" dt="2024-11-12T17:58:02.137" v="74" actId="20577"/>
        <pc:sldMkLst>
          <pc:docMk/>
          <pc:sldMk cId="3523442882" sldId="256"/>
        </pc:sldMkLst>
        <pc:spChg chg="mod">
          <ac:chgData name="Michelle Lipp (GCE)" userId="ddad3de7-a67b-433d-94cc-b10c6e15069c" providerId="ADAL" clId="{DDD806B4-9F47-40AB-9C55-77790E060F2F}" dt="2024-11-12T17:58:02.137" v="74" actId="20577"/>
          <ac:spMkLst>
            <pc:docMk/>
            <pc:sldMk cId="3523442882" sldId="256"/>
            <ac:spMk id="14" creationId="{00000000-0000-0000-0000-000000000000}"/>
          </ac:spMkLst>
        </pc:spChg>
        <pc:picChg chg="add mod">
          <ac:chgData name="Michelle Lipp (GCE)" userId="ddad3de7-a67b-433d-94cc-b10c6e15069c" providerId="ADAL" clId="{DDD806B4-9F47-40AB-9C55-77790E060F2F}" dt="2024-11-12T17:55:59.732" v="3"/>
          <ac:picMkLst>
            <pc:docMk/>
            <pc:sldMk cId="3523442882" sldId="256"/>
            <ac:picMk id="2" creationId="{42234848-BC68-584A-F1EF-BFDFD4DA8969}"/>
          </ac:picMkLst>
        </pc:picChg>
        <pc:picChg chg="add mod">
          <ac:chgData name="Michelle Lipp (GCE)" userId="ddad3de7-a67b-433d-94cc-b10c6e15069c" providerId="ADAL" clId="{DDD806B4-9F47-40AB-9C55-77790E060F2F}" dt="2024-11-12T17:56:46.077" v="15" actId="1076"/>
          <ac:picMkLst>
            <pc:docMk/>
            <pc:sldMk cId="3523442882" sldId="256"/>
            <ac:picMk id="3" creationId="{5C2C354B-5570-E4E3-B400-F36CB4050B60}"/>
          </ac:picMkLst>
        </pc:picChg>
        <pc:picChg chg="del">
          <ac:chgData name="Michelle Lipp (GCE)" userId="ddad3de7-a67b-433d-94cc-b10c6e15069c" providerId="ADAL" clId="{DDD806B4-9F47-40AB-9C55-77790E060F2F}" dt="2024-11-12T17:56:10.656" v="10" actId="478"/>
          <ac:picMkLst>
            <pc:docMk/>
            <pc:sldMk cId="3523442882" sldId="256"/>
            <ac:picMk id="5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9.611" v="9" actId="478"/>
          <ac:picMkLst>
            <pc:docMk/>
            <pc:sldMk cId="3523442882" sldId="256"/>
            <ac:picMk id="7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8.624" v="8" actId="478"/>
          <ac:picMkLst>
            <pc:docMk/>
            <pc:sldMk cId="3523442882" sldId="256"/>
            <ac:picMk id="8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7.752" v="7" actId="478"/>
          <ac:picMkLst>
            <pc:docMk/>
            <pc:sldMk cId="3523442882" sldId="256"/>
            <ac:picMk id="9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6.789" v="6" actId="478"/>
          <ac:picMkLst>
            <pc:docMk/>
            <pc:sldMk cId="3523442882" sldId="256"/>
            <ac:picMk id="10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5.874" v="5" actId="478"/>
          <ac:picMkLst>
            <pc:docMk/>
            <pc:sldMk cId="3523442882" sldId="256"/>
            <ac:picMk id="11" creationId="{00000000-0000-0000-0000-000000000000}"/>
          </ac:picMkLst>
        </pc:picChg>
        <pc:picChg chg="del">
          <ac:chgData name="Michelle Lipp (GCE)" userId="ddad3de7-a67b-433d-94cc-b10c6e15069c" providerId="ADAL" clId="{DDD806B4-9F47-40AB-9C55-77790E060F2F}" dt="2024-11-12T17:56:04.113" v="4" actId="478"/>
          <ac:picMkLst>
            <pc:docMk/>
            <pc:sldMk cId="3523442882" sldId="256"/>
            <ac:picMk id="1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7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5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0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1913-F300-43E2-BF3B-5FB217FBE680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F95B-D2DD-4417-868C-7EF45FA96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scientific-posters-an-effective-way-of-presenting-re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373E6A-22B2-729C-AD9A-C90B28F0AF2B}"/>
              </a:ext>
            </a:extLst>
          </p:cNvPr>
          <p:cNvSpPr/>
          <p:nvPr/>
        </p:nvSpPr>
        <p:spPr>
          <a:xfrm>
            <a:off x="9129836" y="5047164"/>
            <a:ext cx="1250720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Capstone Posters</a:t>
            </a:r>
          </a:p>
        </p:txBody>
      </p:sp>
      <p:pic>
        <p:nvPicPr>
          <p:cNvPr id="6" name="Picture 5" descr="A poster template with text and images&#10;&#10;AI-generated content may be incorrect.">
            <a:extLst>
              <a:ext uri="{FF2B5EF4-FFF2-40B4-BE49-F238E27FC236}">
                <a16:creationId xmlns:a16="http://schemas.microsoft.com/office/drawing/2014/main" id="{03DCDF55-1EFF-6B0A-37E1-148B6E45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2072" y="9244809"/>
            <a:ext cx="29494256" cy="169100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8EE8AD-7742-AEA0-3633-EC7AFD820D71}"/>
              </a:ext>
            </a:extLst>
          </p:cNvPr>
          <p:cNvSpPr txBox="1"/>
          <p:nvPr/>
        </p:nvSpPr>
        <p:spPr>
          <a:xfrm>
            <a:off x="10446918" y="22652256"/>
            <a:ext cx="149454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enago.com/academy/scientific-posters-an-effective-way-of-presenting-research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8" name="Picture 7" descr="Grand Canyon Antelopes - Wikipedia">
            <a:extLst>
              <a:ext uri="{FF2B5EF4-FFF2-40B4-BE49-F238E27FC236}">
                <a16:creationId xmlns:a16="http://schemas.microsoft.com/office/drawing/2014/main" id="{04E0B707-F557-C481-E464-BCC60F9C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570" y="29426612"/>
            <a:ext cx="7005260" cy="247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84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" y="-9"/>
            <a:ext cx="32918399" cy="6240024"/>
          </a:xfrm>
          <a:prstGeom prst="rect">
            <a:avLst/>
          </a:prstGeom>
          <a:solidFill>
            <a:srgbClr val="280334"/>
          </a:solidFill>
        </p:spPr>
        <p:txBody>
          <a:bodyPr wrap="square" rtlCol="0" anchor="ctr">
            <a:norm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</a:rPr>
              <a:t>Add Your Title Here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Authors and affiliations should be listed here, usually in a font smaller than the title.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6824" y="8300553"/>
            <a:ext cx="11510682" cy="1431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Use Textboxes Like This</a:t>
            </a:r>
            <a:endParaRPr lang="en-US" sz="6000" dirty="0"/>
          </a:p>
          <a:p>
            <a:r>
              <a:rPr lang="en-US" sz="3600" dirty="0"/>
              <a:t>To align your text.</a:t>
            </a:r>
          </a:p>
          <a:p>
            <a:r>
              <a:rPr lang="en-US" sz="3600" dirty="0"/>
              <a:t>Provide a frame if desired (adding a border).</a:t>
            </a:r>
          </a:p>
          <a:p>
            <a:r>
              <a:rPr lang="en-US" sz="3600" dirty="0"/>
              <a:t>Color can be added too.</a:t>
            </a:r>
          </a:p>
          <a:p>
            <a:r>
              <a:rPr lang="en-US" sz="3600" dirty="0"/>
              <a:t>But white backgrounds are best, as it saves on ink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Large gaps can be created, into which you can paste an image of a graph or table.</a:t>
            </a:r>
          </a:p>
          <a:p>
            <a:endParaRPr lang="en-US" sz="3600" dirty="0"/>
          </a:p>
          <a:p>
            <a:r>
              <a:rPr lang="en-US" sz="3600" dirty="0"/>
              <a:t>Replicate textboxes like this for different sections.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459200" y="8300553"/>
            <a:ext cx="83579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Logos and Seals</a:t>
            </a:r>
            <a:endParaRPr lang="en-US" sz="6000" dirty="0"/>
          </a:p>
          <a:p>
            <a:pPr algn="just"/>
            <a:r>
              <a:rPr lang="en-US" sz="3600" dirty="0"/>
              <a:t>Use the GCU College of Engineering &amp; Technology logo and resize as necessary.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If your co-authors are from other institutions, be sure to include similar representation for them.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039" y="40698646"/>
            <a:ext cx="3291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When Complete</a:t>
            </a:r>
          </a:p>
          <a:p>
            <a:pPr algn="ctr"/>
            <a:r>
              <a:rPr lang="en-US" sz="3600" dirty="0"/>
              <a:t>Save As… a PDF file. This will lock in your formatting and guarantee its look when printed.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C354B-5570-E4E3-B400-F36CB405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424" y="6818299"/>
            <a:ext cx="5228924" cy="52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C1E919-2BE7-B756-97AD-22B84C23EFE7}"/>
              </a:ext>
            </a:extLst>
          </p:cNvPr>
          <p:cNvSpPr txBox="1"/>
          <p:nvPr/>
        </p:nvSpPr>
        <p:spPr>
          <a:xfrm>
            <a:off x="1290918" y="3305872"/>
            <a:ext cx="30820658" cy="3665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-1371600">
              <a:buFont typeface="+mj-lt"/>
              <a:buAutoNum type="arabicPeriod"/>
            </a:pPr>
            <a:r>
              <a:rPr lang="en-US" sz="8800" b="1" dirty="0">
                <a:solidFill>
                  <a:srgbClr val="7030A0"/>
                </a:solidFill>
              </a:rPr>
              <a:t>The posters will be 36” x 48”.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8800" b="1" dirty="0">
                <a:solidFill>
                  <a:srgbClr val="7030A0"/>
                </a:solidFill>
              </a:rPr>
              <a:t>The top banner must stay purple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8800" dirty="0">
                <a:solidFill>
                  <a:srgbClr val="7030A0"/>
                </a:solidFill>
              </a:rPr>
              <a:t>Must include one and only one of the </a:t>
            </a:r>
            <a:r>
              <a:rPr lang="en-US" sz="8800" b="1" dirty="0">
                <a:solidFill>
                  <a:srgbClr val="7030A0"/>
                </a:solidFill>
              </a:rPr>
              <a:t>GCU logos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8800" b="1" dirty="0">
                <a:solidFill>
                  <a:srgbClr val="7030A0"/>
                </a:solidFill>
              </a:rPr>
              <a:t>Industry partner logos </a:t>
            </a:r>
            <a:r>
              <a:rPr lang="en-US" sz="8800" dirty="0">
                <a:solidFill>
                  <a:srgbClr val="7030A0"/>
                </a:solidFill>
              </a:rPr>
              <a:t>should also be included if applicable</a:t>
            </a:r>
          </a:p>
          <a:p>
            <a:pPr marL="1371600" indent="-1371600">
              <a:buFont typeface="+mj-lt"/>
              <a:buAutoNum type="arabicPeriod"/>
            </a:pPr>
            <a:endParaRPr lang="en-US" sz="8800" dirty="0">
              <a:solidFill>
                <a:srgbClr val="7030A0"/>
              </a:solidFill>
            </a:endParaRPr>
          </a:p>
          <a:p>
            <a:pPr marL="1371600" indent="-1371600">
              <a:buFont typeface="+mj-lt"/>
              <a:buAutoNum type="arabicPeriod"/>
            </a:pPr>
            <a:r>
              <a:rPr lang="en-US" sz="8800" u="sng" dirty="0">
                <a:solidFill>
                  <a:srgbClr val="7030A0"/>
                </a:solidFill>
              </a:rPr>
              <a:t>The poster must include the following:</a:t>
            </a:r>
          </a:p>
          <a:p>
            <a:pPr marL="3215030" lvl="1" indent="-1371600">
              <a:buFont typeface="+mj-lt"/>
              <a:buAutoNum type="alphaLcPeriod"/>
            </a:pPr>
            <a:r>
              <a:rPr lang="en-US" sz="8800" b="1" dirty="0">
                <a:solidFill>
                  <a:srgbClr val="7030A0"/>
                </a:solidFill>
              </a:rPr>
              <a:t>Name of the project</a:t>
            </a:r>
          </a:p>
          <a:p>
            <a:pPr marL="3215030" lvl="1" indent="-1371600">
              <a:buFont typeface="+mj-lt"/>
              <a:buAutoNum type="alphaLcPeriod"/>
            </a:pPr>
            <a:r>
              <a:rPr lang="en-US" sz="8800" b="1" dirty="0">
                <a:solidFill>
                  <a:srgbClr val="7030A0"/>
                </a:solidFill>
              </a:rPr>
              <a:t>Name of each student and their major</a:t>
            </a:r>
          </a:p>
          <a:p>
            <a:pPr marL="5058461" lvl="2" indent="-1371600">
              <a:buFont typeface="+mj-lt"/>
              <a:buAutoNum type="romanLcPeriod"/>
            </a:pPr>
            <a:r>
              <a:rPr lang="en-US" sz="8800" dirty="0">
                <a:solidFill>
                  <a:srgbClr val="7030A0"/>
                </a:solidFill>
              </a:rPr>
              <a:t>Optional professional headshots of the students.</a:t>
            </a:r>
          </a:p>
          <a:p>
            <a:pPr marL="3215030" lvl="1" indent="-1371600">
              <a:buFont typeface="+mj-lt"/>
              <a:buAutoNum type="alphaLcPeriod"/>
            </a:pPr>
            <a:r>
              <a:rPr lang="en-US" sz="8800" b="1" dirty="0">
                <a:solidFill>
                  <a:srgbClr val="7030A0"/>
                </a:solidFill>
              </a:rPr>
              <a:t>Project description</a:t>
            </a:r>
          </a:p>
          <a:p>
            <a:pPr marL="3215030" lvl="1" indent="-1371600">
              <a:buFont typeface="+mj-lt"/>
              <a:buAutoNum type="alphaLcPeriod"/>
            </a:pPr>
            <a:r>
              <a:rPr lang="en-US" sz="8800" b="1" dirty="0">
                <a:solidFill>
                  <a:srgbClr val="7030A0"/>
                </a:solidFill>
              </a:rPr>
              <a:t>Project justification</a:t>
            </a:r>
          </a:p>
          <a:p>
            <a:pPr marL="5058461" lvl="2" indent="-1371600">
              <a:buFont typeface="+mj-lt"/>
              <a:buAutoNum type="romanLcPeriod"/>
            </a:pPr>
            <a:r>
              <a:rPr lang="en-US" sz="8800" dirty="0">
                <a:solidFill>
                  <a:srgbClr val="7030A0"/>
                </a:solidFill>
              </a:rPr>
              <a:t>Please note that Dr. Gibb (who will be in attendance) likes to ask questions regarding this.</a:t>
            </a:r>
          </a:p>
          <a:p>
            <a:pPr marL="3215030" lvl="1" indent="-1371600">
              <a:buFont typeface="+mj-lt"/>
              <a:buAutoNum type="alphaLcPeriod"/>
            </a:pPr>
            <a:r>
              <a:rPr lang="en-US" sz="8800" b="1" dirty="0">
                <a:solidFill>
                  <a:srgbClr val="7030A0"/>
                </a:solidFill>
              </a:rPr>
              <a:t>Functional requirements, product specifications, and standards</a:t>
            </a:r>
          </a:p>
          <a:p>
            <a:pPr marL="3215030" lvl="1" indent="-1371600">
              <a:buFont typeface="+mj-lt"/>
              <a:buAutoNum type="alphaLcPeriod"/>
            </a:pPr>
            <a:r>
              <a:rPr lang="en-US" sz="8800" b="1" dirty="0">
                <a:solidFill>
                  <a:srgbClr val="7030A0"/>
                </a:solidFill>
              </a:rPr>
              <a:t>General overview of the design process that was followed</a:t>
            </a:r>
          </a:p>
          <a:p>
            <a:pPr marL="3215030" lvl="1" indent="-1371600">
              <a:buFont typeface="+mj-lt"/>
              <a:buAutoNum type="alphaLcPeriod"/>
            </a:pPr>
            <a:r>
              <a:rPr lang="en-US" sz="8800" dirty="0">
                <a:solidFill>
                  <a:srgbClr val="7030A0"/>
                </a:solidFill>
              </a:rPr>
              <a:t>Relevant data summaries</a:t>
            </a:r>
          </a:p>
          <a:p>
            <a:pPr marL="5058461" lvl="2" indent="-1371600">
              <a:buFont typeface="+mj-lt"/>
              <a:buAutoNum type="romanLcPeriod"/>
            </a:pPr>
            <a:r>
              <a:rPr lang="en-US" sz="8800" dirty="0">
                <a:solidFill>
                  <a:srgbClr val="7030A0"/>
                </a:solidFill>
              </a:rPr>
              <a:t>This will vary for different projects, but make sure they have the verification testing results (a summary table with pass/fail results)</a:t>
            </a:r>
          </a:p>
          <a:p>
            <a:pPr marL="5058461" lvl="2" indent="-1371600">
              <a:buFont typeface="+mj-lt"/>
              <a:buAutoNum type="romanLcPeriod"/>
            </a:pPr>
            <a:r>
              <a:rPr lang="en-US" sz="8800" dirty="0">
                <a:solidFill>
                  <a:srgbClr val="7030A0"/>
                </a:solidFill>
              </a:rPr>
              <a:t>Remind any projects with industry partners to very with them that any data being shared meets their requirements.</a:t>
            </a:r>
          </a:p>
          <a:p>
            <a:pPr marL="1371600" indent="-1371600">
              <a:buFont typeface="+mj-lt"/>
              <a:buAutoNum type="arabicPeriod"/>
            </a:pPr>
            <a:endParaRPr lang="en-US" sz="8800" b="1" dirty="0">
              <a:solidFill>
                <a:srgbClr val="7030A0"/>
              </a:solidFill>
            </a:endParaRPr>
          </a:p>
          <a:p>
            <a:pPr marL="1371600" indent="-1371600">
              <a:buFont typeface="+mj-lt"/>
              <a:buAutoNum type="arabicPeriod"/>
            </a:pPr>
            <a:r>
              <a:rPr lang="en-US" sz="8800" b="1" dirty="0">
                <a:solidFill>
                  <a:srgbClr val="7030A0"/>
                </a:solidFill>
              </a:rPr>
              <a:t>Visually appealing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8800" b="1" dirty="0">
                <a:solidFill>
                  <a:srgbClr val="7030A0"/>
                </a:solidFill>
              </a:rPr>
              <a:t>Stand-alone explanation of the project </a:t>
            </a:r>
            <a:r>
              <a:rPr lang="en-US" sz="8800" dirty="0">
                <a:solidFill>
                  <a:srgbClr val="7030A0"/>
                </a:solidFill>
              </a:rPr>
              <a:t>– some will be displayed in the halls for next year</a:t>
            </a:r>
          </a:p>
        </p:txBody>
      </p:sp>
    </p:spTree>
    <p:extLst>
      <p:ext uri="{BB962C8B-B14F-4D97-AF65-F5344CB8AC3E}">
        <p14:creationId xmlns:p14="http://schemas.microsoft.com/office/powerpoint/2010/main" val="135092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37d47695-dda2-48a2-87bc-2a1f7ac7fedc" xsi:nil="true"/>
    <lcf76f155ced4ddcb4097134ff3c332f xmlns="b457ba54-12e9-41a3-ab87-ffd5bc64543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1D7BF13958C64483E7E107A08507EA" ma:contentTypeVersion="3706" ma:contentTypeDescription="Create a new document." ma:contentTypeScope="" ma:versionID="27b9d429859bcb4cc95ca5b147d3168a">
  <xsd:schema xmlns:xsd="http://www.w3.org/2001/XMLSchema" xmlns:xs="http://www.w3.org/2001/XMLSchema" xmlns:p="http://schemas.microsoft.com/office/2006/metadata/properties" xmlns:ns1="http://schemas.microsoft.com/sharepoint/v3" xmlns:ns2="b457ba54-12e9-41a3-ab87-ffd5bc645430" xmlns:ns3="37d47695-dda2-48a2-87bc-2a1f7ac7fedc" targetNamespace="http://schemas.microsoft.com/office/2006/metadata/properties" ma:root="true" ma:fieldsID="1c82921937d1af28a735bf3437c860b8" ns1:_="" ns2:_="" ns3:_="">
    <xsd:import namespace="http://schemas.microsoft.com/sharepoint/v3"/>
    <xsd:import namespace="b457ba54-12e9-41a3-ab87-ffd5bc645430"/>
    <xsd:import namespace="37d47695-dda2-48a2-87bc-2a1f7ac7f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7ba54-12e9-41a3-ab87-ffd5bc645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6f79346d-4f46-4bf1-b4df-486c6d391f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7695-dda2-48a2-87bc-2a1f7ac7fed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ebea8f4f-161d-469c-9cf2-f7071433846c}" ma:internalName="TaxCatchAll" ma:showField="CatchAllData" ma:web="37d47695-dda2-48a2-87bc-2a1f7ac7fe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8E3D21-E603-4A1B-A79A-45A8E27A4A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8CC34E-46EA-4D24-8732-7729D15FAD8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3b59848-949a-4ed4-8036-feb011ce2b52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37d47695-dda2-48a2-87bc-2a1f7ac7fedc"/>
    <ds:schemaRef ds:uri="http://www.w3.org/XML/1998/namespace"/>
    <ds:schemaRef ds:uri="b457ba54-12e9-41a3-ab87-ffd5bc645430"/>
  </ds:schemaRefs>
</ds:datastoreItem>
</file>

<file path=customXml/itemProps3.xml><?xml version="1.0" encoding="utf-8"?>
<ds:datastoreItem xmlns:ds="http://schemas.openxmlformats.org/officeDocument/2006/customXml" ds:itemID="{78EC4279-C4C2-4FA6-A999-45E175DAC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57ba54-12e9-41a3-ab87-ffd5bc645430"/>
    <ds:schemaRef ds:uri="37d47695-dda2-48a2-87bc-2a1f7ac7f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318</Words>
  <Application>Microsoft Office PowerPoint</Application>
  <PresentationFormat>Custom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Grand Canyon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Valla</dc:creator>
  <cp:lastModifiedBy>Dwight Farris</cp:lastModifiedBy>
  <cp:revision>9</cp:revision>
  <dcterms:created xsi:type="dcterms:W3CDTF">2018-09-14T20:10:55Z</dcterms:created>
  <dcterms:modified xsi:type="dcterms:W3CDTF">2025-03-21T14:35:42Z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0x010100911D7BF13958C64483E7E107A08507EA</vt:lpwstr>
  </property>
  <property fmtid="{D5CDD505-2E9C-101B-9397-08002B2CF9AE}" pid="3" name="MediaServiceImageTags">
    <vt:lpwstr/>
  </property>
</Properties>
</file>