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18D-7D28-425E-96D3-9AB9FAFB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62D-5786-4547-9645-24A606312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5471-7CB6-49CD-8B6E-D33A16AC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1497-3559-4579-A1E8-BCA49B9A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D6D8-CA16-4AEA-9694-8578C38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17A-AF73-4079-9B01-743610D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8B4F-6634-47CC-9461-2DA20D193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AB08-C178-4385-9E2B-C86A26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011D-492E-4CBC-AD49-8C8ADA86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8B60-3934-4F3B-AF75-A7C53E4F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6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0EFD6-3DB0-42E5-96EA-66B3BD62C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FD31F-E9ED-4CF1-9C20-C268DD41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4FD2-D61A-41B2-9C67-C83B5542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E5C2-80CA-4EE7-8E8D-15FE3FD8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3B2C-F0CE-474E-B79D-25855469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8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3479-A24D-4729-8085-E154E3C7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32D9-6C77-4A2A-BC72-3FE7686C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5264-4960-4512-B2BE-0B649337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6FA6-884A-4114-B708-6C6F50EA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0325-B52C-4147-B78F-0064FCEC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7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751A-3037-4BB7-8101-843C73B4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A4FC-0E39-4FA2-8818-14315E44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AD64-3451-4B65-8B78-318A8142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CDBA-5A7B-43A9-A72E-F7360E55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FE56-AC3D-4814-89BE-E3028300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700-192E-443C-A129-888D3472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DCCD-B541-49B4-973C-67B0EBDC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D70A-34F7-4E90-830D-90165AFE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3BB8-9782-462F-BE1D-1F3A058F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EBECB-6047-47FC-AB71-6AED51D5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9C1D-EE9A-40E2-BEA5-2A7D9B08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9176-4D58-4C07-9B99-2D952A44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849FD-910E-4F64-B978-A84D543E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21AF5-9FB9-4317-8A7B-E27FF7B4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3799C-B9B7-4B3A-A466-CA5B4B0DF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EAFFF-A2B5-49D9-8435-F894B0BA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6C8C3-94EC-4134-A7BC-5213CB75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31011-34C9-460E-9908-207BBC14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30924-6412-458E-ACA6-CF6E90B5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C9B-8C0F-4F67-946B-E6D5CECF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FA81-E46B-4DE2-AD34-38BEE79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521BC-DD61-4001-B50C-8FCB5A0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8FC1-877E-412B-8DB0-2E5AED4B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6DA83-6E21-4C5D-832C-A50A017D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D962-6CF5-4012-B7EB-6107895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C14D-BDD7-4C72-9674-66BA1322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5FD7-5522-4571-A37C-10F4EC21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5BAC-6AC6-4CB6-AEF3-EF5F68B6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608A-FF95-4F7A-BDF2-9B9A7CE4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9577-7386-43BD-A672-358FE1EF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78DE-AAEF-4F63-BABC-38E109E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9BC9-C959-4396-9371-3F35296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3200-00D8-4AA2-95DB-8AECE5F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4C6A3-F4CC-48B7-875C-9BB24D849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83-6D5C-466C-92A8-CAE0E24E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C176-87A5-4F78-8759-3D9C187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455C-25E0-4E83-B55D-F58ACA96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5B4E-6746-4744-9F0B-C61E8125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3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C59A7-F5E9-4A8F-83FE-0102575E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5BC6-1198-4A4B-B6DC-1F3C1277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CE63-D8D4-4791-B7EC-253F0AC47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5D91-50F4-46A1-860A-4A3F88850BE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CBAC-1EFA-4ECD-AD0A-3947C7797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B170-9903-46BC-AA68-0B0DCF7A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E385-853D-457C-8A5A-EEA3BBF8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A00-9A77-42B0-858A-28383FAC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F86D9-9773-4FBD-9A8D-A468F71D0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is- object oriented programming language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00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0A00-E8B5-4A92-8F40-AD4B4B6E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CREATE THAT INSTANCE 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3DF6A6-C878-4792-909D-C018E9DAC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10" y="1414642"/>
            <a:ext cx="5415828" cy="44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EAEF-79AE-42FF-8C43-47E64B57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33543-63CF-417E-B495-E4E9BDD5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4" y="61601"/>
            <a:ext cx="7440325" cy="461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A6BBC-9F3C-4CEA-A9B7-9B31C04B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96" y="4982062"/>
            <a:ext cx="6056716" cy="13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4BD5-7B49-417F-9EC9-4ED133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32F3AE-15F5-4DD8-B43A-191F0846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91" y="1025458"/>
            <a:ext cx="7695334" cy="48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225C-DCB0-44D0-A65E-5BA29AF1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instance 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B33AC-D3A5-46C0-BA55-9AE434734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418" y="2115581"/>
            <a:ext cx="6515966" cy="38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6AF1-909F-4384-83AB-CA0F1449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6B0B6-DB11-4E96-8A04-854F064F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31" y="1896269"/>
            <a:ext cx="686313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60DB-0C3D-4D6C-9D60-248AD5F5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 a real life scenario-</a:t>
            </a:r>
            <a:br>
              <a:rPr lang="en-US" dirty="0"/>
            </a:br>
            <a:r>
              <a:rPr lang="en-US" dirty="0"/>
              <a:t>Menu of a Restaurant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7D46-6001-4D3D-A36A-AC29280B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Imagine a menu</a:t>
            </a:r>
          </a:p>
        </p:txBody>
      </p:sp>
    </p:spTree>
    <p:extLst>
      <p:ext uri="{BB962C8B-B14F-4D97-AF65-F5344CB8AC3E}">
        <p14:creationId xmlns:p14="http://schemas.microsoft.com/office/powerpoint/2010/main" val="287704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8B25-2279-4044-BE4E-AC894135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of a menu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3C1FF-D341-4D0D-AF48-4409E448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335" y="1251581"/>
            <a:ext cx="7644213" cy="424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BCC3D6-8000-4BAC-84A7-3D9E60B4CBC0}"/>
              </a:ext>
            </a:extLst>
          </p:cNvPr>
          <p:cNvSpPr/>
          <p:nvPr/>
        </p:nvSpPr>
        <p:spPr>
          <a:xfrm>
            <a:off x="1031846" y="5679944"/>
            <a:ext cx="9471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same as our object in python</a:t>
            </a:r>
          </a:p>
        </p:txBody>
      </p:sp>
    </p:spTree>
    <p:extLst>
      <p:ext uri="{BB962C8B-B14F-4D97-AF65-F5344CB8AC3E}">
        <p14:creationId xmlns:p14="http://schemas.microsoft.com/office/powerpoint/2010/main" val="27778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744E-43C8-4EA3-B15B-36C99281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these objects are different in themselves. How?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4E5BF-C6F2-44F9-9B50-F88B72BBC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7" y="1825625"/>
            <a:ext cx="9684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EBEE-80E6-4E9D-9B90-75ABF30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CLASSESS- GENERALISATION OF OBJECTS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10201-6629-462B-BF25-8B7A32FC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89" y="1479839"/>
            <a:ext cx="6162675" cy="366712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1C2AF-9F15-40B6-AD2D-AA1D5A9A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3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013F-E272-4336-B1F8-C26400F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9447C-5AF0-4780-82DD-4A1C3AE9B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48" y="2423608"/>
            <a:ext cx="10324304" cy="17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6700-DD7F-4882-A6F8-D5BD619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7F138-8FAB-420F-9AEA-2FF40706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817419"/>
            <a:ext cx="11748655" cy="56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CBF-B336-4154-A96B-6EB95D56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THIS MENU -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A9156E-4696-4B51-86D4-708F06D29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353" y="1828800"/>
            <a:ext cx="7460959" cy="35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ED84-B994-44D6-A41B-9CBC742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544"/>
            <a:ext cx="10896600" cy="2488911"/>
          </a:xfrm>
        </p:spPr>
        <p:txBody>
          <a:bodyPr>
            <a:normAutofit fontScale="90000"/>
          </a:bodyPr>
          <a:lstStyle/>
          <a:p>
            <a:r>
              <a:rPr lang="en-US" dirty="0"/>
              <a:t>So that now we have prepared the blueprint of the class . Let us make an actual menu item or instance( in python) using our </a:t>
            </a:r>
            <a:r>
              <a:rPr lang="en-US" u="sng" dirty="0" err="1"/>
              <a:t>menuitem</a:t>
            </a:r>
            <a:r>
              <a:rPr lang="en-US" u="sng" dirty="0"/>
              <a:t> class </a:t>
            </a:r>
            <a:r>
              <a:rPr lang="en-US" dirty="0"/>
              <a:t>defined above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5B4F-7BDB-41DF-AAD5-49CBC965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074" cy="2517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3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Classes and Objects</vt:lpstr>
      <vt:lpstr>Consider a real life scenario- Menu of a Restaurant</vt:lpstr>
      <vt:lpstr>Objects of a menu </vt:lpstr>
      <vt:lpstr>But these objects are different in themselves. How?</vt:lpstr>
      <vt:lpstr>CLASSESS- GENERALISATION OF OBJECTS</vt:lpstr>
      <vt:lpstr>Definition-</vt:lpstr>
      <vt:lpstr>PowerPoint Presentation</vt:lpstr>
      <vt:lpstr>LETS MAKE THIS MENU - </vt:lpstr>
      <vt:lpstr>So that now we have prepared the blueprint of the class . Let us make an actual menu item or instance( in python) using our menuitem class defined above</vt:lpstr>
      <vt:lpstr>HOW TO CREATE THAT INSTANCE ?</vt:lpstr>
      <vt:lpstr>PowerPoint Presentation</vt:lpstr>
      <vt:lpstr>PowerPoint Presentation</vt:lpstr>
      <vt:lpstr>Adding data to instance -</vt:lpstr>
      <vt:lpstr>Multiple instances-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Vanshika</dc:creator>
  <cp:lastModifiedBy>Vanshika</cp:lastModifiedBy>
  <cp:revision>4</cp:revision>
  <dcterms:created xsi:type="dcterms:W3CDTF">2020-04-08T17:11:30Z</dcterms:created>
  <dcterms:modified xsi:type="dcterms:W3CDTF">2020-04-08T17:46:51Z</dcterms:modified>
</cp:coreProperties>
</file>