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7FB92-20C4-4DF8-948B-547D8D08CAB2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5CE0E-5CA8-42DD-9207-DB97E4D98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028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E1439-27DD-9683-EE5F-FCE9EFEC6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41247-CBB2-4CC3-34FA-13115792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F5BD2-B9EB-6BD1-7DF4-95D5F8E5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46FF-AC75-4A42-B0E0-EDB768C3AD19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78E53-F623-7F73-2063-7260DE8F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1DBA2-47E6-8C89-3A4E-32E23527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163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62DD5-A677-9A51-C9CF-6BC0531E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6DC9B0-5BE0-7B4A-EB6A-0ACD63B1D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A6407-4846-8FEC-703A-8FC34717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CB3-E8EA-45A0-B711-ADE1888AF65B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8DA11-D71A-602B-76C2-D01CCCD9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B0D2F-D458-5179-9E1A-D3D8CBC5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521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6A603F-02AF-7366-EC08-57E107D5B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D40E6C-8990-878C-8051-C51A85818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00637-042B-56E4-B669-D722FB7D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0D6E-3B7E-478C-A544-6E85C1C460F7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FEA0D-B3E8-4068-0205-A585D439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B2B94D-A8E8-1653-ACCA-BACEE032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704E6-2ED4-85B7-F672-D6B7EEE9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2DCB4-8457-0A4B-9C0E-525CFFDB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2DCC8-D31C-0BBA-89B6-FE611124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FAC6-317C-4BCE-9872-35A271005A76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E0779-F576-4D91-A4DB-A294CD1D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F804D-DE75-8EC1-20CB-AF801319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61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A1EE-4F4E-59F8-EA6D-B2560EA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6A96C2-DB12-3349-0F21-14780A0BC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C7C983-7F18-6316-1D4A-16DCE51F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16A-7F54-43EE-B0ED-493F5BB9A0BF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7FBB8-CA00-8CC7-AC0D-808F4133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D8A4E-A1FC-C1F0-6636-5853F55B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20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DF4EC-3C22-7A98-7888-320570F1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84AA5-FF8D-184A-EA26-30467584A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C4434C-3B3C-9D34-BDE1-D5B12E45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ECA743-D084-1A85-1A48-FDF03285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CA83-CBBD-410E-8EA5-8850FB16E526}" type="datetime1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1107D-52B0-CF24-D0F4-C0ABA9F8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41463-DCA2-8808-21CA-C68BA005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4CF76-D1F1-D512-A0E9-BE9A464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BA6B19-3D93-259B-9973-44BF7F10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75438C-B66D-65D8-26BF-B91A39EC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3A264-4689-D6F8-8BC5-7E045DA1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FA733C-FF53-242B-E8FA-A0577501F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BA2D21-A89C-BDB5-710A-04AD5B1E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A6C2-0D71-4C32-A752-DAC38EE59A95}" type="datetime1">
              <a:rPr lang="es-CL" smtClean="0"/>
              <a:t>13-05-2024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EF50A-8B8D-4A2E-41CC-1EAACAE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DD43FB-901B-4A13-0ED4-AFBDEB96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5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7BBFD-D0A4-2F47-BD5E-D0BAA1DE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2A3B79-4ED7-2B7C-2A46-51B1EF31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5BC-425E-4874-A384-BD9236C3BC0C}" type="datetime1">
              <a:rPr lang="es-CL" smtClean="0"/>
              <a:t>13-05-2024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2E9053-740E-8AB4-8FD5-D6F1789A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BFDD4F-F11B-25E3-FD8D-7E4130F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448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6764B7-A745-7625-3840-29A9BDEE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D9D3-83AE-44FE-AF46-61125370E9B9}" type="datetime1">
              <a:rPr lang="es-CL" smtClean="0"/>
              <a:t>13-05-2024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71BBB-1FC7-0E91-27E6-E47B8A5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263AB-4A72-E635-27F1-B0FB351E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44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F79F3-F8A7-3A30-B48E-137A43E9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53FEF-4527-9785-0309-EB1A726F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B4D12D-C947-2A80-5B98-858044B40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2B943-1AF9-4B43-681B-97E30F47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185-94AF-4F23-9CD7-ADFBB370A9F4}" type="datetime1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F4CED-0988-FB9F-C6DA-BA07C480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70F76F-B839-C5DC-E397-6D17E2C7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240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55A02-F3F3-97BB-677E-2FB99D4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7D443E-BBCE-0B80-CE41-352256951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BA3B39-979C-9F7F-6BAD-17751D64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FD4A0-03C2-FBE4-29F9-DFF5D972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E2F3-8F9E-4A1F-98A8-30EEA7D19E85}" type="datetime1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FF1B59-39B1-D792-07F7-F4A66780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D83CB-3559-58BC-7CD7-F2993F04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77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A06C59-A4A4-15BC-44E3-17C10581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5C5C5-B4BA-B08A-42FB-F3AEEFBA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B5F87-7CF3-0F2C-3E58-43DDC59C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9B12-EA68-429F-AFE1-2CEEBCDC590F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A1E54-8E6F-38BE-114D-F543CDE54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1F754-6F90-732B-3ADB-DDA225BC0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CC47-D777-4590-A694-859EA640DF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95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32207-9E58-1371-42F2-B0C6BCA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1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735356-6CAD-9AB7-420A-82ED04294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9"/>
          <a:stretch/>
        </p:blipFill>
        <p:spPr>
          <a:xfrm>
            <a:off x="146957" y="112776"/>
            <a:ext cx="5017226" cy="67452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84A153D-1368-39EE-F14F-6B63A6D94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73" t="30602" r="-3049"/>
          <a:stretch/>
        </p:blipFill>
        <p:spPr>
          <a:xfrm>
            <a:off x="5011783" y="1075944"/>
            <a:ext cx="1534884" cy="21808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E74105-2393-2E11-82AA-BF9B50EF6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3" t="20249" r="16980"/>
          <a:stretch/>
        </p:blipFill>
        <p:spPr>
          <a:xfrm>
            <a:off x="6614160" y="998220"/>
            <a:ext cx="3505416" cy="390161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F299C79-ADF7-4BA7-81DA-762B41CE15A8}"/>
              </a:ext>
            </a:extLst>
          </p:cNvPr>
          <p:cNvCxnSpPr/>
          <p:nvPr/>
        </p:nvCxnSpPr>
        <p:spPr>
          <a:xfrm flipH="1">
            <a:off x="5482482" y="1143000"/>
            <a:ext cx="12270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2CD700B5-5E12-9FF4-579C-18991D1113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/>
          <a:stretch/>
        </p:blipFill>
        <p:spPr>
          <a:xfrm>
            <a:off x="9509760" y="807720"/>
            <a:ext cx="2127066" cy="30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32207-9E58-1371-42F2-B0C6BCA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CC47-D777-4590-A694-859EA640DFB6}" type="slidenum">
              <a:rPr lang="es-CL" smtClean="0"/>
              <a:t>2</a:t>
            </a:fld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48279F-D405-1124-821B-4A161B0EE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" y="904875"/>
            <a:ext cx="12115929" cy="45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17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milenko covacevich</dc:creator>
  <cp:lastModifiedBy>milenko covacevich</cp:lastModifiedBy>
  <cp:revision>2</cp:revision>
  <dcterms:created xsi:type="dcterms:W3CDTF">2024-02-06T00:30:08Z</dcterms:created>
  <dcterms:modified xsi:type="dcterms:W3CDTF">2024-05-13T21:10:17Z</dcterms:modified>
</cp:coreProperties>
</file>