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CAEC27-076D-49FE-B7FB-5255DC38F99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5BCF6B-82A3-42B7-9858-F57DCD637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Tables Design</a:t>
            </a:r>
          </a:p>
          <a:p>
            <a:r>
              <a:rPr lang="en-US" dirty="0" smtClean="0"/>
              <a:t>Entity Relationship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pic>
        <p:nvPicPr>
          <p:cNvPr id="4" name="Content Placeholder 3" descr="Customer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50162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TABLE</a:t>
            </a:r>
            <a:endParaRPr lang="en-US" dirty="0"/>
          </a:p>
        </p:txBody>
      </p:sp>
      <p:pic>
        <p:nvPicPr>
          <p:cNvPr id="4" name="Content Placeholder 3" descr="Category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33600"/>
            <a:ext cx="8486160" cy="137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TABLE</a:t>
            </a:r>
            <a:endParaRPr lang="en-US" dirty="0"/>
          </a:p>
        </p:txBody>
      </p:sp>
      <p:pic>
        <p:nvPicPr>
          <p:cNvPr id="4" name="Content Placeholder 3" descr="Book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350269" cy="3581400"/>
          </a:xfrm>
        </p:spPr>
      </p:pic>
      <p:sp>
        <p:nvSpPr>
          <p:cNvPr id="5" name="TextBox 4"/>
          <p:cNvSpPr txBox="1"/>
          <p:nvPr/>
        </p:nvSpPr>
        <p:spPr>
          <a:xfrm>
            <a:off x="1219200" y="5334000"/>
            <a:ext cx="663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CATEGORY =&gt; BOOK: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TABLE</a:t>
            </a:r>
            <a:endParaRPr lang="en-US" dirty="0"/>
          </a:p>
        </p:txBody>
      </p:sp>
      <p:pic>
        <p:nvPicPr>
          <p:cNvPr id="4" name="Content Placeholder 3" descr="Review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1999" y="2286000"/>
            <a:ext cx="8180475" cy="2590800"/>
          </a:xfrm>
        </p:spPr>
      </p:pic>
      <p:sp>
        <p:nvSpPr>
          <p:cNvPr id="5" name="TextBox 4"/>
          <p:cNvSpPr txBox="1"/>
          <p:nvPr/>
        </p:nvSpPr>
        <p:spPr>
          <a:xfrm>
            <a:off x="1676400" y="5105400"/>
            <a:ext cx="598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BOOK =&gt; REVIEW:  One to Many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943600"/>
            <a:ext cx="691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=&gt; REVIEW: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ORDER TABLE</a:t>
            </a:r>
            <a:endParaRPr lang="en-US" dirty="0"/>
          </a:p>
        </p:txBody>
      </p:sp>
      <p:pic>
        <p:nvPicPr>
          <p:cNvPr id="4" name="Content Placeholder 3" descr="Book Order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350486" cy="3124200"/>
          </a:xfrm>
        </p:spPr>
      </p:pic>
      <p:sp>
        <p:nvSpPr>
          <p:cNvPr id="5" name="TextBox 4"/>
          <p:cNvSpPr txBox="1"/>
          <p:nvPr/>
        </p:nvSpPr>
        <p:spPr>
          <a:xfrm>
            <a:off x="381000" y="5334000"/>
            <a:ext cx="895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CUSTOMER =&gt; BOOK ORDER:  One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 TABLE</a:t>
            </a:r>
            <a:endParaRPr lang="en-US" dirty="0"/>
          </a:p>
        </p:txBody>
      </p:sp>
      <p:pic>
        <p:nvPicPr>
          <p:cNvPr id="4" name="Content Placeholder 3" descr="Order Detail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399" y="2286000"/>
            <a:ext cx="8436427" cy="1905000"/>
          </a:xfrm>
        </p:spPr>
      </p:pic>
      <p:sp>
        <p:nvSpPr>
          <p:cNvPr id="5" name="TextBox 4"/>
          <p:cNvSpPr txBox="1"/>
          <p:nvPr/>
        </p:nvSpPr>
        <p:spPr>
          <a:xfrm>
            <a:off x="1295400" y="4800600"/>
            <a:ext cx="7318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BOOK =&gt; BOOK ORDER:  Many to Many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TABLE</a:t>
            </a:r>
            <a:endParaRPr lang="en-US" dirty="0"/>
          </a:p>
        </p:txBody>
      </p:sp>
      <p:pic>
        <p:nvPicPr>
          <p:cNvPr id="4" name="Content Placeholder 3" descr="Users 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799" y="2209800"/>
            <a:ext cx="8296279" cy="182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Database Table 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7525324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64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DATABASE DESIGN</vt:lpstr>
      <vt:lpstr>CUSTOMER TABLE</vt:lpstr>
      <vt:lpstr>CATEGORY TABLE</vt:lpstr>
      <vt:lpstr>BOOK TABLE</vt:lpstr>
      <vt:lpstr>REVIEW TABLE</vt:lpstr>
      <vt:lpstr>BOOK ORDER TABLE</vt:lpstr>
      <vt:lpstr>ORDER DETAIL TABLE</vt:lpstr>
      <vt:lpstr>USERS TABLE</vt:lpstr>
      <vt:lpstr>Entity Relationship Diagram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DATABASE</dc:title>
  <dc:creator>Ha Minh Nam</dc:creator>
  <cp:lastModifiedBy>Ha Minh Nam</cp:lastModifiedBy>
  <cp:revision>11</cp:revision>
  <dcterms:created xsi:type="dcterms:W3CDTF">2017-08-25T03:10:06Z</dcterms:created>
  <dcterms:modified xsi:type="dcterms:W3CDTF">2017-09-08T23:05:02Z</dcterms:modified>
</cp:coreProperties>
</file>