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B616C1-E8DB-46E1-AD13-78092131575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CONVENTIONS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22136"/>
          </a:xfrm>
        </p:spPr>
        <p:txBody>
          <a:bodyPr>
            <a:normAutofit/>
          </a:bodyPr>
          <a:lstStyle/>
          <a:p>
            <a:r>
              <a:rPr lang="en-US" dirty="0" smtClean="0"/>
              <a:t>Java Code Convention</a:t>
            </a:r>
          </a:p>
          <a:p>
            <a:r>
              <a:rPr lang="en-US" dirty="0" smtClean="0"/>
              <a:t>Java Class Name </a:t>
            </a:r>
            <a:r>
              <a:rPr lang="en-US" dirty="0" smtClean="0"/>
              <a:t>Convention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</a:p>
          <a:p>
            <a:r>
              <a:rPr lang="en-US" dirty="0" smtClean="0"/>
              <a:t>URL Mapping Convention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JAVA 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Use some parts of Java Code Convention from Oracle (originally published by Sun Microsystems in 1997)</a:t>
            </a:r>
          </a:p>
          <a:p>
            <a:r>
              <a:rPr lang="en-US" dirty="0" smtClean="0"/>
              <a:t>Brackets style: opening at the end of line</a:t>
            </a:r>
          </a:p>
          <a:p>
            <a:r>
              <a:rPr lang="en-US" dirty="0" smtClean="0"/>
              <a:t>Tabs:  4 white spaces</a:t>
            </a:r>
          </a:p>
          <a:p>
            <a:endParaRPr lang="en-US" dirty="0"/>
          </a:p>
        </p:txBody>
      </p:sp>
      <p:pic>
        <p:nvPicPr>
          <p:cNvPr id="4" name="Picture 3" descr="Person 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772038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CODE </a:t>
            </a:r>
            <a:r>
              <a:rPr lang="en-US" dirty="0" smtClean="0"/>
              <a:t>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334000"/>
          </a:xfrm>
        </p:spPr>
        <p:txBody>
          <a:bodyPr/>
          <a:lstStyle/>
          <a:p>
            <a:r>
              <a:rPr lang="en-US" dirty="0" smtClean="0"/>
              <a:t>Class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Method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verb + 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Variable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newCategory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totalBooks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Comments: rarely used</a:t>
            </a:r>
          </a:p>
          <a:p>
            <a:r>
              <a:rPr lang="en-US" dirty="0" smtClean="0"/>
              <a:t>Code should </a:t>
            </a:r>
            <a:r>
              <a:rPr lang="en-US" smtClean="0"/>
              <a:t>be self-explanatory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CLASS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DAO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Entity&gt;DAO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BookDAO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OrderDAO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Service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&lt;Entity&gt;Services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UserServices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Servlet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&lt;Action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&gt;&lt;Entity&gt;Servlet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CreateBookServlet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ListBookServlet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PlaceOrderServlet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&lt;Entity&gt;_list.jsp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book_list.jsp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customer_list.jsp</a:t>
            </a:r>
          </a:p>
          <a:p>
            <a:endParaRPr lang="en-US" dirty="0" smtClean="0"/>
          </a:p>
          <a:p>
            <a:r>
              <a:rPr lang="en-US" dirty="0" smtClean="0"/>
              <a:t>New/Edit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&lt;Entity&gt;_form.jsp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book_form.jsp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category_form.jsp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URL MAPPING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Homepage (frontend):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</a:t>
            </a:r>
          </a:p>
          <a:p>
            <a:r>
              <a:rPr lang="en-US" dirty="0" smtClean="0"/>
              <a:t>Backend: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http://localhost:8080/BookStore/admin</a:t>
            </a:r>
          </a:p>
          <a:p>
            <a:r>
              <a:rPr lang="en-US" dirty="0" smtClean="0"/>
              <a:t>Listing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/list_&lt;entity&gt;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list_books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list_categories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list_customers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New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/new_&lt;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&gt;; /&lt;entity&gt;_form.jsp</a:t>
            </a:r>
          </a:p>
          <a:p>
            <a:pPr lvl="1"/>
            <a:r>
              <a:rPr lang="en-US" sz="2400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new_book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/user_form.jsp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8128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 MAPPING </a:t>
            </a:r>
            <a:r>
              <a:rPr lang="en-US" dirty="0" smtClean="0"/>
              <a:t>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Save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/create_&lt;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create_customer</a:t>
            </a:r>
            <a:endParaRPr lang="en-US" dirty="0" smtClean="0"/>
          </a:p>
          <a:p>
            <a:r>
              <a:rPr lang="en-US" dirty="0" smtClean="0"/>
              <a:t>Edit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/edit_&lt;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edit_customer</a:t>
            </a:r>
            <a:endParaRPr lang="en-US" dirty="0" smtClean="0"/>
          </a:p>
          <a:p>
            <a:r>
              <a:rPr lang="en-US" dirty="0" smtClean="0"/>
              <a:t>Update URL: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/update_&lt;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Ex: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update_book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update_category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update_customer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Delete </a:t>
            </a:r>
            <a:r>
              <a:rPr lang="en-US" dirty="0" smtClean="0"/>
              <a:t>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/delete_&lt;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delete_customer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1757</TotalTime>
  <Words>305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CONVENTIONS</vt:lpstr>
      <vt:lpstr>JAVA CODE CONVENTION</vt:lpstr>
      <vt:lpstr>JAVA CODE CONVENTION (Contd.)</vt:lpstr>
      <vt:lpstr>JAVA CLASS NAME CONVENTION</vt:lpstr>
      <vt:lpstr>JSP NAME CONVENTION</vt:lpstr>
      <vt:lpstr>URL MAPPING CONVENTION</vt:lpstr>
      <vt:lpstr>URL MAPPING CONVENTION (Contd.)</vt:lpstr>
      <vt:lpstr>END.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CONVENTIONS</dc:title>
  <dc:creator>Ha Minh Nam</dc:creator>
  <cp:lastModifiedBy>Ha Minh Nam</cp:lastModifiedBy>
  <cp:revision>42</cp:revision>
  <dcterms:created xsi:type="dcterms:W3CDTF">2017-09-12T09:47:10Z</dcterms:created>
  <dcterms:modified xsi:type="dcterms:W3CDTF">2017-09-13T15:05:06Z</dcterms:modified>
</cp:coreProperties>
</file>