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F61E6-1A37-4A4C-9F3D-6405A3066032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438400"/>
            <a:ext cx="7406640" cy="3962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 Architecture</a:t>
            </a:r>
          </a:p>
          <a:p>
            <a:r>
              <a:rPr lang="en-US" sz="3200" dirty="0" smtClean="0"/>
              <a:t>Application Architecture</a:t>
            </a:r>
          </a:p>
          <a:p>
            <a:r>
              <a:rPr lang="en-US" sz="3200" dirty="0" smtClean="0"/>
              <a:t>Java Packages Organization</a:t>
            </a:r>
          </a:p>
          <a:p>
            <a:r>
              <a:rPr lang="en-US" sz="3200" dirty="0" smtClean="0"/>
              <a:t>Class Diagram (Sample)</a:t>
            </a:r>
          </a:p>
          <a:p>
            <a:r>
              <a:rPr lang="en-US" sz="3200" dirty="0" smtClean="0"/>
              <a:t>Activity Diagram (Sample)</a:t>
            </a:r>
          </a:p>
          <a:p>
            <a:r>
              <a:rPr lang="en-US" sz="3200" dirty="0" smtClean="0"/>
              <a:t>Sequence Diagram (Sample)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792162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– Server Architecture</a:t>
            </a:r>
            <a:endParaRPr lang="en-US" sz="2400" dirty="0"/>
          </a:p>
        </p:txBody>
      </p:sp>
      <p:pic>
        <p:nvPicPr>
          <p:cNvPr id="6" name="Content Placeholder 5" descr="System 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41871"/>
            <a:ext cx="8629650" cy="4608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172200"/>
            <a:ext cx="229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N-tier architecture</a:t>
            </a:r>
            <a:endParaRPr lang="en-US" sz="2400" i="1" dirty="0"/>
          </a:p>
        </p:txBody>
      </p:sp>
      <p:pic>
        <p:nvPicPr>
          <p:cNvPr id="11" name="Content Placeholder 10" descr="Application 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2236" y="1011168"/>
            <a:ext cx="3687604" cy="5707500"/>
          </a:xfrm>
        </p:spPr>
      </p:pic>
      <p:pic>
        <p:nvPicPr>
          <p:cNvPr id="12" name="Picture 11" descr="Application Architecture -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066800"/>
            <a:ext cx="264404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1448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PACKAGES ORGANIZATION</a:t>
            </a:r>
            <a:endParaRPr lang="en-US" dirty="0"/>
          </a:p>
        </p:txBody>
      </p:sp>
      <p:pic>
        <p:nvPicPr>
          <p:cNvPr id="4" name="Content Placeholder 3" descr="Packages organiz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1" y="866277"/>
            <a:ext cx="8322078" cy="56107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(SAMPLE)</a:t>
            </a:r>
            <a:endParaRPr lang="en-US" dirty="0"/>
          </a:p>
        </p:txBody>
      </p:sp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68529"/>
            <a:ext cx="7467600" cy="5924998"/>
          </a:xfrm>
        </p:spPr>
      </p:pic>
      <p:sp>
        <p:nvSpPr>
          <p:cNvPr id="5" name="TextBox 4"/>
          <p:cNvSpPr txBox="1"/>
          <p:nvPr/>
        </p:nvSpPr>
        <p:spPr>
          <a:xfrm>
            <a:off x="1219200" y="6324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User Management Class Diagram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ACTIVITY DIAGRAM (SAMPLE)</a:t>
            </a:r>
            <a:endParaRPr lang="en-US" dirty="0"/>
          </a:p>
        </p:txBody>
      </p:sp>
      <p:pic>
        <p:nvPicPr>
          <p:cNvPr id="4" name="Content Placeholder 3" descr="activity user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01818"/>
            <a:ext cx="7672161" cy="5022782"/>
          </a:xfrm>
        </p:spPr>
      </p:pic>
      <p:sp>
        <p:nvSpPr>
          <p:cNvPr id="5" name="TextBox 4"/>
          <p:cNvSpPr txBox="1"/>
          <p:nvPr/>
        </p:nvSpPr>
        <p:spPr>
          <a:xfrm>
            <a:off x="2590800" y="5334000"/>
            <a:ext cx="463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User Login Activity Diagram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(SAMPLE)</a:t>
            </a:r>
            <a:endParaRPr lang="en-US" dirty="0"/>
          </a:p>
        </p:txBody>
      </p:sp>
      <p:pic>
        <p:nvPicPr>
          <p:cNvPr id="4" name="Content Placeholder 3" descr="user logi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70840" cy="3148012"/>
          </a:xfrm>
        </p:spPr>
      </p:pic>
      <p:sp>
        <p:nvSpPr>
          <p:cNvPr id="5" name="TextBox 4"/>
          <p:cNvSpPr txBox="1"/>
          <p:nvPr/>
        </p:nvSpPr>
        <p:spPr>
          <a:xfrm>
            <a:off x="2667000" y="5105400"/>
            <a:ext cx="424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User Login Sequence Diagram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669</TotalTime>
  <Words>66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TECHNICAL DESIGN</vt:lpstr>
      <vt:lpstr>System Architecture</vt:lpstr>
      <vt:lpstr>APPLICATION ARCHITECTURE</vt:lpstr>
      <vt:lpstr>JAVA PACKAGES ORGANIZATION</vt:lpstr>
      <vt:lpstr>CLASS DIAGRAM (SAMPLE)</vt:lpstr>
      <vt:lpstr>ACTIVITY DIAGRAM (SAMPLE)</vt:lpstr>
      <vt:lpstr>SEQUENCE DIAGRAM (SAMPLE)</vt:lpstr>
      <vt:lpstr>END.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CODE STRUCTURE</dc:title>
  <dc:creator>Ha Minh Nam</dc:creator>
  <cp:lastModifiedBy>Ha Minh Nam</cp:lastModifiedBy>
  <cp:revision>18</cp:revision>
  <dcterms:created xsi:type="dcterms:W3CDTF">2017-08-25T03:10:50Z</dcterms:created>
  <dcterms:modified xsi:type="dcterms:W3CDTF">2017-09-10T07:53:12Z</dcterms:modified>
</cp:coreProperties>
</file>