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40"/>
  </p:notesMasterIdLst>
  <p:sldIdLst>
    <p:sldId id="256" r:id="rId2"/>
    <p:sldId id="257" r:id="rId3"/>
    <p:sldId id="258" r:id="rId4"/>
    <p:sldId id="259" r:id="rId5"/>
    <p:sldId id="288" r:id="rId6"/>
    <p:sldId id="289" r:id="rId7"/>
    <p:sldId id="260" r:id="rId8"/>
    <p:sldId id="261" r:id="rId9"/>
    <p:sldId id="290" r:id="rId10"/>
    <p:sldId id="263" r:id="rId11"/>
    <p:sldId id="291" r:id="rId12"/>
    <p:sldId id="264" r:id="rId13"/>
    <p:sldId id="292" r:id="rId14"/>
    <p:sldId id="265" r:id="rId15"/>
    <p:sldId id="266" r:id="rId16"/>
    <p:sldId id="293" r:id="rId17"/>
    <p:sldId id="295" r:id="rId18"/>
    <p:sldId id="296" r:id="rId19"/>
    <p:sldId id="297" r:id="rId20"/>
    <p:sldId id="267" r:id="rId21"/>
    <p:sldId id="298" r:id="rId22"/>
    <p:sldId id="307" r:id="rId23"/>
    <p:sldId id="306" r:id="rId24"/>
    <p:sldId id="299" r:id="rId25"/>
    <p:sldId id="300" r:id="rId26"/>
    <p:sldId id="301" r:id="rId27"/>
    <p:sldId id="274" r:id="rId28"/>
    <p:sldId id="273" r:id="rId29"/>
    <p:sldId id="275" r:id="rId30"/>
    <p:sldId id="276" r:id="rId31"/>
    <p:sldId id="277" r:id="rId32"/>
    <p:sldId id="278" r:id="rId33"/>
    <p:sldId id="279" r:id="rId34"/>
    <p:sldId id="302" r:id="rId35"/>
    <p:sldId id="303" r:id="rId36"/>
    <p:sldId id="304" r:id="rId37"/>
    <p:sldId id="305" r:id="rId38"/>
    <p:sldId id="28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7"/>
    <p:restoredTop sz="94780"/>
  </p:normalViewPr>
  <p:slideViewPr>
    <p:cSldViewPr snapToGrid="0" snapToObjects="1">
      <p:cViewPr varScale="1">
        <p:scale>
          <a:sx n="120" d="100"/>
          <a:sy n="120" d="100"/>
        </p:scale>
        <p:origin x="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7B99B-728B-4049-BF03-0D0C2E89DFFC}" type="datetimeFigureOut">
              <a:rPr lang="en-VN" smtClean="0"/>
              <a:t>8/17/21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B7BE7-2EEB-0946-86C0-C9FB1D04C80D}" type="slidenum">
              <a:rPr lang="en-VN" smtClean="0"/>
              <a:t>‹#›</a:t>
            </a:fld>
            <a:endParaRPr lang="en-VN"/>
          </a:p>
        </p:txBody>
      </p:sp>
    </p:spTree>
    <p:extLst>
      <p:ext uri="{BB962C8B-B14F-4D97-AF65-F5344CB8AC3E}">
        <p14:creationId xmlns:p14="http://schemas.microsoft.com/office/powerpoint/2010/main" val="170536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3DB7BE7-2EEB-0946-86C0-C9FB1D04C80D}" type="slidenum">
              <a:rPr lang="en-VN" smtClean="0"/>
              <a:t>22</a:t>
            </a:fld>
            <a:endParaRPr lang="en-VN"/>
          </a:p>
        </p:txBody>
      </p:sp>
    </p:spTree>
    <p:extLst>
      <p:ext uri="{BB962C8B-B14F-4D97-AF65-F5344CB8AC3E}">
        <p14:creationId xmlns:p14="http://schemas.microsoft.com/office/powerpoint/2010/main" val="373487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8/17/21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8/17/21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8/17/21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8/17/21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8/17/21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8/17/21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8/17/21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8/17/21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8/17/21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main.com/admin/category" TargetMode="External"/><Relationship Id="rId2" Type="http://schemas.openxmlformats.org/officeDocument/2006/relationships/hyperlink" Target="https://domain.com/admin/us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241825" y="1299809"/>
            <a:ext cx="11140176" cy="3120390"/>
          </a:xfrm>
        </p:spPr>
        <p:txBody>
          <a:bodyPr>
            <a:normAutofit/>
          </a:bodyPr>
          <a:lstStyle/>
          <a:p>
            <a:r>
              <a:rPr lang="en-US" dirty="0"/>
              <a:t>2.ARTISAN TOOL,ROUTING &amp;VIEW</a:t>
            </a:r>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3EAF-464C-8147-8F52-39722B86319C}"/>
              </a:ext>
            </a:extLst>
          </p:cNvPr>
          <p:cNvSpPr>
            <a:spLocks noGrp="1"/>
          </p:cNvSpPr>
          <p:nvPr>
            <p:ph type="title"/>
          </p:nvPr>
        </p:nvSpPr>
        <p:spPr/>
        <p:txBody>
          <a:bodyPr/>
          <a:lstStyle/>
          <a:p>
            <a:r>
              <a:rPr lang="en-US" dirty="0"/>
              <a:t>Routing </a:t>
            </a:r>
            <a:r>
              <a:rPr lang="en-US" dirty="0" err="1"/>
              <a:t>trong</a:t>
            </a:r>
            <a:r>
              <a:rPr lang="en-US" dirty="0"/>
              <a:t> Laravel</a:t>
            </a:r>
          </a:p>
        </p:txBody>
      </p:sp>
      <p:sp>
        <p:nvSpPr>
          <p:cNvPr id="3" name="Content Placeholder 2">
            <a:extLst>
              <a:ext uri="{FF2B5EF4-FFF2-40B4-BE49-F238E27FC236}">
                <a16:creationId xmlns:a16="http://schemas.microsoft.com/office/drawing/2014/main" id="{BAE956DC-E77A-A049-BE2A-37AF615CB1D2}"/>
              </a:ext>
            </a:extLst>
          </p:cNvPr>
          <p:cNvSpPr>
            <a:spLocks noGrp="1"/>
          </p:cNvSpPr>
          <p:nvPr>
            <p:ph idx="1"/>
          </p:nvPr>
        </p:nvSpPr>
        <p:spPr/>
        <p:txBody>
          <a:bodyPr/>
          <a:lstStyle/>
          <a:p>
            <a:r>
              <a:rPr lang="en-US" dirty="0" err="1"/>
              <a:t>Trong</a:t>
            </a:r>
            <a:r>
              <a:rPr lang="en-US" dirty="0"/>
              <a:t> Laravel </a:t>
            </a:r>
            <a:r>
              <a:rPr lang="en-US" dirty="0" err="1"/>
              <a:t>có</a:t>
            </a:r>
            <a:r>
              <a:rPr lang="en-US" dirty="0"/>
              <a:t> </a:t>
            </a:r>
            <a:r>
              <a:rPr lang="en-US" dirty="0" err="1"/>
              <a:t>một</a:t>
            </a:r>
            <a:r>
              <a:rPr lang="en-US" dirty="0"/>
              <a:t> </a:t>
            </a:r>
            <a:r>
              <a:rPr lang="en-US" dirty="0" err="1"/>
              <a:t>khái</a:t>
            </a:r>
            <a:r>
              <a:rPr lang="en-US" dirty="0"/>
              <a:t> </a:t>
            </a:r>
            <a:r>
              <a:rPr lang="en-US" dirty="0" err="1"/>
              <a:t>niệm</a:t>
            </a:r>
            <a:r>
              <a:rPr lang="en-US" dirty="0"/>
              <a:t> </a:t>
            </a:r>
            <a:r>
              <a:rPr lang="en-US" dirty="0" err="1"/>
              <a:t>gọi</a:t>
            </a:r>
            <a:r>
              <a:rPr lang="en-US" dirty="0"/>
              <a:t> </a:t>
            </a:r>
            <a:r>
              <a:rPr lang="en-US" dirty="0" err="1"/>
              <a:t>là</a:t>
            </a:r>
            <a:r>
              <a:rPr lang="en-US" dirty="0"/>
              <a:t> router </a:t>
            </a:r>
          </a:p>
          <a:p>
            <a:r>
              <a:rPr lang="en-US" dirty="0"/>
              <a:t>Route </a:t>
            </a:r>
            <a:r>
              <a:rPr lang="en-US" dirty="0" err="1"/>
              <a:t>hiểu</a:t>
            </a:r>
            <a:r>
              <a:rPr lang="en-US" dirty="0"/>
              <a:t> </a:t>
            </a:r>
            <a:r>
              <a:rPr lang="en-US" dirty="0" err="1"/>
              <a:t>đơn</a:t>
            </a:r>
            <a:r>
              <a:rPr lang="en-US" dirty="0"/>
              <a:t> </a:t>
            </a:r>
            <a:r>
              <a:rPr lang="en-US" dirty="0" err="1"/>
              <a:t>giản</a:t>
            </a:r>
            <a:r>
              <a:rPr lang="en-US" dirty="0"/>
              <a:t> </a:t>
            </a:r>
            <a:r>
              <a:rPr lang="en-US" dirty="0" err="1"/>
              <a:t>là</a:t>
            </a:r>
            <a:r>
              <a:rPr lang="en-US" dirty="0"/>
              <a:t> </a:t>
            </a:r>
            <a:r>
              <a:rPr lang="en-US" dirty="0" err="1"/>
              <a:t>bộ</a:t>
            </a:r>
            <a:r>
              <a:rPr lang="en-US" dirty="0"/>
              <a:t> </a:t>
            </a:r>
            <a:r>
              <a:rPr lang="en-US" dirty="0" err="1"/>
              <a:t>định</a:t>
            </a:r>
            <a:r>
              <a:rPr lang="en-US" dirty="0"/>
              <a:t> </a:t>
            </a:r>
            <a:r>
              <a:rPr lang="en-US" dirty="0" err="1"/>
              <a:t>tuyến</a:t>
            </a:r>
            <a:r>
              <a:rPr lang="en-US" dirty="0"/>
              <a:t> </a:t>
            </a:r>
            <a:r>
              <a:rPr lang="en-US" dirty="0" err="1"/>
              <a:t>các</a:t>
            </a:r>
            <a:r>
              <a:rPr lang="en-US" dirty="0"/>
              <a:t> request </a:t>
            </a:r>
            <a:r>
              <a:rPr lang="en-US" dirty="0" err="1"/>
              <a:t>của</a:t>
            </a:r>
            <a:r>
              <a:rPr lang="en-US" dirty="0"/>
              <a:t> </a:t>
            </a:r>
            <a:r>
              <a:rPr lang="en-US" dirty="0" err="1"/>
              <a:t>người</a:t>
            </a:r>
            <a:r>
              <a:rPr lang="en-US" dirty="0"/>
              <a:t> </a:t>
            </a:r>
            <a:r>
              <a:rPr lang="en-US" dirty="0" err="1"/>
              <a:t>dùng</a:t>
            </a:r>
            <a:r>
              <a:rPr lang="en-US" dirty="0"/>
              <a:t>, </a:t>
            </a:r>
            <a:r>
              <a:rPr lang="en-US" dirty="0" err="1"/>
              <a:t>bộ</a:t>
            </a:r>
            <a:r>
              <a:rPr lang="en-US" dirty="0"/>
              <a:t> </a:t>
            </a:r>
            <a:r>
              <a:rPr lang="en-US" dirty="0" err="1"/>
              <a:t>định</a:t>
            </a:r>
            <a:r>
              <a:rPr lang="en-US" dirty="0"/>
              <a:t> </a:t>
            </a:r>
            <a:r>
              <a:rPr lang="en-US" dirty="0" err="1"/>
              <a:t>tuyến</a:t>
            </a:r>
            <a:r>
              <a:rPr lang="en-US" dirty="0"/>
              <a:t> </a:t>
            </a:r>
            <a:r>
              <a:rPr lang="en-US" dirty="0" err="1"/>
              <a:t>này</a:t>
            </a:r>
            <a:r>
              <a:rPr lang="en-US" dirty="0"/>
              <a:t> </a:t>
            </a:r>
            <a:r>
              <a:rPr lang="en-US" dirty="0" err="1"/>
              <a:t>sẽ</a:t>
            </a:r>
            <a:r>
              <a:rPr lang="en-US" dirty="0"/>
              <a:t> </a:t>
            </a:r>
            <a:r>
              <a:rPr lang="en-US" dirty="0" err="1"/>
              <a:t>truyền</a:t>
            </a:r>
            <a:r>
              <a:rPr lang="en-US" dirty="0"/>
              <a:t> </a:t>
            </a:r>
            <a:r>
              <a:rPr lang="en-US" dirty="0" err="1"/>
              <a:t>các</a:t>
            </a:r>
            <a:r>
              <a:rPr lang="en-US" dirty="0"/>
              <a:t> request </a:t>
            </a:r>
            <a:r>
              <a:rPr lang="en-US" dirty="0" err="1"/>
              <a:t>đến</a:t>
            </a:r>
            <a:r>
              <a:rPr lang="en-US" dirty="0"/>
              <a:t> </a:t>
            </a:r>
            <a:r>
              <a:rPr lang="en-US" dirty="0" err="1"/>
              <a:t>các</a:t>
            </a:r>
            <a:r>
              <a:rPr lang="en-US" dirty="0"/>
              <a:t> </a:t>
            </a:r>
            <a:r>
              <a:rPr lang="en-US" dirty="0" err="1"/>
              <a:t>lớp</a:t>
            </a:r>
            <a:r>
              <a:rPr lang="en-US" dirty="0"/>
              <a:t>, </a:t>
            </a:r>
            <a:r>
              <a:rPr lang="en-US" dirty="0" err="1"/>
              <a:t>các</a:t>
            </a:r>
            <a:r>
              <a:rPr lang="en-US" dirty="0"/>
              <a:t> file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a:t>
            </a:r>
            <a:r>
              <a:rPr lang="en-US" dirty="0" err="1"/>
              <a:t>trong</a:t>
            </a:r>
            <a:r>
              <a:rPr lang="en-US" dirty="0"/>
              <a:t> Laravel</a:t>
            </a:r>
          </a:p>
          <a:p>
            <a:r>
              <a:rPr lang="en-US" dirty="0"/>
              <a:t>Routing </a:t>
            </a:r>
            <a:r>
              <a:rPr lang="en-US" dirty="0" err="1"/>
              <a:t>là</a:t>
            </a:r>
            <a:r>
              <a:rPr lang="en-US" dirty="0"/>
              <a:t> </a:t>
            </a:r>
            <a:r>
              <a:rPr lang="en-US" dirty="0" err="1"/>
              <a:t>quá</a:t>
            </a:r>
            <a:r>
              <a:rPr lang="en-US" dirty="0"/>
              <a:t> </a:t>
            </a:r>
            <a:r>
              <a:rPr lang="en-US" dirty="0" err="1"/>
              <a:t>trình</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cấu</a:t>
            </a:r>
            <a:r>
              <a:rPr lang="en-US" dirty="0"/>
              <a:t> </a:t>
            </a:r>
            <a:r>
              <a:rPr lang="en-US" dirty="0" err="1"/>
              <a:t>hình</a:t>
            </a:r>
            <a:r>
              <a:rPr lang="en-US" dirty="0"/>
              <a:t> route </a:t>
            </a:r>
            <a:r>
              <a:rPr lang="en-US" dirty="0" err="1"/>
              <a:t>để</a:t>
            </a:r>
            <a:r>
              <a:rPr lang="en-US" dirty="0"/>
              <a:t> </a:t>
            </a:r>
            <a:r>
              <a:rPr lang="en-US" dirty="0" err="1"/>
              <a:t>chỉ</a:t>
            </a:r>
            <a:r>
              <a:rPr lang="en-US" dirty="0"/>
              <a:t> </a:t>
            </a:r>
            <a:r>
              <a:rPr lang="en-US" dirty="0" err="1"/>
              <a:t>định</a:t>
            </a:r>
            <a:r>
              <a:rPr lang="en-US" dirty="0"/>
              <a:t> </a:t>
            </a:r>
            <a:r>
              <a:rPr lang="en-US" dirty="0" err="1"/>
              <a:t>lớp</a:t>
            </a:r>
            <a:r>
              <a:rPr lang="en-US" dirty="0"/>
              <a:t> </a:t>
            </a:r>
            <a:r>
              <a:rPr lang="en-US" dirty="0" err="1"/>
              <a:t>nào</a:t>
            </a:r>
            <a:r>
              <a:rPr lang="en-US" dirty="0"/>
              <a:t>, file </a:t>
            </a:r>
            <a:r>
              <a:rPr lang="en-US" dirty="0" err="1"/>
              <a:t>nào</a:t>
            </a:r>
            <a:r>
              <a:rPr lang="en-US" dirty="0"/>
              <a:t>, </a:t>
            </a:r>
            <a:r>
              <a:rPr lang="en-US" dirty="0" err="1"/>
              <a:t>đoạn</a:t>
            </a:r>
            <a:r>
              <a:rPr lang="en-US" dirty="0"/>
              <a:t> </a:t>
            </a:r>
            <a:r>
              <a:rPr lang="en-US" dirty="0" err="1"/>
              <a:t>mã</a:t>
            </a:r>
            <a:r>
              <a:rPr lang="en-US" dirty="0"/>
              <a:t> </a:t>
            </a:r>
            <a:r>
              <a:rPr lang="en-US" dirty="0" err="1"/>
              <a:t>nào</a:t>
            </a:r>
            <a:r>
              <a:rPr lang="en-US" dirty="0"/>
              <a:t> </a:t>
            </a:r>
            <a:r>
              <a:rPr lang="en-US" dirty="0" err="1"/>
              <a:t>sẽ</a:t>
            </a:r>
            <a:r>
              <a:rPr lang="en-US" dirty="0"/>
              <a:t> </a:t>
            </a:r>
            <a:r>
              <a:rPr lang="en-US" dirty="0" err="1"/>
              <a:t>xử</a:t>
            </a:r>
            <a:r>
              <a:rPr lang="en-US" dirty="0"/>
              <a:t> </a:t>
            </a:r>
            <a:r>
              <a:rPr lang="en-US" dirty="0" err="1"/>
              <a:t>lý</a:t>
            </a:r>
            <a:r>
              <a:rPr lang="en-US" dirty="0"/>
              <a:t> request </a:t>
            </a:r>
            <a:r>
              <a:rPr lang="en-US" dirty="0" err="1"/>
              <a:t>nào</a:t>
            </a:r>
            <a:r>
              <a:rPr lang="en-US" dirty="0"/>
              <a:t>.</a:t>
            </a:r>
          </a:p>
        </p:txBody>
      </p:sp>
    </p:spTree>
    <p:extLst>
      <p:ext uri="{BB962C8B-B14F-4D97-AF65-F5344CB8AC3E}">
        <p14:creationId xmlns:p14="http://schemas.microsoft.com/office/powerpoint/2010/main" val="156184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B654-0FE7-1842-A9EE-82AFFE84924D}"/>
              </a:ext>
            </a:extLst>
          </p:cNvPr>
          <p:cNvSpPr>
            <a:spLocks noGrp="1"/>
          </p:cNvSpPr>
          <p:nvPr>
            <p:ph type="title"/>
          </p:nvPr>
        </p:nvSpPr>
        <p:spPr/>
        <p:txBody>
          <a:bodyPr/>
          <a:lstStyle/>
          <a:p>
            <a:r>
              <a:rPr lang="en-US" dirty="0"/>
              <a:t>Routing </a:t>
            </a:r>
            <a:r>
              <a:rPr lang="en-US" dirty="0" err="1"/>
              <a:t>trong</a:t>
            </a:r>
            <a:r>
              <a:rPr lang="en-US" dirty="0"/>
              <a:t> Laravel</a:t>
            </a:r>
          </a:p>
        </p:txBody>
      </p:sp>
      <p:sp>
        <p:nvSpPr>
          <p:cNvPr id="3" name="Content Placeholder 2">
            <a:extLst>
              <a:ext uri="{FF2B5EF4-FFF2-40B4-BE49-F238E27FC236}">
                <a16:creationId xmlns:a16="http://schemas.microsoft.com/office/drawing/2014/main" id="{31DEC116-E5C2-414E-B14E-49B57730EC02}"/>
              </a:ext>
            </a:extLst>
          </p:cNvPr>
          <p:cNvSpPr>
            <a:spLocks noGrp="1"/>
          </p:cNvSpPr>
          <p:nvPr>
            <p:ph idx="1"/>
          </p:nvPr>
        </p:nvSpPr>
        <p:spPr/>
        <p:txBody>
          <a:bodyPr/>
          <a:lstStyle/>
          <a:p>
            <a:r>
              <a:rPr lang="en-US" dirty="0" err="1"/>
              <a:t>Các</a:t>
            </a:r>
            <a:r>
              <a:rPr lang="en-US" dirty="0"/>
              <a:t> </a:t>
            </a:r>
            <a:r>
              <a:rPr lang="en-US" dirty="0" err="1"/>
              <a:t>tập</a:t>
            </a:r>
            <a:r>
              <a:rPr lang="en-US" dirty="0"/>
              <a:t> tin </a:t>
            </a:r>
            <a:r>
              <a:rPr lang="en-US" dirty="0" err="1"/>
              <a:t>cấu</a:t>
            </a:r>
            <a:r>
              <a:rPr lang="en-US" dirty="0"/>
              <a:t> </a:t>
            </a:r>
            <a:r>
              <a:rPr lang="en-US" dirty="0" err="1"/>
              <a:t>hình</a:t>
            </a:r>
            <a:r>
              <a:rPr lang="en-US" dirty="0"/>
              <a:t> route </a:t>
            </a:r>
            <a:r>
              <a:rPr lang="en-US" dirty="0" err="1"/>
              <a:t>nằm</a:t>
            </a:r>
            <a:r>
              <a:rPr lang="en-US" dirty="0"/>
              <a:t> </a:t>
            </a:r>
            <a:r>
              <a:rPr lang="en-US" dirty="0" err="1"/>
              <a:t>trong</a:t>
            </a:r>
            <a:r>
              <a:rPr lang="en-US" dirty="0"/>
              <a:t> </a:t>
            </a:r>
            <a:r>
              <a:rPr lang="en-US" dirty="0" err="1"/>
              <a:t>thư</a:t>
            </a:r>
            <a:r>
              <a:rPr lang="en-US" dirty="0"/>
              <a:t> </a:t>
            </a:r>
            <a:r>
              <a:rPr lang="en-US" dirty="0" err="1"/>
              <a:t>mục</a:t>
            </a:r>
            <a:r>
              <a:rPr lang="en-US" dirty="0"/>
              <a:t> routes </a:t>
            </a:r>
            <a:r>
              <a:rPr lang="en-US" dirty="0" err="1"/>
              <a:t>của</a:t>
            </a:r>
            <a:r>
              <a:rPr lang="en-US" dirty="0"/>
              <a:t> Laravel bao </a:t>
            </a:r>
            <a:r>
              <a:rPr lang="en-US" dirty="0" err="1"/>
              <a:t>gồm</a:t>
            </a:r>
            <a:r>
              <a:rPr lang="en-US" dirty="0"/>
              <a:t> </a:t>
            </a:r>
          </a:p>
          <a:p>
            <a:r>
              <a:rPr lang="en-US" dirty="0" err="1"/>
              <a:t>web.php</a:t>
            </a:r>
            <a:r>
              <a:rPr lang="en-US" dirty="0"/>
              <a:t> - </a:t>
            </a:r>
            <a:r>
              <a:rPr lang="en-US" dirty="0" err="1"/>
              <a:t>cấu</a:t>
            </a:r>
            <a:r>
              <a:rPr lang="en-US" dirty="0"/>
              <a:t> </a:t>
            </a:r>
            <a:r>
              <a:rPr lang="en-US" dirty="0" err="1"/>
              <a:t>hình</a:t>
            </a:r>
            <a:r>
              <a:rPr lang="en-US" dirty="0"/>
              <a:t> route </a:t>
            </a:r>
            <a:r>
              <a:rPr lang="en-US" dirty="0" err="1"/>
              <a:t>cho</a:t>
            </a:r>
            <a:r>
              <a:rPr lang="en-US" dirty="0"/>
              <a:t> frontend </a:t>
            </a:r>
          </a:p>
          <a:p>
            <a:r>
              <a:rPr lang="en-US" dirty="0" err="1"/>
              <a:t>api.php</a:t>
            </a:r>
            <a:r>
              <a:rPr lang="en-US" dirty="0"/>
              <a:t> - </a:t>
            </a:r>
            <a:r>
              <a:rPr lang="en-US" dirty="0" err="1"/>
              <a:t>cấu</a:t>
            </a:r>
            <a:r>
              <a:rPr lang="en-US" dirty="0"/>
              <a:t> </a:t>
            </a:r>
            <a:r>
              <a:rPr lang="en-US" dirty="0" err="1"/>
              <a:t>hình</a:t>
            </a:r>
            <a:r>
              <a:rPr lang="en-US" dirty="0"/>
              <a:t> route </a:t>
            </a:r>
            <a:r>
              <a:rPr lang="en-US" dirty="0" err="1"/>
              <a:t>cho</a:t>
            </a:r>
            <a:r>
              <a:rPr lang="en-US" dirty="0"/>
              <a:t> restful </a:t>
            </a:r>
            <a:r>
              <a:rPr lang="en-US" dirty="0" err="1"/>
              <a:t>api</a:t>
            </a:r>
            <a:endParaRPr lang="en-US" dirty="0"/>
          </a:p>
          <a:p>
            <a:r>
              <a:rPr lang="en-US" dirty="0" err="1"/>
              <a:t>channels.php</a:t>
            </a:r>
            <a:r>
              <a:rPr lang="en-US" dirty="0"/>
              <a:t> - </a:t>
            </a:r>
            <a:r>
              <a:rPr lang="en-US" dirty="0" err="1"/>
              <a:t>cấu</a:t>
            </a:r>
            <a:r>
              <a:rPr lang="en-US" dirty="0"/>
              <a:t> </a:t>
            </a:r>
            <a:r>
              <a:rPr lang="en-US" dirty="0" err="1"/>
              <a:t>hình</a:t>
            </a:r>
            <a:r>
              <a:rPr lang="en-US" dirty="0"/>
              <a:t> route </a:t>
            </a:r>
            <a:r>
              <a:rPr lang="en-US" dirty="0" err="1"/>
              <a:t>cho</a:t>
            </a:r>
            <a:r>
              <a:rPr lang="en-US" dirty="0"/>
              <a:t> channel broadcast</a:t>
            </a:r>
          </a:p>
          <a:p>
            <a:r>
              <a:rPr lang="en-US" dirty="0" err="1"/>
              <a:t>Console.php</a:t>
            </a:r>
            <a:r>
              <a:rPr lang="en-US" dirty="0"/>
              <a:t> – </a:t>
            </a:r>
            <a:r>
              <a:rPr lang="en-US" dirty="0" err="1"/>
              <a:t>cấu</a:t>
            </a:r>
            <a:r>
              <a:rPr lang="en-US" dirty="0"/>
              <a:t> </a:t>
            </a:r>
            <a:r>
              <a:rPr lang="en-US" dirty="0" err="1"/>
              <a:t>hình</a:t>
            </a:r>
            <a:r>
              <a:rPr lang="en-US" dirty="0"/>
              <a:t> route </a:t>
            </a:r>
            <a:r>
              <a:rPr lang="en-US" dirty="0" err="1"/>
              <a:t>cho</a:t>
            </a:r>
            <a:r>
              <a:rPr lang="en-US" dirty="0"/>
              <a:t> </a:t>
            </a:r>
            <a:r>
              <a:rPr lang="en-US" dirty="0" err="1"/>
              <a:t>các</a:t>
            </a:r>
            <a:r>
              <a:rPr lang="en-US" dirty="0"/>
              <a:t> </a:t>
            </a:r>
            <a:r>
              <a:rPr lang="en-US" dirty="0" err="1"/>
              <a:t>lệnh</a:t>
            </a:r>
            <a:r>
              <a:rPr lang="en-US" dirty="0"/>
              <a:t> </a:t>
            </a:r>
            <a:r>
              <a:rPr lang="en-US" dirty="0" err="1"/>
              <a:t>viết</a:t>
            </a:r>
            <a:r>
              <a:rPr lang="en-US" dirty="0"/>
              <a:t> </a:t>
            </a:r>
            <a:r>
              <a:rPr lang="en-US" dirty="0" err="1"/>
              <a:t>thêm</a:t>
            </a:r>
            <a:r>
              <a:rPr lang="en-US" dirty="0"/>
              <a:t> </a:t>
            </a:r>
            <a:r>
              <a:rPr lang="en-US" dirty="0" err="1"/>
              <a:t>của</a:t>
            </a:r>
            <a:r>
              <a:rPr lang="en-US" dirty="0"/>
              <a:t> artisan </a:t>
            </a:r>
          </a:p>
          <a:p>
            <a:r>
              <a:rPr lang="en-US" dirty="0" err="1"/>
              <a:t>Storages.php</a:t>
            </a:r>
            <a:r>
              <a:rPr lang="en-US" dirty="0"/>
              <a:t> – </a:t>
            </a:r>
            <a:r>
              <a:rPr lang="en-US" dirty="0" err="1"/>
              <a:t>cấu</a:t>
            </a:r>
            <a:r>
              <a:rPr lang="en-US" dirty="0"/>
              <a:t> </a:t>
            </a:r>
            <a:r>
              <a:rPr lang="en-US" dirty="0" err="1"/>
              <a:t>hình</a:t>
            </a:r>
            <a:r>
              <a:rPr lang="en-US" dirty="0"/>
              <a:t> route </a:t>
            </a:r>
            <a:r>
              <a:rPr lang="en-US" dirty="0" err="1"/>
              <a:t>cho</a:t>
            </a:r>
            <a:r>
              <a:rPr lang="en-US" dirty="0"/>
              <a:t> </a:t>
            </a:r>
            <a:r>
              <a:rPr lang="en-US" dirty="0" err="1"/>
              <a:t>các</a:t>
            </a:r>
            <a:r>
              <a:rPr lang="en-US" dirty="0"/>
              <a:t> </a:t>
            </a:r>
            <a:r>
              <a:rPr lang="en-US" dirty="0" err="1"/>
              <a:t>đường</a:t>
            </a:r>
            <a:r>
              <a:rPr lang="en-US" dirty="0"/>
              <a:t> </a:t>
            </a:r>
            <a:r>
              <a:rPr lang="en-US" dirty="0" err="1"/>
              <a:t>dẫn</a:t>
            </a:r>
            <a:r>
              <a:rPr lang="en-US" dirty="0"/>
              <a:t> </a:t>
            </a:r>
            <a:r>
              <a:rPr lang="en-US" dirty="0" err="1"/>
              <a:t>trong</a:t>
            </a:r>
            <a:r>
              <a:rPr lang="en-US" dirty="0"/>
              <a:t> storage</a:t>
            </a:r>
          </a:p>
          <a:p>
            <a:r>
              <a:rPr lang="en-US" dirty="0" err="1"/>
              <a:t>Đa</a:t>
            </a:r>
            <a:r>
              <a:rPr lang="en-US" dirty="0"/>
              <a:t> </a:t>
            </a:r>
            <a:r>
              <a:rPr lang="en-US" dirty="0" err="1"/>
              <a:t>phần</a:t>
            </a:r>
            <a:r>
              <a:rPr lang="en-US" dirty="0"/>
              <a:t> </a:t>
            </a:r>
            <a:r>
              <a:rPr lang="en-US" dirty="0" err="1"/>
              <a:t>người</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sẽ</a:t>
            </a:r>
            <a:r>
              <a:rPr lang="en-US" dirty="0"/>
              <a:t> </a:t>
            </a:r>
            <a:r>
              <a:rPr lang="en-US" dirty="0" err="1"/>
              <a:t>làm</a:t>
            </a:r>
            <a:r>
              <a:rPr lang="en-US" dirty="0"/>
              <a:t> </a:t>
            </a:r>
            <a:r>
              <a:rPr lang="en-US" dirty="0" err="1"/>
              <a:t>việc</a:t>
            </a:r>
            <a:r>
              <a:rPr lang="en-US" dirty="0"/>
              <a:t> </a:t>
            </a:r>
            <a:r>
              <a:rPr lang="en-US" dirty="0" err="1"/>
              <a:t>với</a:t>
            </a:r>
            <a:r>
              <a:rPr lang="en-US" dirty="0"/>
              <a:t> file </a:t>
            </a:r>
            <a:r>
              <a:rPr lang="en-US" dirty="0" err="1"/>
              <a:t>web.php</a:t>
            </a:r>
            <a:r>
              <a:rPr lang="en-US" dirty="0"/>
              <a:t> </a:t>
            </a:r>
            <a:r>
              <a:rPr lang="en-US" dirty="0" err="1"/>
              <a:t>và</a:t>
            </a:r>
            <a:r>
              <a:rPr lang="en-US" dirty="0"/>
              <a:t> file </a:t>
            </a:r>
            <a:r>
              <a:rPr lang="en-US" dirty="0" err="1"/>
              <a:t>api.php</a:t>
            </a:r>
            <a:endParaRPr lang="en-US" dirty="0"/>
          </a:p>
        </p:txBody>
      </p:sp>
    </p:spTree>
    <p:extLst>
      <p:ext uri="{BB962C8B-B14F-4D97-AF65-F5344CB8AC3E}">
        <p14:creationId xmlns:p14="http://schemas.microsoft.com/office/powerpoint/2010/main" val="221106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AE16-8DD7-1940-B7CC-BFD05F26B6A1}"/>
              </a:ext>
            </a:extLst>
          </p:cNvPr>
          <p:cNvSpPr>
            <a:spLocks noGrp="1"/>
          </p:cNvSpPr>
          <p:nvPr>
            <p:ph type="title"/>
          </p:nvPr>
        </p:nvSpPr>
        <p:spPr/>
        <p:txBody>
          <a:bodyPr/>
          <a:lstStyle/>
          <a:p>
            <a:r>
              <a:rPr lang="en-US" dirty="0" err="1"/>
              <a:t>Cấu</a:t>
            </a:r>
            <a:r>
              <a:rPr lang="en-US" dirty="0"/>
              <a:t> </a:t>
            </a:r>
            <a:r>
              <a:rPr lang="en-US" dirty="0" err="1"/>
              <a:t>hình</a:t>
            </a:r>
            <a:r>
              <a:rPr lang="en-US" dirty="0"/>
              <a:t> route </a:t>
            </a:r>
            <a:r>
              <a:rPr lang="en-US" dirty="0" err="1"/>
              <a:t>cho</a:t>
            </a:r>
            <a:r>
              <a:rPr lang="en-US" dirty="0"/>
              <a:t> frontend</a:t>
            </a:r>
          </a:p>
        </p:txBody>
      </p:sp>
      <p:sp>
        <p:nvSpPr>
          <p:cNvPr id="3" name="Content Placeholder 2">
            <a:extLst>
              <a:ext uri="{FF2B5EF4-FFF2-40B4-BE49-F238E27FC236}">
                <a16:creationId xmlns:a16="http://schemas.microsoft.com/office/drawing/2014/main" id="{CA32DC5C-220A-4D43-9EA4-ACE50BE4C932}"/>
              </a:ext>
            </a:extLst>
          </p:cNvPr>
          <p:cNvSpPr>
            <a:spLocks noGrp="1"/>
          </p:cNvSpPr>
          <p:nvPr>
            <p:ph idx="1"/>
          </p:nvPr>
        </p:nvSpPr>
        <p:spPr/>
        <p:txBody>
          <a:bodyPr>
            <a:normAutofit/>
          </a:bodyPr>
          <a:lstStyle/>
          <a:p>
            <a:r>
              <a:rPr lang="en-US" dirty="0" err="1"/>
              <a:t>Để</a:t>
            </a:r>
            <a:r>
              <a:rPr lang="en-US" dirty="0"/>
              <a:t> </a:t>
            </a:r>
            <a:r>
              <a:rPr lang="en-US" dirty="0" err="1"/>
              <a:t>cấu</a:t>
            </a:r>
            <a:r>
              <a:rPr lang="en-US" dirty="0"/>
              <a:t> </a:t>
            </a:r>
            <a:r>
              <a:rPr lang="en-US" dirty="0" err="1"/>
              <a:t>hình</a:t>
            </a:r>
            <a:r>
              <a:rPr lang="en-US" dirty="0"/>
              <a:t> route, </a:t>
            </a:r>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tĩnh</a:t>
            </a:r>
            <a:r>
              <a:rPr lang="en-US" dirty="0"/>
              <a:t> </a:t>
            </a:r>
            <a:r>
              <a:rPr lang="en-US" dirty="0" err="1"/>
              <a:t>trong</a:t>
            </a:r>
            <a:r>
              <a:rPr lang="en-US" dirty="0"/>
              <a:t> </a:t>
            </a:r>
            <a:r>
              <a:rPr lang="en-US" dirty="0" err="1"/>
              <a:t>lớp</a:t>
            </a:r>
            <a:r>
              <a:rPr lang="en-US" dirty="0"/>
              <a:t> Route </a:t>
            </a:r>
          </a:p>
          <a:p>
            <a:r>
              <a:rPr lang="en-US" dirty="0" err="1"/>
              <a:t>Thông</a:t>
            </a:r>
            <a:r>
              <a:rPr lang="en-US" dirty="0"/>
              <a:t> </a:t>
            </a:r>
            <a:r>
              <a:rPr lang="en-US" dirty="0" err="1"/>
              <a:t>thường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này</a:t>
            </a:r>
            <a:r>
              <a:rPr lang="en-US" dirty="0"/>
              <a:t> </a:t>
            </a:r>
            <a:r>
              <a:rPr lang="en-US" dirty="0" err="1"/>
              <a:t>nhận</a:t>
            </a:r>
            <a:r>
              <a:rPr lang="en-US" dirty="0"/>
              <a:t> </a:t>
            </a:r>
            <a:r>
              <a:rPr lang="en-US" dirty="0" err="1"/>
              <a:t>vào</a:t>
            </a:r>
            <a:r>
              <a:rPr lang="en-US" dirty="0"/>
              <a:t> </a:t>
            </a:r>
            <a:r>
              <a:rPr lang="en-US" dirty="0" err="1"/>
              <a:t>hai</a:t>
            </a:r>
            <a:r>
              <a:rPr lang="en-US" dirty="0"/>
              <a:t> </a:t>
            </a:r>
            <a:r>
              <a:rPr lang="en-US" dirty="0" err="1"/>
              <a:t>tham</a:t>
            </a:r>
            <a:r>
              <a:rPr lang="en-US" dirty="0"/>
              <a:t> </a:t>
            </a:r>
            <a:r>
              <a:rPr lang="en-US" dirty="0" err="1"/>
              <a:t>số</a:t>
            </a:r>
            <a:r>
              <a:rPr lang="en-US" dirty="0"/>
              <a:t>, </a:t>
            </a:r>
            <a:r>
              <a:rPr lang="en-US" dirty="0" err="1"/>
              <a:t>tham</a:t>
            </a:r>
            <a:r>
              <a:rPr lang="en-US" dirty="0"/>
              <a:t> </a:t>
            </a:r>
            <a:r>
              <a:rPr lang="en-US" dirty="0" err="1"/>
              <a:t>số</a:t>
            </a:r>
            <a:r>
              <a:rPr lang="en-US" dirty="0"/>
              <a:t> </a:t>
            </a:r>
            <a:r>
              <a:rPr lang="en-US" dirty="0" err="1"/>
              <a:t>thứ</a:t>
            </a:r>
            <a:r>
              <a:rPr lang="en-US" dirty="0"/>
              <a:t> </a:t>
            </a:r>
            <a:r>
              <a:rPr lang="en-US" dirty="0" err="1"/>
              <a:t>nhất</a:t>
            </a:r>
            <a:r>
              <a:rPr lang="en-US" dirty="0"/>
              <a:t> </a:t>
            </a:r>
            <a:r>
              <a:rPr lang="en-US" dirty="0" err="1"/>
              <a:t>có</a:t>
            </a:r>
            <a:r>
              <a:rPr lang="en-US" dirty="0"/>
              <a:t> </a:t>
            </a:r>
            <a:r>
              <a:rPr lang="en-US" dirty="0" err="1"/>
              <a:t>dạng</a:t>
            </a:r>
            <a:r>
              <a:rPr lang="en-US" dirty="0"/>
              <a:t> </a:t>
            </a:r>
            <a:r>
              <a:rPr lang="en-US" dirty="0" err="1"/>
              <a:t>chuỗi</a:t>
            </a:r>
            <a:r>
              <a:rPr lang="en-US" dirty="0"/>
              <a:t> </a:t>
            </a:r>
            <a:r>
              <a:rPr lang="en-US" dirty="0" err="1"/>
              <a:t>là</a:t>
            </a:r>
            <a:r>
              <a:rPr lang="en-US" dirty="0"/>
              <a:t> </a:t>
            </a:r>
            <a:r>
              <a:rPr lang="en-US" dirty="0" err="1"/>
              <a:t>đường</a:t>
            </a:r>
            <a:r>
              <a:rPr lang="en-US" dirty="0"/>
              <a:t> </a:t>
            </a:r>
            <a:r>
              <a:rPr lang="en-US" dirty="0" err="1"/>
              <a:t>dẫn</a:t>
            </a:r>
            <a:r>
              <a:rPr lang="en-US" dirty="0"/>
              <a:t> </a:t>
            </a:r>
            <a:r>
              <a:rPr lang="en-US" dirty="0" err="1"/>
              <a:t>của</a:t>
            </a:r>
            <a:r>
              <a:rPr lang="en-US" dirty="0"/>
              <a:t> request </a:t>
            </a:r>
            <a:r>
              <a:rPr lang="en-US" dirty="0" err="1"/>
              <a:t>và</a:t>
            </a:r>
            <a:r>
              <a:rPr lang="en-US" dirty="0"/>
              <a:t> </a:t>
            </a:r>
            <a:r>
              <a:rPr lang="en-US" dirty="0" err="1"/>
              <a:t>tham</a:t>
            </a:r>
            <a:r>
              <a:rPr lang="en-US" dirty="0"/>
              <a:t> </a:t>
            </a:r>
            <a:r>
              <a:rPr lang="en-US" dirty="0" err="1"/>
              <a:t>số</a:t>
            </a:r>
            <a:r>
              <a:rPr lang="en-US" dirty="0"/>
              <a:t> </a:t>
            </a:r>
            <a:r>
              <a:rPr lang="en-US" dirty="0" err="1"/>
              <a:t>thứ</a:t>
            </a:r>
            <a:r>
              <a:rPr lang="en-US" dirty="0"/>
              <a:t> </a:t>
            </a:r>
            <a:r>
              <a:rPr lang="en-US" dirty="0" err="1"/>
              <a:t>hai</a:t>
            </a:r>
            <a:r>
              <a:rPr lang="en-US" dirty="0"/>
              <a:t> </a:t>
            </a:r>
            <a:r>
              <a:rPr lang="en-US" dirty="0" err="1"/>
              <a:t>là</a:t>
            </a:r>
            <a:r>
              <a:rPr lang="en-US" dirty="0"/>
              <a:t> </a:t>
            </a:r>
            <a:r>
              <a:rPr lang="en-US" dirty="0" err="1"/>
              <a:t>một</a:t>
            </a:r>
            <a:r>
              <a:rPr lang="en-US" dirty="0"/>
              <a:t> callback function </a:t>
            </a:r>
            <a:r>
              <a:rPr lang="en-US" dirty="0" err="1"/>
              <a:t>xử</a:t>
            </a:r>
            <a:r>
              <a:rPr lang="en-US" dirty="0"/>
              <a:t> </a:t>
            </a:r>
            <a:r>
              <a:rPr lang="en-US" dirty="0" err="1"/>
              <a:t>lý</a:t>
            </a:r>
            <a:r>
              <a:rPr lang="en-US" dirty="0"/>
              <a:t> request </a:t>
            </a:r>
            <a:r>
              <a:rPr lang="en-US" dirty="0" err="1"/>
              <a:t>đó</a:t>
            </a:r>
            <a:r>
              <a:rPr lang="en-US" dirty="0"/>
              <a:t>. </a:t>
            </a:r>
            <a:r>
              <a:rPr lang="en-US" dirty="0" err="1"/>
              <a:t>Ví</a:t>
            </a:r>
            <a:r>
              <a:rPr lang="en-US" dirty="0"/>
              <a:t> </a:t>
            </a:r>
            <a:r>
              <a:rPr lang="en-US" dirty="0" err="1"/>
              <a:t>dụ</a:t>
            </a:r>
            <a:r>
              <a:rPr lang="en-US" dirty="0"/>
              <a:t> </a:t>
            </a:r>
          </a:p>
          <a:p>
            <a:r>
              <a:rPr lang="en-US" dirty="0"/>
              <a:t>Route::get(‘/</a:t>
            </a:r>
            <a:r>
              <a:rPr lang="en-US" dirty="0" err="1"/>
              <a:t>demo’,function</a:t>
            </a:r>
            <a:r>
              <a:rPr lang="en-US" dirty="0"/>
              <a:t>(){</a:t>
            </a:r>
          </a:p>
          <a:p>
            <a:pPr marL="0" indent="0">
              <a:buNone/>
            </a:pPr>
            <a:r>
              <a:rPr lang="en-US" dirty="0"/>
              <a:t>          echo ‘Hi NIIT’; </a:t>
            </a:r>
          </a:p>
          <a:p>
            <a:pPr marL="0" indent="0">
              <a:buNone/>
            </a:pPr>
            <a:r>
              <a:rPr lang="en-US" dirty="0"/>
              <a:t>    })</a:t>
            </a:r>
          </a:p>
          <a:p>
            <a:pPr marL="0" indent="0">
              <a:buNone/>
            </a:pPr>
            <a:r>
              <a:rPr lang="en-US" dirty="0" err="1"/>
              <a:t>Với</a:t>
            </a:r>
            <a:r>
              <a:rPr lang="en-US" dirty="0"/>
              <a:t> </a:t>
            </a:r>
            <a:r>
              <a:rPr lang="en-US" dirty="0" err="1"/>
              <a:t>ví</a:t>
            </a:r>
            <a:r>
              <a:rPr lang="en-US" dirty="0"/>
              <a:t> </a:t>
            </a:r>
            <a:r>
              <a:rPr lang="en-US" dirty="0" err="1"/>
              <a:t>dụ</a:t>
            </a:r>
            <a:r>
              <a:rPr lang="en-US" dirty="0"/>
              <a:t> </a:t>
            </a:r>
            <a:r>
              <a:rPr lang="en-US" dirty="0" err="1"/>
              <a:t>trên</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mở</a:t>
            </a:r>
            <a:r>
              <a:rPr lang="en-US" dirty="0"/>
              <a:t> </a:t>
            </a:r>
            <a:r>
              <a:rPr lang="en-US" dirty="0" err="1"/>
              <a:t>đường</a:t>
            </a:r>
            <a:r>
              <a:rPr lang="en-US" dirty="0"/>
              <a:t> </a:t>
            </a:r>
            <a:r>
              <a:rPr lang="en-US" dirty="0" err="1"/>
              <a:t>dẫn</a:t>
            </a:r>
            <a:r>
              <a:rPr lang="en-US" dirty="0"/>
              <a:t> localhost/&lt;</a:t>
            </a:r>
            <a:r>
              <a:rPr lang="en-US" dirty="0" err="1"/>
              <a:t>project_name</a:t>
            </a:r>
            <a:r>
              <a:rPr lang="en-US" dirty="0"/>
              <a:t>&gt;/demo </a:t>
            </a:r>
            <a:r>
              <a:rPr lang="en-US" dirty="0" err="1"/>
              <a:t>sẽ</a:t>
            </a:r>
            <a:r>
              <a:rPr lang="en-US" dirty="0"/>
              <a:t> </a:t>
            </a:r>
            <a:r>
              <a:rPr lang="en-US" dirty="0" err="1"/>
              <a:t>nhận</a:t>
            </a:r>
            <a:r>
              <a:rPr lang="en-US" dirty="0"/>
              <a:t> </a:t>
            </a:r>
            <a:r>
              <a:rPr lang="en-US" dirty="0" err="1"/>
              <a:t>được</a:t>
            </a:r>
            <a:r>
              <a:rPr lang="en-US" dirty="0"/>
              <a:t> </a:t>
            </a:r>
            <a:r>
              <a:rPr lang="en-US" dirty="0" err="1"/>
              <a:t>dòng</a:t>
            </a:r>
            <a:r>
              <a:rPr lang="en-US" dirty="0"/>
              <a:t> </a:t>
            </a:r>
            <a:r>
              <a:rPr lang="en-US" dirty="0" err="1"/>
              <a:t>chữ</a:t>
            </a:r>
            <a:r>
              <a:rPr lang="en-US" dirty="0"/>
              <a:t> “Hi NIIT” in ra </a:t>
            </a:r>
            <a:r>
              <a:rPr lang="en-US" dirty="0" err="1"/>
              <a:t>trình</a:t>
            </a:r>
            <a:r>
              <a:rPr lang="en-US" dirty="0"/>
              <a:t> </a:t>
            </a:r>
            <a:r>
              <a:rPr lang="en-US" dirty="0" err="1"/>
              <a:t>duyệt</a:t>
            </a:r>
            <a:endParaRPr lang="en-US" dirty="0"/>
          </a:p>
        </p:txBody>
      </p:sp>
    </p:spTree>
    <p:extLst>
      <p:ext uri="{BB962C8B-B14F-4D97-AF65-F5344CB8AC3E}">
        <p14:creationId xmlns:p14="http://schemas.microsoft.com/office/powerpoint/2010/main" val="76909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A079-066F-794A-ADBB-6821316DD29A}"/>
              </a:ext>
            </a:extLst>
          </p:cNvPr>
          <p:cNvSpPr>
            <a:spLocks noGrp="1"/>
          </p:cNvSpPr>
          <p:nvPr>
            <p:ph type="title"/>
          </p:nvPr>
        </p:nvSpPr>
        <p:spPr/>
        <p:txBody>
          <a:bodyPr/>
          <a:lstStyle/>
          <a:p>
            <a:r>
              <a:rPr lang="en-US" dirty="0" err="1"/>
              <a:t>Các</a:t>
            </a:r>
            <a:r>
              <a:rPr lang="en-US" dirty="0"/>
              <a:t> </a:t>
            </a:r>
            <a:r>
              <a:rPr lang="en-US" dirty="0" err="1"/>
              <a:t>phương</a:t>
            </a:r>
            <a:r>
              <a:rPr lang="en-US" dirty="0"/>
              <a:t> </a:t>
            </a:r>
            <a:r>
              <a:rPr lang="en-US" dirty="0" err="1"/>
              <a:t>thức</a:t>
            </a:r>
            <a:r>
              <a:rPr lang="en-US" dirty="0"/>
              <a:t> </a:t>
            </a:r>
            <a:r>
              <a:rPr lang="en-US" dirty="0" err="1"/>
              <a:t>tĩnh</a:t>
            </a:r>
            <a:r>
              <a:rPr lang="en-US" dirty="0"/>
              <a:t> </a:t>
            </a:r>
            <a:r>
              <a:rPr lang="en-US" dirty="0" err="1"/>
              <a:t>trong</a:t>
            </a:r>
            <a:r>
              <a:rPr lang="en-US" dirty="0"/>
              <a:t> </a:t>
            </a:r>
            <a:r>
              <a:rPr lang="en-US" dirty="0" err="1"/>
              <a:t>lớp</a:t>
            </a:r>
            <a:r>
              <a:rPr lang="en-US" dirty="0"/>
              <a:t> route</a:t>
            </a:r>
          </a:p>
        </p:txBody>
      </p:sp>
      <p:sp>
        <p:nvSpPr>
          <p:cNvPr id="3" name="Content Placeholder 2">
            <a:extLst>
              <a:ext uri="{FF2B5EF4-FFF2-40B4-BE49-F238E27FC236}">
                <a16:creationId xmlns:a16="http://schemas.microsoft.com/office/drawing/2014/main" id="{95937273-1D61-614B-8E33-9D839ADB9DAE}"/>
              </a:ext>
            </a:extLst>
          </p:cNvPr>
          <p:cNvSpPr>
            <a:spLocks noGrp="1"/>
          </p:cNvSpPr>
          <p:nvPr>
            <p:ph idx="1"/>
          </p:nvPr>
        </p:nvSpPr>
        <p:spPr/>
        <p:txBody>
          <a:bodyPr/>
          <a:lstStyle/>
          <a:p>
            <a:r>
              <a:rPr lang="en-US" dirty="0" err="1"/>
              <a:t>Lớp</a:t>
            </a:r>
            <a:r>
              <a:rPr lang="en-US" dirty="0"/>
              <a:t> Route </a:t>
            </a:r>
            <a:r>
              <a:rPr lang="en-US" dirty="0" err="1"/>
              <a:t>cung</a:t>
            </a:r>
            <a:r>
              <a:rPr lang="en-US" dirty="0"/>
              <a:t> </a:t>
            </a:r>
            <a:r>
              <a:rPr lang="en-US" dirty="0" err="1"/>
              <a:t>cấp</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sau</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các</a:t>
            </a:r>
            <a:r>
              <a:rPr lang="en-US" dirty="0"/>
              <a:t> </a:t>
            </a:r>
            <a:r>
              <a:rPr lang="en-US" dirty="0" err="1"/>
              <a:t>phưong</a:t>
            </a:r>
            <a:r>
              <a:rPr lang="en-US" dirty="0"/>
              <a:t> </a:t>
            </a:r>
            <a:r>
              <a:rPr lang="en-US" dirty="0" err="1"/>
              <a:t>thức</a:t>
            </a:r>
            <a:r>
              <a:rPr lang="en-US" dirty="0"/>
              <a:t> GET,POST,PUT,DELETE, OPTIONS </a:t>
            </a:r>
            <a:r>
              <a:rPr lang="en-US" dirty="0" err="1"/>
              <a:t>của</a:t>
            </a:r>
            <a:r>
              <a:rPr lang="en-US" dirty="0"/>
              <a:t> http request</a:t>
            </a:r>
          </a:p>
          <a:p>
            <a:r>
              <a:rPr lang="en-US" dirty="0"/>
              <a:t>Route::get()  - </a:t>
            </a:r>
            <a:r>
              <a:rPr lang="en-US" dirty="0" err="1"/>
              <a:t>tiếp</a:t>
            </a:r>
            <a:r>
              <a:rPr lang="en-US" dirty="0"/>
              <a:t> </a:t>
            </a:r>
            <a:r>
              <a:rPr lang="en-US" dirty="0" err="1"/>
              <a:t>nhận</a:t>
            </a:r>
            <a:r>
              <a:rPr lang="en-US" dirty="0"/>
              <a:t> request </a:t>
            </a:r>
            <a:r>
              <a:rPr lang="en-US" dirty="0" err="1"/>
              <a:t>với</a:t>
            </a:r>
            <a:r>
              <a:rPr lang="en-US" dirty="0"/>
              <a:t> </a:t>
            </a:r>
            <a:r>
              <a:rPr lang="en-US" dirty="0" err="1"/>
              <a:t>phương</a:t>
            </a:r>
            <a:r>
              <a:rPr lang="en-US" dirty="0"/>
              <a:t> </a:t>
            </a:r>
            <a:r>
              <a:rPr lang="en-US" dirty="0" err="1"/>
              <a:t>thức</a:t>
            </a:r>
            <a:r>
              <a:rPr lang="en-US" dirty="0"/>
              <a:t> get</a:t>
            </a:r>
          </a:p>
          <a:p>
            <a:r>
              <a:rPr lang="en-US" dirty="0"/>
              <a:t>Route::post() - </a:t>
            </a:r>
            <a:r>
              <a:rPr lang="en-US" dirty="0" err="1"/>
              <a:t>tiếp</a:t>
            </a:r>
            <a:r>
              <a:rPr lang="en-US" dirty="0"/>
              <a:t> </a:t>
            </a:r>
            <a:r>
              <a:rPr lang="en-US" dirty="0" err="1"/>
              <a:t>nhận</a:t>
            </a:r>
            <a:r>
              <a:rPr lang="en-US" dirty="0"/>
              <a:t> request </a:t>
            </a:r>
            <a:r>
              <a:rPr lang="en-US" dirty="0" err="1"/>
              <a:t>với</a:t>
            </a:r>
            <a:r>
              <a:rPr lang="en-US" dirty="0"/>
              <a:t> </a:t>
            </a:r>
            <a:r>
              <a:rPr lang="en-US" dirty="0" err="1"/>
              <a:t>phương</a:t>
            </a:r>
            <a:r>
              <a:rPr lang="en-US" dirty="0"/>
              <a:t> </a:t>
            </a:r>
            <a:r>
              <a:rPr lang="en-US" dirty="0" err="1"/>
              <a:t>thức</a:t>
            </a:r>
            <a:r>
              <a:rPr lang="en-US" dirty="0"/>
              <a:t> post</a:t>
            </a:r>
          </a:p>
          <a:p>
            <a:r>
              <a:rPr lang="en-US" dirty="0"/>
              <a:t>Route::put() - </a:t>
            </a:r>
            <a:r>
              <a:rPr lang="en-US" dirty="0" err="1"/>
              <a:t>tiếp</a:t>
            </a:r>
            <a:r>
              <a:rPr lang="en-US" dirty="0"/>
              <a:t> </a:t>
            </a:r>
            <a:r>
              <a:rPr lang="en-US" dirty="0" err="1"/>
              <a:t>nhận</a:t>
            </a:r>
            <a:r>
              <a:rPr lang="en-US" dirty="0"/>
              <a:t> request </a:t>
            </a:r>
            <a:r>
              <a:rPr lang="en-US" dirty="0" err="1"/>
              <a:t>với</a:t>
            </a:r>
            <a:r>
              <a:rPr lang="en-US" dirty="0"/>
              <a:t> </a:t>
            </a:r>
            <a:r>
              <a:rPr lang="en-US" dirty="0" err="1"/>
              <a:t>phương</a:t>
            </a:r>
            <a:r>
              <a:rPr lang="en-US" dirty="0"/>
              <a:t> </a:t>
            </a:r>
            <a:r>
              <a:rPr lang="en-US" dirty="0" err="1"/>
              <a:t>thức</a:t>
            </a:r>
            <a:r>
              <a:rPr lang="en-US" dirty="0"/>
              <a:t> put</a:t>
            </a:r>
          </a:p>
          <a:p>
            <a:r>
              <a:rPr lang="en-US" dirty="0"/>
              <a:t>Route::delete() - </a:t>
            </a:r>
            <a:r>
              <a:rPr lang="en-US" dirty="0" err="1"/>
              <a:t>tiếp</a:t>
            </a:r>
            <a:r>
              <a:rPr lang="en-US" dirty="0"/>
              <a:t> </a:t>
            </a:r>
            <a:r>
              <a:rPr lang="en-US" dirty="0" err="1"/>
              <a:t>nhận</a:t>
            </a:r>
            <a:r>
              <a:rPr lang="en-US" dirty="0"/>
              <a:t> request </a:t>
            </a:r>
            <a:r>
              <a:rPr lang="en-US" dirty="0" err="1"/>
              <a:t>với</a:t>
            </a:r>
            <a:r>
              <a:rPr lang="en-US" dirty="0"/>
              <a:t> </a:t>
            </a:r>
            <a:r>
              <a:rPr lang="en-US" dirty="0" err="1"/>
              <a:t>phương</a:t>
            </a:r>
            <a:r>
              <a:rPr lang="en-US" dirty="0"/>
              <a:t> </a:t>
            </a:r>
            <a:r>
              <a:rPr lang="en-US" dirty="0" err="1"/>
              <a:t>thức</a:t>
            </a:r>
            <a:r>
              <a:rPr lang="en-US" dirty="0"/>
              <a:t> delete</a:t>
            </a:r>
          </a:p>
        </p:txBody>
      </p:sp>
    </p:spTree>
    <p:extLst>
      <p:ext uri="{BB962C8B-B14F-4D97-AF65-F5344CB8AC3E}">
        <p14:creationId xmlns:p14="http://schemas.microsoft.com/office/powerpoint/2010/main" val="199837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8B27-D453-D342-B753-0E3403096BD3}"/>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8C8CCB6-6740-2B4F-ACA3-1B2A1A25DDDD}"/>
              </a:ext>
            </a:extLst>
          </p:cNvPr>
          <p:cNvSpPr>
            <a:spLocks noGrp="1"/>
          </p:cNvSpPr>
          <p:nvPr>
            <p:ph idx="1"/>
          </p:nvPr>
        </p:nvSpPr>
        <p:spPr/>
        <p:txBody>
          <a:bodyPr/>
          <a:lstStyle/>
          <a:p>
            <a:r>
              <a:rPr lang="en-US" dirty="0" err="1"/>
              <a:t>Giáo</a:t>
            </a:r>
            <a:r>
              <a:rPr lang="en-US" dirty="0"/>
              <a:t> </a:t>
            </a:r>
            <a:r>
              <a:rPr lang="en-US" dirty="0" err="1"/>
              <a:t>viên</a:t>
            </a:r>
            <a:r>
              <a:rPr lang="en-US" dirty="0"/>
              <a:t> demo route </a:t>
            </a:r>
            <a:r>
              <a:rPr lang="en-US" dirty="0" err="1"/>
              <a:t>cho</a:t>
            </a:r>
            <a:r>
              <a:rPr lang="en-US" dirty="0"/>
              <a:t> </a:t>
            </a:r>
            <a:r>
              <a:rPr lang="en-US" dirty="0" err="1"/>
              <a:t>học</a:t>
            </a:r>
            <a:r>
              <a:rPr lang="en-US" dirty="0"/>
              <a:t> </a:t>
            </a:r>
            <a:r>
              <a:rPr lang="en-US" dirty="0" err="1"/>
              <a:t>sinh</a:t>
            </a:r>
            <a:endParaRPr lang="en-US" dirty="0"/>
          </a:p>
        </p:txBody>
      </p:sp>
    </p:spTree>
    <p:extLst>
      <p:ext uri="{BB962C8B-B14F-4D97-AF65-F5344CB8AC3E}">
        <p14:creationId xmlns:p14="http://schemas.microsoft.com/office/powerpoint/2010/main" val="530070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94F1-6CDD-E749-BCA8-8ABC1EF48FEC}"/>
              </a:ext>
            </a:extLst>
          </p:cNvPr>
          <p:cNvSpPr>
            <a:spLocks noGrp="1"/>
          </p:cNvSpPr>
          <p:nvPr>
            <p:ph type="title"/>
          </p:nvPr>
        </p:nvSpPr>
        <p:spPr/>
        <p:txBody>
          <a:bodyPr/>
          <a:lstStyle/>
          <a:p>
            <a:r>
              <a:rPr lang="en-US" dirty="0"/>
              <a:t>Routing Group</a:t>
            </a:r>
          </a:p>
        </p:txBody>
      </p:sp>
      <p:sp>
        <p:nvSpPr>
          <p:cNvPr id="3" name="Content Placeholder 2">
            <a:extLst>
              <a:ext uri="{FF2B5EF4-FFF2-40B4-BE49-F238E27FC236}">
                <a16:creationId xmlns:a16="http://schemas.microsoft.com/office/drawing/2014/main" id="{384DBA4C-16F4-BC47-939E-35288B062210}"/>
              </a:ext>
            </a:extLst>
          </p:cNvPr>
          <p:cNvSpPr>
            <a:spLocks noGrp="1"/>
          </p:cNvSpPr>
          <p:nvPr>
            <p:ph idx="1"/>
          </p:nvPr>
        </p:nvSpPr>
        <p:spPr/>
        <p:txBody>
          <a:bodyPr/>
          <a:lstStyle/>
          <a:p>
            <a:r>
              <a:rPr lang="en-US" dirty="0" err="1"/>
              <a:t>Giả</a:t>
            </a:r>
            <a:r>
              <a:rPr lang="en-US" dirty="0"/>
              <a:t> </a:t>
            </a:r>
            <a:r>
              <a:rPr lang="en-US" dirty="0" err="1"/>
              <a:t>sử</a:t>
            </a:r>
            <a:r>
              <a:rPr lang="en-US" dirty="0"/>
              <a:t> </a:t>
            </a:r>
            <a:r>
              <a:rPr lang="en-US" dirty="0" err="1"/>
              <a:t>có</a:t>
            </a:r>
            <a:r>
              <a:rPr lang="en-US" dirty="0"/>
              <a:t> </a:t>
            </a:r>
            <a:r>
              <a:rPr lang="en-US" dirty="0" err="1"/>
              <a:t>hai</a:t>
            </a:r>
            <a:r>
              <a:rPr lang="en-US" dirty="0"/>
              <a:t> </a:t>
            </a:r>
            <a:r>
              <a:rPr lang="en-US" dirty="0" err="1"/>
              <a:t>hoặc</a:t>
            </a:r>
            <a:r>
              <a:rPr lang="en-US" dirty="0"/>
              <a:t> </a:t>
            </a:r>
            <a:r>
              <a:rPr lang="en-US" dirty="0" err="1"/>
              <a:t>ba</a:t>
            </a:r>
            <a:r>
              <a:rPr lang="en-US" dirty="0"/>
              <a:t> request </a:t>
            </a:r>
            <a:r>
              <a:rPr lang="en-US" dirty="0" err="1"/>
              <a:t>có</a:t>
            </a:r>
            <a:r>
              <a:rPr lang="en-US" dirty="0"/>
              <a:t> </a:t>
            </a:r>
            <a:r>
              <a:rPr lang="en-US" dirty="0" err="1"/>
              <a:t>cùng</a:t>
            </a:r>
            <a:r>
              <a:rPr lang="en-US" dirty="0"/>
              <a:t> </a:t>
            </a:r>
            <a:r>
              <a:rPr lang="en-US" dirty="0" err="1"/>
              <a:t>một</a:t>
            </a:r>
            <a:r>
              <a:rPr lang="en-US" dirty="0"/>
              <a:t> </a:t>
            </a:r>
            <a:r>
              <a:rPr lang="en-US" dirty="0" err="1"/>
              <a:t>tiền</a:t>
            </a:r>
            <a:r>
              <a:rPr lang="en-US" dirty="0"/>
              <a:t> </a:t>
            </a:r>
            <a:r>
              <a:rPr lang="en-US" dirty="0" err="1"/>
              <a:t>đường</a:t>
            </a:r>
            <a:r>
              <a:rPr lang="en-US" dirty="0"/>
              <a:t> </a:t>
            </a:r>
            <a:r>
              <a:rPr lang="en-US" dirty="0" err="1"/>
              <a:t>dẫn</a:t>
            </a:r>
            <a:r>
              <a:rPr lang="en-US" dirty="0"/>
              <a:t> </a:t>
            </a:r>
            <a:r>
              <a:rPr lang="en-US" dirty="0" err="1"/>
              <a:t>hoặc</a:t>
            </a:r>
            <a:r>
              <a:rPr lang="en-US" dirty="0"/>
              <a:t> </a:t>
            </a:r>
            <a:r>
              <a:rPr lang="en-US" dirty="0" err="1"/>
              <a:t>sử</a:t>
            </a:r>
            <a:r>
              <a:rPr lang="en-US" dirty="0"/>
              <a:t> </a:t>
            </a:r>
            <a:r>
              <a:rPr lang="en-US" dirty="0" err="1"/>
              <a:t>dụng</a:t>
            </a:r>
            <a:r>
              <a:rPr lang="en-US" dirty="0"/>
              <a:t> </a:t>
            </a:r>
            <a:r>
              <a:rPr lang="en-US" dirty="0" err="1"/>
              <a:t>chung</a:t>
            </a:r>
            <a:r>
              <a:rPr lang="en-US" dirty="0"/>
              <a:t> </a:t>
            </a:r>
            <a:r>
              <a:rPr lang="en-US" dirty="0" err="1"/>
              <a:t>một</a:t>
            </a:r>
            <a:r>
              <a:rPr lang="en-US" dirty="0"/>
              <a:t> middleware </a:t>
            </a:r>
          </a:p>
          <a:p>
            <a:r>
              <a:rPr lang="en-US" dirty="0">
                <a:hlinkClick r:id="rId2"/>
              </a:rPr>
              <a:t>https://domain.com/admin/user</a:t>
            </a:r>
            <a:r>
              <a:rPr lang="en-US" dirty="0"/>
              <a:t>, </a:t>
            </a:r>
            <a:r>
              <a:rPr lang="en-US" dirty="0">
                <a:hlinkClick r:id="rId3"/>
              </a:rPr>
              <a:t>https://domain.com/admin/category</a:t>
            </a:r>
            <a:endParaRPr lang="en-US" dirty="0"/>
          </a:p>
          <a:p>
            <a:r>
              <a:rPr lang="en-US" dirty="0" err="1"/>
              <a:t>Lúc</a:t>
            </a:r>
            <a:r>
              <a:rPr lang="en-US" dirty="0"/>
              <a:t> </a:t>
            </a:r>
            <a:r>
              <a:rPr lang="en-US" dirty="0" err="1"/>
              <a:t>này</a:t>
            </a:r>
            <a:r>
              <a:rPr lang="en-US" dirty="0"/>
              <a:t> </a:t>
            </a:r>
            <a:r>
              <a:rPr lang="en-US" dirty="0" err="1"/>
              <a:t>thay</a:t>
            </a:r>
            <a:r>
              <a:rPr lang="en-US" dirty="0"/>
              <a:t> </a:t>
            </a:r>
            <a:r>
              <a:rPr lang="en-US" dirty="0" err="1"/>
              <a:t>vì</a:t>
            </a:r>
            <a:r>
              <a:rPr lang="en-US" dirty="0"/>
              <a:t> </a:t>
            </a:r>
            <a:r>
              <a:rPr lang="en-US" dirty="0" err="1"/>
              <a:t>viết</a:t>
            </a:r>
            <a:r>
              <a:rPr lang="en-US" dirty="0"/>
              <a:t> </a:t>
            </a:r>
            <a:r>
              <a:rPr lang="en-US" dirty="0" err="1"/>
              <a:t>riêng</a:t>
            </a:r>
            <a:r>
              <a:rPr lang="en-US" dirty="0"/>
              <a:t> </a:t>
            </a:r>
            <a:r>
              <a:rPr lang="en-US" dirty="0" err="1"/>
              <a:t>rẽ</a:t>
            </a:r>
            <a:r>
              <a:rPr lang="en-US" dirty="0"/>
              <a:t> </a:t>
            </a:r>
            <a:r>
              <a:rPr lang="en-US" dirty="0" err="1"/>
              <a:t>từng</a:t>
            </a:r>
            <a:r>
              <a:rPr lang="en-US" dirty="0"/>
              <a:t> </a:t>
            </a:r>
            <a:r>
              <a:rPr lang="en-US" dirty="0" err="1"/>
              <a:t>cấu</a:t>
            </a:r>
            <a:r>
              <a:rPr lang="en-US" dirty="0"/>
              <a:t> </a:t>
            </a:r>
            <a:r>
              <a:rPr lang="en-US" dirty="0" err="1"/>
              <a:t>hình</a:t>
            </a:r>
            <a:r>
              <a:rPr lang="en-US" dirty="0"/>
              <a:t> </a:t>
            </a:r>
            <a:r>
              <a:rPr lang="en-US" dirty="0" err="1"/>
              <a:t>cho</a:t>
            </a:r>
            <a:r>
              <a:rPr lang="en-US" dirty="0"/>
              <a:t> </a:t>
            </a:r>
            <a:r>
              <a:rPr lang="en-US" dirty="0" err="1"/>
              <a:t>từng</a:t>
            </a:r>
            <a:r>
              <a:rPr lang="en-US" dirty="0"/>
              <a:t> </a:t>
            </a:r>
            <a:r>
              <a:rPr lang="en-US" dirty="0" err="1"/>
              <a:t>đường</a:t>
            </a:r>
            <a:r>
              <a:rPr lang="en-US" dirty="0"/>
              <a:t> </a:t>
            </a:r>
            <a:r>
              <a:rPr lang="en-US" dirty="0" err="1"/>
              <a:t>dẫn</a:t>
            </a:r>
            <a:r>
              <a:rPr lang="en-US" dirty="0"/>
              <a:t>,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group() </a:t>
            </a:r>
            <a:r>
              <a:rPr lang="en-US" dirty="0" err="1"/>
              <a:t>để</a:t>
            </a:r>
            <a:r>
              <a:rPr lang="en-US" dirty="0"/>
              <a:t> </a:t>
            </a:r>
            <a:r>
              <a:rPr lang="en-US" dirty="0" err="1"/>
              <a:t>gom</a:t>
            </a:r>
            <a:r>
              <a:rPr lang="en-US" dirty="0"/>
              <a:t> </a:t>
            </a:r>
            <a:r>
              <a:rPr lang="en-US" dirty="0" err="1"/>
              <a:t>nhóm</a:t>
            </a:r>
            <a:r>
              <a:rPr lang="en-US" dirty="0"/>
              <a:t> </a:t>
            </a:r>
            <a:r>
              <a:rPr lang="en-US" dirty="0" err="1"/>
              <a:t>đường</a:t>
            </a:r>
            <a:r>
              <a:rPr lang="en-US" dirty="0"/>
              <a:t> </a:t>
            </a:r>
            <a:r>
              <a:rPr lang="en-US" dirty="0" err="1"/>
              <a:t>dẫn</a:t>
            </a:r>
            <a:r>
              <a:rPr lang="en-US" dirty="0"/>
              <a:t> </a:t>
            </a:r>
            <a:r>
              <a:rPr lang="en-US" dirty="0" err="1"/>
              <a:t>trên</a:t>
            </a:r>
            <a:endParaRPr lang="en-US" dirty="0"/>
          </a:p>
          <a:p>
            <a:r>
              <a:rPr lang="en-US" dirty="0"/>
              <a:t>Route::prefix(‘/admin’)-&gt;group(function(){</a:t>
            </a:r>
          </a:p>
          <a:p>
            <a:pPr marL="0" indent="0">
              <a:buNone/>
            </a:pPr>
            <a:r>
              <a:rPr lang="en-US" dirty="0"/>
              <a:t>	    Route::get(‘/</a:t>
            </a:r>
            <a:r>
              <a:rPr lang="en-US" dirty="0" err="1"/>
              <a:t>user’,function</a:t>
            </a:r>
            <a:r>
              <a:rPr lang="en-US" dirty="0"/>
              <a:t>(){});</a:t>
            </a:r>
          </a:p>
          <a:p>
            <a:pPr marL="0" indent="0">
              <a:buNone/>
            </a:pPr>
            <a:r>
              <a:rPr lang="en-US" dirty="0"/>
              <a:t>    	    Route::get(‘/</a:t>
            </a:r>
            <a:r>
              <a:rPr lang="en-US" dirty="0" err="1"/>
              <a:t>category’,function</a:t>
            </a:r>
            <a:r>
              <a:rPr lang="en-US" dirty="0"/>
              <a:t>(){})</a:t>
            </a:r>
          </a:p>
          <a:p>
            <a:pPr marL="0" indent="0">
              <a:buNone/>
            </a:pPr>
            <a:r>
              <a:rPr lang="en-US" dirty="0"/>
              <a:t>     })</a:t>
            </a:r>
          </a:p>
        </p:txBody>
      </p:sp>
    </p:spTree>
    <p:extLst>
      <p:ext uri="{BB962C8B-B14F-4D97-AF65-F5344CB8AC3E}">
        <p14:creationId xmlns:p14="http://schemas.microsoft.com/office/powerpoint/2010/main" val="254874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CCE9-56CA-5C46-9F98-3C3E867010C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F703AE24-9210-8B47-B581-56C2834F4D69}"/>
              </a:ext>
            </a:extLst>
          </p:cNvPr>
          <p:cNvSpPr>
            <a:spLocks noGrp="1"/>
          </p:cNvSpPr>
          <p:nvPr>
            <p:ph idx="1"/>
          </p:nvPr>
        </p:nvSpPr>
        <p:spPr/>
        <p:txBody>
          <a:bodyPr/>
          <a:lstStyle/>
          <a:p>
            <a:r>
              <a:rPr lang="en-US" dirty="0" err="1"/>
              <a:t>Giáo</a:t>
            </a:r>
            <a:r>
              <a:rPr lang="en-US" dirty="0"/>
              <a:t> </a:t>
            </a:r>
            <a:r>
              <a:rPr lang="en-US" dirty="0" err="1"/>
              <a:t>viên</a:t>
            </a:r>
            <a:r>
              <a:rPr lang="en-US" dirty="0"/>
              <a:t> demo </a:t>
            </a:r>
            <a:r>
              <a:rPr lang="en-US" dirty="0" err="1"/>
              <a:t>về</a:t>
            </a:r>
            <a:r>
              <a:rPr lang="en-US" dirty="0"/>
              <a:t> route group </a:t>
            </a:r>
            <a:r>
              <a:rPr lang="en-US" dirty="0" err="1"/>
              <a:t>cho</a:t>
            </a:r>
            <a:r>
              <a:rPr lang="en-US" dirty="0"/>
              <a:t> </a:t>
            </a:r>
            <a:r>
              <a:rPr lang="en-US" dirty="0" err="1"/>
              <a:t>học</a:t>
            </a:r>
            <a:r>
              <a:rPr lang="en-US" dirty="0"/>
              <a:t> </a:t>
            </a:r>
            <a:r>
              <a:rPr lang="en-US" dirty="0" err="1"/>
              <a:t>sinh</a:t>
            </a:r>
            <a:endParaRPr lang="en-US" dirty="0"/>
          </a:p>
        </p:txBody>
      </p:sp>
    </p:spTree>
    <p:extLst>
      <p:ext uri="{BB962C8B-B14F-4D97-AF65-F5344CB8AC3E}">
        <p14:creationId xmlns:p14="http://schemas.microsoft.com/office/powerpoint/2010/main" val="177116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CCE9-56CA-5C46-9F98-3C3E867010C8}"/>
              </a:ext>
            </a:extLst>
          </p:cNvPr>
          <p:cNvSpPr>
            <a:spLocks noGrp="1"/>
          </p:cNvSpPr>
          <p:nvPr>
            <p:ph type="title"/>
          </p:nvPr>
        </p:nvSpPr>
        <p:spPr/>
        <p:txBody>
          <a:bodyPr/>
          <a:lstStyle/>
          <a:p>
            <a:r>
              <a:rPr lang="en-US" dirty="0"/>
              <a:t>Route – Parameters</a:t>
            </a:r>
          </a:p>
        </p:txBody>
      </p:sp>
      <p:sp>
        <p:nvSpPr>
          <p:cNvPr id="3" name="Content Placeholder 2">
            <a:extLst>
              <a:ext uri="{FF2B5EF4-FFF2-40B4-BE49-F238E27FC236}">
                <a16:creationId xmlns:a16="http://schemas.microsoft.com/office/drawing/2014/main" id="{F703AE24-9210-8B47-B581-56C2834F4D69}"/>
              </a:ext>
            </a:extLst>
          </p:cNvPr>
          <p:cNvSpPr>
            <a:spLocks noGrp="1"/>
          </p:cNvSpPr>
          <p:nvPr>
            <p:ph idx="1"/>
          </p:nvPr>
        </p:nvSpPr>
        <p:spPr/>
        <p:txBody>
          <a:bodyPr/>
          <a:lstStyle/>
          <a:p>
            <a:r>
              <a:rPr lang="en-US" dirty="0"/>
              <a:t>Laravel </a:t>
            </a:r>
            <a:r>
              <a:rPr lang="en-US" dirty="0" err="1"/>
              <a:t>cho</a:t>
            </a:r>
            <a:r>
              <a:rPr lang="en-US" dirty="0"/>
              <a:t> </a:t>
            </a:r>
            <a:r>
              <a:rPr lang="en-US" dirty="0" err="1"/>
              <a:t>phép</a:t>
            </a:r>
            <a:r>
              <a:rPr lang="en-US" dirty="0"/>
              <a:t> </a:t>
            </a:r>
            <a:r>
              <a:rPr lang="en-US" dirty="0" err="1"/>
              <a:t>truyền</a:t>
            </a:r>
            <a:r>
              <a:rPr lang="en-US" dirty="0"/>
              <a:t> </a:t>
            </a:r>
            <a:r>
              <a:rPr lang="en-US" dirty="0" err="1"/>
              <a:t>tham</a:t>
            </a:r>
            <a:r>
              <a:rPr lang="en-US" dirty="0"/>
              <a:t> </a:t>
            </a:r>
            <a:r>
              <a:rPr lang="en-US" dirty="0" err="1"/>
              <a:t>số</a:t>
            </a:r>
            <a:r>
              <a:rPr lang="en-US" dirty="0"/>
              <a:t> </a:t>
            </a:r>
            <a:r>
              <a:rPr lang="en-US" dirty="0" err="1"/>
              <a:t>vào</a:t>
            </a:r>
            <a:r>
              <a:rPr lang="en-US" dirty="0"/>
              <a:t> router URL </a:t>
            </a:r>
            <a:r>
              <a:rPr lang="en-US" dirty="0" err="1"/>
              <a:t>theo</a:t>
            </a:r>
            <a:r>
              <a:rPr lang="en-US" dirty="0"/>
              <a:t> </a:t>
            </a:r>
            <a:r>
              <a:rPr lang="en-US" dirty="0" err="1"/>
              <a:t>dạng</a:t>
            </a:r>
            <a:r>
              <a:rPr lang="en-US" dirty="0"/>
              <a:t> segment.</a:t>
            </a:r>
          </a:p>
          <a:p>
            <a:r>
              <a:rPr lang="en-US" dirty="0" err="1"/>
              <a:t>Ví</a:t>
            </a:r>
            <a:r>
              <a:rPr lang="en-US" dirty="0"/>
              <a:t> </a:t>
            </a:r>
            <a:r>
              <a:rPr lang="en-US" dirty="0" err="1"/>
              <a:t>dụ</a:t>
            </a:r>
            <a:r>
              <a:rPr lang="en-US" dirty="0"/>
              <a:t> </a:t>
            </a:r>
            <a:br>
              <a:rPr lang="en-US" dirty="0"/>
            </a:br>
            <a:endParaRPr lang="en-US" dirty="0"/>
          </a:p>
        </p:txBody>
      </p:sp>
      <p:sp>
        <p:nvSpPr>
          <p:cNvPr id="4" name="Rectangle 3">
            <a:extLst>
              <a:ext uri="{FF2B5EF4-FFF2-40B4-BE49-F238E27FC236}">
                <a16:creationId xmlns:a16="http://schemas.microsoft.com/office/drawing/2014/main" id="{E3F14917-5594-3646-A939-9D8876F9B2F6}"/>
              </a:ext>
            </a:extLst>
          </p:cNvPr>
          <p:cNvSpPr/>
          <p:nvPr/>
        </p:nvSpPr>
        <p:spPr>
          <a:xfrm>
            <a:off x="827424" y="4422565"/>
            <a:ext cx="10554574" cy="107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Route::get(‘user/{id}’,function($id){</a:t>
            </a:r>
          </a:p>
          <a:p>
            <a:r>
              <a:rPr lang="en-US" b="1" dirty="0"/>
              <a:t>		echo $id;    </a:t>
            </a:r>
          </a:p>
          <a:p>
            <a:r>
              <a:rPr lang="en-US" b="1" dirty="0"/>
              <a:t>  } //user/1 =&gt; print 1 </a:t>
            </a:r>
            <a:endParaRPr lang="en-VN" b="1" dirty="0"/>
          </a:p>
        </p:txBody>
      </p:sp>
    </p:spTree>
    <p:extLst>
      <p:ext uri="{BB962C8B-B14F-4D97-AF65-F5344CB8AC3E}">
        <p14:creationId xmlns:p14="http://schemas.microsoft.com/office/powerpoint/2010/main" val="352482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CB60-644A-9C4D-9B03-0EA3CEDA8135}"/>
              </a:ext>
            </a:extLst>
          </p:cNvPr>
          <p:cNvSpPr>
            <a:spLocks noGrp="1"/>
          </p:cNvSpPr>
          <p:nvPr>
            <p:ph type="title"/>
          </p:nvPr>
        </p:nvSpPr>
        <p:spPr>
          <a:xfrm>
            <a:off x="405001" y="267128"/>
            <a:ext cx="11667134" cy="1335641"/>
          </a:xfrm>
        </p:spPr>
        <p:txBody>
          <a:bodyPr/>
          <a:lstStyle/>
          <a:p>
            <a:r>
              <a:rPr lang="en-US" dirty="0"/>
              <a:t>Route – Model Binding (demo </a:t>
            </a:r>
            <a:r>
              <a:rPr lang="en-US" dirty="0" err="1"/>
              <a:t>sau</a:t>
            </a:r>
            <a:r>
              <a:rPr lang="en-US" dirty="0"/>
              <a:t>)</a:t>
            </a:r>
          </a:p>
        </p:txBody>
      </p:sp>
      <p:sp>
        <p:nvSpPr>
          <p:cNvPr id="3" name="Content Placeholder 2">
            <a:extLst>
              <a:ext uri="{FF2B5EF4-FFF2-40B4-BE49-F238E27FC236}">
                <a16:creationId xmlns:a16="http://schemas.microsoft.com/office/drawing/2014/main" id="{30C1BD94-0724-E448-91FA-49496FCC3707}"/>
              </a:ext>
            </a:extLst>
          </p:cNvPr>
          <p:cNvSpPr>
            <a:spLocks noGrp="1"/>
          </p:cNvSpPr>
          <p:nvPr>
            <p:ph idx="1"/>
          </p:nvPr>
        </p:nvSpPr>
        <p:spPr/>
        <p:txBody>
          <a:bodyPr/>
          <a:lstStyle/>
          <a:p>
            <a:r>
              <a:rPr lang="en-US" dirty="0"/>
              <a:t>Model binding </a:t>
            </a:r>
            <a:r>
              <a:rPr lang="en-US" dirty="0" err="1"/>
              <a:t>cho</a:t>
            </a:r>
            <a:r>
              <a:rPr lang="en-US" dirty="0"/>
              <a:t> </a:t>
            </a:r>
            <a:r>
              <a:rPr lang="en-US" dirty="0" err="1"/>
              <a:t>phép</a:t>
            </a:r>
            <a:r>
              <a:rPr lang="en-US" dirty="0"/>
              <a:t> callback function </a:t>
            </a:r>
            <a:r>
              <a:rPr lang="en-US" dirty="0" err="1"/>
              <a:t>nhận</a:t>
            </a:r>
            <a:r>
              <a:rPr lang="en-US" dirty="0"/>
              <a:t> </a:t>
            </a:r>
            <a:r>
              <a:rPr lang="en-US" dirty="0" err="1"/>
              <a:t>được</a:t>
            </a:r>
            <a:r>
              <a:rPr lang="en-US" dirty="0"/>
              <a:t> </a:t>
            </a:r>
            <a:r>
              <a:rPr lang="en-US" dirty="0" err="1"/>
              <a:t>ngay</a:t>
            </a:r>
            <a:r>
              <a:rPr lang="en-US" dirty="0"/>
              <a:t> </a:t>
            </a:r>
            <a:r>
              <a:rPr lang="en-US" dirty="0" err="1"/>
              <a:t>một</a:t>
            </a:r>
            <a:r>
              <a:rPr lang="en-US" dirty="0"/>
              <a:t> model </a:t>
            </a:r>
            <a:r>
              <a:rPr lang="en-US" dirty="0" err="1"/>
              <a:t>theo</a:t>
            </a:r>
            <a:r>
              <a:rPr lang="en-US" dirty="0"/>
              <a:t> </a:t>
            </a:r>
            <a:r>
              <a:rPr lang="en-US" dirty="0" err="1"/>
              <a:t>tham</a:t>
            </a:r>
            <a:r>
              <a:rPr lang="en-US" dirty="0"/>
              <a:t> </a:t>
            </a:r>
            <a:r>
              <a:rPr lang="en-US" dirty="0" err="1"/>
              <a:t>số</a:t>
            </a:r>
            <a:r>
              <a:rPr lang="en-US" dirty="0"/>
              <a:t> id </a:t>
            </a:r>
            <a:r>
              <a:rPr lang="en-US" dirty="0" err="1"/>
              <a:t>đẩy</a:t>
            </a:r>
            <a:r>
              <a:rPr lang="en-US" dirty="0"/>
              <a:t> </a:t>
            </a:r>
            <a:r>
              <a:rPr lang="en-US" dirty="0" err="1"/>
              <a:t>vào</a:t>
            </a:r>
            <a:r>
              <a:rPr lang="en-US" dirty="0"/>
              <a:t>, </a:t>
            </a:r>
            <a:r>
              <a:rPr lang="en-US" dirty="0" err="1"/>
              <a:t>từ</a:t>
            </a:r>
            <a:r>
              <a:rPr lang="en-US" dirty="0"/>
              <a:t> </a:t>
            </a:r>
            <a:r>
              <a:rPr lang="en-US" dirty="0" err="1"/>
              <a:t>đó</a:t>
            </a:r>
            <a:r>
              <a:rPr lang="en-US" dirty="0"/>
              <a:t> </a:t>
            </a:r>
            <a:r>
              <a:rPr lang="en-US" dirty="0" err="1"/>
              <a:t>tiết</a:t>
            </a:r>
            <a:r>
              <a:rPr lang="en-US" dirty="0"/>
              <a:t> </a:t>
            </a:r>
            <a:r>
              <a:rPr lang="en-US" dirty="0" err="1"/>
              <a:t>kiệm</a:t>
            </a:r>
            <a:r>
              <a:rPr lang="en-US" dirty="0"/>
              <a:t> </a:t>
            </a:r>
            <a:r>
              <a:rPr lang="en-US" dirty="0" err="1"/>
              <a:t>việc</a:t>
            </a:r>
            <a:r>
              <a:rPr lang="en-US" dirty="0"/>
              <a:t> </a:t>
            </a:r>
            <a:r>
              <a:rPr lang="en-US" dirty="0" err="1"/>
              <a:t>gọi</a:t>
            </a:r>
            <a:r>
              <a:rPr lang="en-US" dirty="0"/>
              <a:t> </a:t>
            </a:r>
            <a:r>
              <a:rPr lang="en-US" dirty="0" err="1"/>
              <a:t>khởi</a:t>
            </a:r>
            <a:r>
              <a:rPr lang="en-US" dirty="0"/>
              <a:t> </a:t>
            </a:r>
            <a:r>
              <a:rPr lang="en-US" dirty="0" err="1"/>
              <a:t>tạo</a:t>
            </a:r>
            <a:r>
              <a:rPr lang="en-US" dirty="0"/>
              <a:t> instance model </a:t>
            </a:r>
            <a:r>
              <a:rPr lang="en-US" dirty="0" err="1"/>
              <a:t>dựa</a:t>
            </a:r>
            <a:r>
              <a:rPr lang="en-US" dirty="0"/>
              <a:t> </a:t>
            </a:r>
            <a:r>
              <a:rPr lang="en-US" dirty="0" err="1"/>
              <a:t>theo</a:t>
            </a:r>
            <a:r>
              <a:rPr lang="en-US" dirty="0"/>
              <a:t> </a:t>
            </a:r>
            <a:r>
              <a:rPr lang="en-US" dirty="0" err="1"/>
              <a:t>tham</a:t>
            </a:r>
            <a:r>
              <a:rPr lang="en-US" dirty="0"/>
              <a:t> </a:t>
            </a:r>
            <a:r>
              <a:rPr lang="en-US" dirty="0" err="1"/>
              <a:t>số</a:t>
            </a:r>
            <a:r>
              <a:rPr lang="en-US" dirty="0"/>
              <a:t> id </a:t>
            </a:r>
            <a:r>
              <a:rPr lang="en-US" dirty="0" err="1"/>
              <a:t>truyền</a:t>
            </a:r>
            <a:r>
              <a:rPr lang="en-US" dirty="0"/>
              <a:t> </a:t>
            </a:r>
            <a:r>
              <a:rPr lang="en-US" dirty="0" err="1"/>
              <a:t>vào</a:t>
            </a:r>
            <a:endParaRPr lang="en-US" dirty="0"/>
          </a:p>
          <a:p>
            <a:r>
              <a:rPr lang="en-US" dirty="0" err="1"/>
              <a:t>Có</a:t>
            </a:r>
            <a:r>
              <a:rPr lang="en-US" dirty="0"/>
              <a:t> </a:t>
            </a:r>
            <a:r>
              <a:rPr lang="en-US" dirty="0" err="1"/>
              <a:t>hai</a:t>
            </a:r>
            <a:r>
              <a:rPr lang="en-US" dirty="0"/>
              <a:t> </a:t>
            </a:r>
            <a:r>
              <a:rPr lang="en-US" dirty="0" err="1"/>
              <a:t>kiểu</a:t>
            </a:r>
            <a:r>
              <a:rPr lang="en-US" dirty="0"/>
              <a:t> model binding </a:t>
            </a:r>
            <a:r>
              <a:rPr lang="en-US" dirty="0" err="1"/>
              <a:t>là</a:t>
            </a:r>
            <a:r>
              <a:rPr lang="en-US" dirty="0"/>
              <a:t> </a:t>
            </a:r>
            <a:r>
              <a:rPr lang="en-US" dirty="0" err="1"/>
              <a:t>ngầm</a:t>
            </a:r>
            <a:r>
              <a:rPr lang="en-US" dirty="0"/>
              <a:t> </a:t>
            </a:r>
            <a:r>
              <a:rPr lang="en-US" dirty="0" err="1"/>
              <a:t>định</a:t>
            </a:r>
            <a:r>
              <a:rPr lang="en-US" dirty="0"/>
              <a:t> </a:t>
            </a:r>
            <a:r>
              <a:rPr lang="en-US" dirty="0" err="1"/>
              <a:t>và</a:t>
            </a:r>
            <a:r>
              <a:rPr lang="en-US" dirty="0"/>
              <a:t> </a:t>
            </a:r>
            <a:r>
              <a:rPr lang="en-US" dirty="0" err="1"/>
              <a:t>tường</a:t>
            </a:r>
            <a:r>
              <a:rPr lang="en-US" dirty="0"/>
              <a:t> </a:t>
            </a:r>
            <a:r>
              <a:rPr lang="en-US" dirty="0" err="1"/>
              <a:t>minh</a:t>
            </a:r>
            <a:r>
              <a:rPr lang="en-US" dirty="0"/>
              <a:t>. </a:t>
            </a:r>
          </a:p>
        </p:txBody>
      </p:sp>
    </p:spTree>
    <p:extLst>
      <p:ext uri="{BB962C8B-B14F-4D97-AF65-F5344CB8AC3E}">
        <p14:creationId xmlns:p14="http://schemas.microsoft.com/office/powerpoint/2010/main" val="1039275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CB60-644A-9C4D-9B03-0EA3CEDA8135}"/>
              </a:ext>
            </a:extLst>
          </p:cNvPr>
          <p:cNvSpPr>
            <a:spLocks noGrp="1"/>
          </p:cNvSpPr>
          <p:nvPr>
            <p:ph type="title"/>
          </p:nvPr>
        </p:nvSpPr>
        <p:spPr>
          <a:xfrm>
            <a:off x="548839" y="226032"/>
            <a:ext cx="11094322" cy="1242977"/>
          </a:xfrm>
        </p:spPr>
        <p:txBody>
          <a:bodyPr/>
          <a:lstStyle/>
          <a:p>
            <a:r>
              <a:rPr lang="en-US" dirty="0"/>
              <a:t>Route – </a:t>
            </a:r>
            <a:r>
              <a:rPr lang="en-US" dirty="0" err="1"/>
              <a:t>Ràng</a:t>
            </a:r>
            <a:r>
              <a:rPr lang="en-US" dirty="0"/>
              <a:t> </a:t>
            </a:r>
            <a:r>
              <a:rPr lang="en-US" dirty="0" err="1"/>
              <a:t>buộc</a:t>
            </a:r>
            <a:r>
              <a:rPr lang="en-US" dirty="0"/>
              <a:t> model </a:t>
            </a:r>
            <a:r>
              <a:rPr lang="en-US" dirty="0" err="1"/>
              <a:t>ngầm</a:t>
            </a:r>
            <a:r>
              <a:rPr lang="en-US" dirty="0"/>
              <a:t> </a:t>
            </a:r>
            <a:r>
              <a:rPr lang="en-US" dirty="0" err="1"/>
              <a:t>định</a:t>
            </a:r>
            <a:r>
              <a:rPr lang="en-US" dirty="0"/>
              <a:t> (demo </a:t>
            </a:r>
            <a:r>
              <a:rPr lang="en-US" dirty="0" err="1"/>
              <a:t>sau</a:t>
            </a:r>
            <a:r>
              <a:rPr lang="en-US" dirty="0"/>
              <a:t> )</a:t>
            </a:r>
          </a:p>
        </p:txBody>
      </p:sp>
      <p:sp>
        <p:nvSpPr>
          <p:cNvPr id="3" name="Content Placeholder 2">
            <a:extLst>
              <a:ext uri="{FF2B5EF4-FFF2-40B4-BE49-F238E27FC236}">
                <a16:creationId xmlns:a16="http://schemas.microsoft.com/office/drawing/2014/main" id="{30C1BD94-0724-E448-91FA-49496FCC3707}"/>
              </a:ext>
            </a:extLst>
          </p:cNvPr>
          <p:cNvSpPr>
            <a:spLocks noGrp="1"/>
          </p:cNvSpPr>
          <p:nvPr>
            <p:ph idx="1"/>
          </p:nvPr>
        </p:nvSpPr>
        <p:spPr/>
        <p:txBody>
          <a:bodyPr/>
          <a:lstStyle/>
          <a:p>
            <a:r>
              <a:rPr lang="en-US" dirty="0"/>
              <a:t> </a:t>
            </a:r>
            <a:r>
              <a:rPr lang="en-US" dirty="0" err="1"/>
              <a:t>Liên</a:t>
            </a:r>
            <a:r>
              <a:rPr lang="en-US" dirty="0"/>
              <a:t> </a:t>
            </a:r>
            <a:r>
              <a:rPr lang="en-US" dirty="0" err="1"/>
              <a:t>kết</a:t>
            </a:r>
            <a:r>
              <a:rPr lang="en-US" dirty="0"/>
              <a:t> </a:t>
            </a:r>
            <a:r>
              <a:rPr lang="en-US" dirty="0" err="1"/>
              <a:t>ngầm</a:t>
            </a:r>
            <a:r>
              <a:rPr lang="en-US" dirty="0"/>
              <a:t> </a:t>
            </a:r>
            <a:r>
              <a:rPr lang="en-US" dirty="0" err="1"/>
              <a:t>định</a:t>
            </a:r>
            <a:r>
              <a:rPr lang="en-US" dirty="0"/>
              <a:t> hay </a:t>
            </a:r>
            <a:r>
              <a:rPr lang="en-US" dirty="0" err="1"/>
              <a:t>còn</a:t>
            </a:r>
            <a:r>
              <a:rPr lang="en-US" dirty="0"/>
              <a:t> </a:t>
            </a:r>
            <a:r>
              <a:rPr lang="en-US" dirty="0" err="1"/>
              <a:t>gọi</a:t>
            </a:r>
            <a:r>
              <a:rPr lang="en-US" dirty="0"/>
              <a:t> </a:t>
            </a:r>
            <a:r>
              <a:rPr lang="en-US" dirty="0" err="1"/>
              <a:t>là</a:t>
            </a:r>
            <a:r>
              <a:rPr lang="en-US" dirty="0"/>
              <a:t> </a:t>
            </a:r>
            <a:r>
              <a:rPr lang="en-US" dirty="0" err="1"/>
              <a:t>liên</a:t>
            </a:r>
            <a:r>
              <a:rPr lang="en-US" dirty="0"/>
              <a:t> </a:t>
            </a:r>
            <a:r>
              <a:rPr lang="en-US" dirty="0" err="1"/>
              <a:t>kết</a:t>
            </a:r>
            <a:r>
              <a:rPr lang="en-US" dirty="0"/>
              <a:t> </a:t>
            </a:r>
            <a:r>
              <a:rPr lang="en-US" dirty="0" err="1"/>
              <a:t>tự</a:t>
            </a:r>
            <a:r>
              <a:rPr lang="en-US" dirty="0"/>
              <a:t> </a:t>
            </a:r>
            <a:r>
              <a:rPr lang="en-US" dirty="0" err="1"/>
              <a:t>động</a:t>
            </a:r>
            <a:r>
              <a:rPr lang="en-US" dirty="0"/>
              <a:t> </a:t>
            </a:r>
          </a:p>
          <a:p>
            <a:r>
              <a:rPr lang="en-US" dirty="0" err="1"/>
              <a:t>Với</a:t>
            </a:r>
            <a:r>
              <a:rPr lang="en-US" dirty="0"/>
              <a:t> </a:t>
            </a:r>
            <a:r>
              <a:rPr lang="en-US" dirty="0" err="1"/>
              <a:t>kiểu</a:t>
            </a:r>
            <a:r>
              <a:rPr lang="en-US" dirty="0"/>
              <a:t> </a:t>
            </a:r>
            <a:r>
              <a:rPr lang="en-US" dirty="0" err="1"/>
              <a:t>liên</a:t>
            </a:r>
            <a:r>
              <a:rPr lang="en-US" dirty="0"/>
              <a:t> </a:t>
            </a:r>
            <a:r>
              <a:rPr lang="en-US" dirty="0" err="1"/>
              <a:t>kết</a:t>
            </a:r>
            <a:r>
              <a:rPr lang="en-US" dirty="0"/>
              <a:t> </a:t>
            </a:r>
            <a:r>
              <a:rPr lang="en-US" dirty="0" err="1"/>
              <a:t>tự</a:t>
            </a:r>
            <a:r>
              <a:rPr lang="en-US" dirty="0"/>
              <a:t> </a:t>
            </a:r>
            <a:r>
              <a:rPr lang="en-US" dirty="0" err="1"/>
              <a:t>động</a:t>
            </a:r>
            <a:r>
              <a:rPr lang="en-US" dirty="0"/>
              <a:t>, Laravel </a:t>
            </a:r>
            <a:r>
              <a:rPr lang="en-US" dirty="0" err="1"/>
              <a:t>sẽ</a:t>
            </a:r>
            <a:r>
              <a:rPr lang="en-US" dirty="0"/>
              <a:t> </a:t>
            </a:r>
            <a:r>
              <a:rPr lang="en-US" dirty="0" err="1"/>
              <a:t>tự</a:t>
            </a:r>
            <a:r>
              <a:rPr lang="en-US" dirty="0"/>
              <a:t> </a:t>
            </a:r>
            <a:r>
              <a:rPr lang="en-US" dirty="0" err="1"/>
              <a:t>động</a:t>
            </a:r>
            <a:r>
              <a:rPr lang="en-US" dirty="0"/>
              <a:t> </a:t>
            </a:r>
            <a:r>
              <a:rPr lang="en-US" dirty="0" err="1"/>
              <a:t>liên</a:t>
            </a:r>
            <a:r>
              <a:rPr lang="en-US" dirty="0"/>
              <a:t> </a:t>
            </a:r>
            <a:r>
              <a:rPr lang="en-US" dirty="0" err="1"/>
              <a:t>kết</a:t>
            </a:r>
            <a:r>
              <a:rPr lang="en-US" dirty="0"/>
              <a:t> </a:t>
            </a:r>
            <a:r>
              <a:rPr lang="en-US" dirty="0" err="1"/>
              <a:t>giá</a:t>
            </a:r>
            <a:r>
              <a:rPr lang="en-US" dirty="0"/>
              <a:t> </a:t>
            </a:r>
            <a:r>
              <a:rPr lang="en-US" dirty="0" err="1"/>
              <a:t>trị</a:t>
            </a:r>
            <a:r>
              <a:rPr lang="en-US" dirty="0"/>
              <a:t> id </a:t>
            </a:r>
            <a:r>
              <a:rPr lang="en-US" dirty="0" err="1"/>
              <a:t>với</a:t>
            </a:r>
            <a:r>
              <a:rPr lang="en-US" dirty="0"/>
              <a:t> model </a:t>
            </a:r>
            <a:r>
              <a:rPr lang="en-US" dirty="0" err="1"/>
              <a:t>dựa</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của</a:t>
            </a:r>
            <a:r>
              <a:rPr lang="en-US" dirty="0"/>
              <a:t> id </a:t>
            </a:r>
            <a:r>
              <a:rPr lang="en-US" dirty="0" err="1"/>
              <a:t>trong</a:t>
            </a:r>
            <a:r>
              <a:rPr lang="en-US" dirty="0"/>
              <a:t> URI </a:t>
            </a:r>
            <a:r>
              <a:rPr lang="en-US" dirty="0" err="1"/>
              <a:t>và</a:t>
            </a:r>
            <a:r>
              <a:rPr lang="en-US" dirty="0"/>
              <a:t> </a:t>
            </a:r>
            <a:r>
              <a:rPr lang="en-US" dirty="0" err="1"/>
              <a:t>thứ</a:t>
            </a:r>
            <a:r>
              <a:rPr lang="en-US" dirty="0"/>
              <a:t> </a:t>
            </a:r>
            <a:r>
              <a:rPr lang="en-US" dirty="0" err="1"/>
              <a:t>tự</a:t>
            </a:r>
            <a:r>
              <a:rPr lang="en-US" dirty="0"/>
              <a:t> </a:t>
            </a:r>
            <a:r>
              <a:rPr lang="en-US" dirty="0" err="1"/>
              <a:t>của</a:t>
            </a:r>
            <a:r>
              <a:rPr lang="en-US" dirty="0"/>
              <a:t> model </a:t>
            </a:r>
            <a:r>
              <a:rPr lang="en-US" dirty="0" err="1"/>
              <a:t>trong</a:t>
            </a:r>
            <a:r>
              <a:rPr lang="en-US" dirty="0"/>
              <a:t> callback function </a:t>
            </a:r>
          </a:p>
          <a:p>
            <a:r>
              <a:rPr lang="en-US" dirty="0" err="1"/>
              <a:t>Tên</a:t>
            </a:r>
            <a:r>
              <a:rPr lang="en-US" dirty="0"/>
              <a:t> </a:t>
            </a:r>
            <a:r>
              <a:rPr lang="en-US" dirty="0" err="1"/>
              <a:t>của</a:t>
            </a:r>
            <a:r>
              <a:rPr lang="en-US" dirty="0"/>
              <a:t> </a:t>
            </a:r>
            <a:r>
              <a:rPr lang="en-US" dirty="0" err="1"/>
              <a:t>tham</a:t>
            </a:r>
            <a:r>
              <a:rPr lang="en-US" dirty="0"/>
              <a:t> </a:t>
            </a:r>
            <a:r>
              <a:rPr lang="en-US" dirty="0" err="1"/>
              <a:t>số</a:t>
            </a:r>
            <a:r>
              <a:rPr lang="en-US" dirty="0"/>
              <a:t> id </a:t>
            </a:r>
            <a:r>
              <a:rPr lang="en-US" dirty="0" err="1"/>
              <a:t>được</a:t>
            </a:r>
            <a:r>
              <a:rPr lang="en-US" dirty="0"/>
              <a:t> </a:t>
            </a:r>
            <a:r>
              <a:rPr lang="en-US" dirty="0" err="1"/>
              <a:t>đặt</a:t>
            </a:r>
            <a:r>
              <a:rPr lang="en-US" dirty="0"/>
              <a:t> </a:t>
            </a:r>
            <a:r>
              <a:rPr lang="en-US" dirty="0" err="1"/>
              <a:t>dưới</a:t>
            </a:r>
            <a:r>
              <a:rPr lang="en-US" dirty="0"/>
              <a:t> </a:t>
            </a:r>
            <a:r>
              <a:rPr lang="en-US" dirty="0" err="1"/>
              <a:t>dạng</a:t>
            </a:r>
            <a:r>
              <a:rPr lang="en-US" dirty="0"/>
              <a:t> camelCase </a:t>
            </a:r>
            <a:r>
              <a:rPr lang="en-US" dirty="0" err="1"/>
              <a:t>và</a:t>
            </a:r>
            <a:r>
              <a:rPr lang="en-US" dirty="0"/>
              <a:t> </a:t>
            </a:r>
            <a:r>
              <a:rPr lang="en-US" dirty="0" err="1"/>
              <a:t>trùng</a:t>
            </a:r>
            <a:r>
              <a:rPr lang="en-US" dirty="0"/>
              <a:t> </a:t>
            </a:r>
            <a:r>
              <a:rPr lang="en-US" dirty="0" err="1"/>
              <a:t>tên</a:t>
            </a:r>
            <a:r>
              <a:rPr lang="en-US" dirty="0"/>
              <a:t> </a:t>
            </a:r>
            <a:r>
              <a:rPr lang="en-US" dirty="0" err="1"/>
              <a:t>với</a:t>
            </a:r>
            <a:r>
              <a:rPr lang="en-US" dirty="0"/>
              <a:t> model </a:t>
            </a:r>
          </a:p>
          <a:p>
            <a:endParaRPr lang="en-US" dirty="0"/>
          </a:p>
          <a:p>
            <a:endParaRPr lang="en-US" dirty="0"/>
          </a:p>
        </p:txBody>
      </p:sp>
    </p:spTree>
    <p:extLst>
      <p:ext uri="{BB962C8B-B14F-4D97-AF65-F5344CB8AC3E}">
        <p14:creationId xmlns:p14="http://schemas.microsoft.com/office/powerpoint/2010/main" val="262720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4FA8-B971-3B47-871A-2B8A58CF22A0}"/>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bài</a:t>
            </a:r>
            <a:r>
              <a:rPr lang="en-US" dirty="0"/>
              <a:t> </a:t>
            </a:r>
            <a:r>
              <a:rPr lang="en-US" dirty="0" err="1"/>
              <a:t>học</a:t>
            </a:r>
            <a:endParaRPr lang="en-US" dirty="0"/>
          </a:p>
        </p:txBody>
      </p:sp>
      <p:sp>
        <p:nvSpPr>
          <p:cNvPr id="3" name="Content Placeholder 2">
            <a:extLst>
              <a:ext uri="{FF2B5EF4-FFF2-40B4-BE49-F238E27FC236}">
                <a16:creationId xmlns:a16="http://schemas.microsoft.com/office/drawing/2014/main" id="{3B7C0572-6474-D143-8F30-048A9046FE7C}"/>
              </a:ext>
            </a:extLst>
          </p:cNvPr>
          <p:cNvSpPr>
            <a:spLocks noGrp="1"/>
          </p:cNvSpPr>
          <p:nvPr>
            <p:ph idx="1"/>
          </p:nvPr>
        </p:nvSpPr>
        <p:spPr/>
        <p:txBody>
          <a:bodyPr/>
          <a:lstStyle/>
          <a:p>
            <a:r>
              <a:rPr lang="en-US" dirty="0" err="1"/>
              <a:t>Làm</a:t>
            </a:r>
            <a:r>
              <a:rPr lang="en-US" dirty="0"/>
              <a:t> </a:t>
            </a:r>
            <a:r>
              <a:rPr lang="en-US" dirty="0" err="1"/>
              <a:t>quen</a:t>
            </a:r>
            <a:r>
              <a:rPr lang="en-US" dirty="0"/>
              <a:t> </a:t>
            </a:r>
            <a:r>
              <a:rPr lang="en-US" dirty="0" err="1"/>
              <a:t>với</a:t>
            </a:r>
            <a:r>
              <a:rPr lang="en-US" dirty="0"/>
              <a:t> artisan </a:t>
            </a:r>
          </a:p>
          <a:p>
            <a:r>
              <a:rPr lang="en-US" dirty="0" err="1"/>
              <a:t>Tìm</a:t>
            </a:r>
            <a:r>
              <a:rPr lang="en-US" dirty="0"/>
              <a:t> </a:t>
            </a:r>
            <a:r>
              <a:rPr lang="en-US" dirty="0" err="1"/>
              <a:t>hiểu</a:t>
            </a:r>
            <a:r>
              <a:rPr lang="en-US" dirty="0"/>
              <a:t> </a:t>
            </a:r>
            <a:r>
              <a:rPr lang="en-US" dirty="0" err="1"/>
              <a:t>cách</a:t>
            </a:r>
            <a:r>
              <a:rPr lang="en-US" dirty="0"/>
              <a:t> </a:t>
            </a:r>
            <a:r>
              <a:rPr lang="en-US" dirty="0" err="1"/>
              <a:t>cấu</a:t>
            </a:r>
            <a:r>
              <a:rPr lang="en-US" dirty="0"/>
              <a:t> </a:t>
            </a:r>
            <a:r>
              <a:rPr lang="en-US" dirty="0" err="1"/>
              <a:t>hình</a:t>
            </a:r>
            <a:r>
              <a:rPr lang="en-US" dirty="0"/>
              <a:t> routing </a:t>
            </a:r>
            <a:r>
              <a:rPr lang="en-US" dirty="0" err="1"/>
              <a:t>trong</a:t>
            </a:r>
            <a:r>
              <a:rPr lang="en-US" dirty="0"/>
              <a:t> Laravel </a:t>
            </a:r>
          </a:p>
          <a:p>
            <a:r>
              <a:rPr lang="en-US" dirty="0" err="1"/>
              <a:t>Làm</a:t>
            </a:r>
            <a:r>
              <a:rPr lang="en-US" dirty="0"/>
              <a:t> </a:t>
            </a:r>
            <a:r>
              <a:rPr lang="en-US" dirty="0" err="1"/>
              <a:t>quen</a:t>
            </a:r>
            <a:r>
              <a:rPr lang="en-US" dirty="0"/>
              <a:t> </a:t>
            </a:r>
            <a:r>
              <a:rPr lang="en-US" dirty="0" err="1"/>
              <a:t>với</a:t>
            </a:r>
            <a:r>
              <a:rPr lang="en-US" dirty="0"/>
              <a:t> view </a:t>
            </a:r>
            <a:r>
              <a:rPr lang="en-US" dirty="0" err="1"/>
              <a:t>và</a:t>
            </a:r>
            <a:r>
              <a:rPr lang="en-US" dirty="0"/>
              <a:t> template Engine</a:t>
            </a:r>
          </a:p>
        </p:txBody>
      </p:sp>
    </p:spTree>
    <p:extLst>
      <p:ext uri="{BB962C8B-B14F-4D97-AF65-F5344CB8AC3E}">
        <p14:creationId xmlns:p14="http://schemas.microsoft.com/office/powerpoint/2010/main" val="62309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81C8-5AF9-5E42-B791-E0C08B34BBFD}"/>
              </a:ext>
            </a:extLst>
          </p:cNvPr>
          <p:cNvSpPr>
            <a:spLocks noGrp="1"/>
          </p:cNvSpPr>
          <p:nvPr>
            <p:ph type="title"/>
          </p:nvPr>
        </p:nvSpPr>
        <p:spPr>
          <a:xfrm>
            <a:off x="818712" y="328773"/>
            <a:ext cx="11181504" cy="1202075"/>
          </a:xfrm>
        </p:spPr>
        <p:txBody>
          <a:bodyPr/>
          <a:lstStyle/>
          <a:p>
            <a:r>
              <a:rPr lang="en-US" dirty="0"/>
              <a:t>Route – </a:t>
            </a:r>
            <a:r>
              <a:rPr lang="en-US" dirty="0" err="1"/>
              <a:t>Ràng</a:t>
            </a:r>
            <a:r>
              <a:rPr lang="en-US" dirty="0"/>
              <a:t> </a:t>
            </a:r>
            <a:r>
              <a:rPr lang="en-US" dirty="0" err="1"/>
              <a:t>buộc</a:t>
            </a:r>
            <a:r>
              <a:rPr lang="en-US" dirty="0"/>
              <a:t> model </a:t>
            </a:r>
            <a:r>
              <a:rPr lang="en-US" dirty="0" err="1"/>
              <a:t>ngầm</a:t>
            </a:r>
            <a:r>
              <a:rPr lang="en-US" dirty="0"/>
              <a:t> </a:t>
            </a:r>
            <a:r>
              <a:rPr lang="en-US" dirty="0" err="1"/>
              <a:t>định</a:t>
            </a:r>
            <a:r>
              <a:rPr lang="en-US" dirty="0"/>
              <a:t>(demo </a:t>
            </a:r>
            <a:r>
              <a:rPr lang="en-US" dirty="0" err="1"/>
              <a:t>sau</a:t>
            </a:r>
            <a:r>
              <a:rPr lang="en-US" dirty="0"/>
              <a:t>)</a:t>
            </a:r>
          </a:p>
        </p:txBody>
      </p:sp>
      <p:sp>
        <p:nvSpPr>
          <p:cNvPr id="3" name="Content Placeholder 2">
            <a:extLst>
              <a:ext uri="{FF2B5EF4-FFF2-40B4-BE49-F238E27FC236}">
                <a16:creationId xmlns:a16="http://schemas.microsoft.com/office/drawing/2014/main" id="{66C23B6D-4812-B14C-9A91-76679EF13C8F}"/>
              </a:ext>
            </a:extLst>
          </p:cNvPr>
          <p:cNvSpPr>
            <a:spLocks noGrp="1"/>
          </p:cNvSpPr>
          <p:nvPr>
            <p:ph idx="1"/>
          </p:nvPr>
        </p:nvSpPr>
        <p:spPr>
          <a:xfrm>
            <a:off x="505247" y="2242837"/>
            <a:ext cx="10554574" cy="859960"/>
          </a:xfrm>
        </p:spPr>
        <p:txBody>
          <a:bodyPr/>
          <a:lstStyle/>
          <a:p>
            <a:r>
              <a:rPr lang="en-US" dirty="0" err="1"/>
              <a:t>Ví</a:t>
            </a:r>
            <a:r>
              <a:rPr lang="en-US" dirty="0"/>
              <a:t> </a:t>
            </a:r>
            <a:r>
              <a:rPr lang="en-US" dirty="0" err="1"/>
              <a:t>dụ</a:t>
            </a:r>
            <a:r>
              <a:rPr lang="en-US" dirty="0"/>
              <a:t> </a:t>
            </a:r>
          </a:p>
        </p:txBody>
      </p:sp>
      <p:sp>
        <p:nvSpPr>
          <p:cNvPr id="4" name="Rectangle 3">
            <a:extLst>
              <a:ext uri="{FF2B5EF4-FFF2-40B4-BE49-F238E27FC236}">
                <a16:creationId xmlns:a16="http://schemas.microsoft.com/office/drawing/2014/main" id="{3BF58721-F1B4-1441-B505-417A460C5BE5}"/>
              </a:ext>
            </a:extLst>
          </p:cNvPr>
          <p:cNvSpPr/>
          <p:nvPr/>
        </p:nvSpPr>
        <p:spPr>
          <a:xfrm>
            <a:off x="412694" y="3102797"/>
            <a:ext cx="11274057" cy="2254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Route::get(‘posts/{post}’,function (Post $post){</a:t>
            </a:r>
          </a:p>
          <a:p>
            <a:r>
              <a:rPr lang="en-US" b="1" dirty="0"/>
              <a:t>         return $post; //post </a:t>
            </a:r>
            <a:r>
              <a:rPr lang="en-US" b="1" dirty="0" err="1"/>
              <a:t>sẽ</a:t>
            </a:r>
            <a:r>
              <a:rPr lang="en-US" b="1" dirty="0"/>
              <a:t> </a:t>
            </a:r>
            <a:r>
              <a:rPr lang="en-US" b="1" dirty="0" err="1"/>
              <a:t>được</a:t>
            </a:r>
            <a:r>
              <a:rPr lang="en-US" b="1" dirty="0"/>
              <a:t> </a:t>
            </a:r>
            <a:r>
              <a:rPr lang="en-US" b="1" dirty="0" err="1"/>
              <a:t>tìm</a:t>
            </a:r>
            <a:r>
              <a:rPr lang="en-US" b="1" dirty="0"/>
              <a:t> </a:t>
            </a:r>
            <a:r>
              <a:rPr lang="en-US" b="1" dirty="0" err="1"/>
              <a:t>theo</a:t>
            </a:r>
            <a:r>
              <a:rPr lang="en-US" b="1" dirty="0"/>
              <a:t> id </a:t>
            </a:r>
            <a:r>
              <a:rPr lang="en-US" b="1" dirty="0" err="1"/>
              <a:t>đưa</a:t>
            </a:r>
            <a:r>
              <a:rPr lang="en-US" b="1" dirty="0"/>
              <a:t> </a:t>
            </a:r>
            <a:r>
              <a:rPr lang="en-US" b="1" dirty="0" err="1"/>
              <a:t>vào</a:t>
            </a:r>
            <a:r>
              <a:rPr lang="en-US" b="1" dirty="0"/>
              <a:t> </a:t>
            </a:r>
            <a:r>
              <a:rPr lang="en-US" b="1" dirty="0" err="1"/>
              <a:t>trong</a:t>
            </a:r>
            <a:r>
              <a:rPr lang="en-US" b="1" dirty="0"/>
              <a:t> URI, {posts} </a:t>
            </a:r>
            <a:r>
              <a:rPr lang="en-US" b="1" dirty="0" err="1"/>
              <a:t>là</a:t>
            </a:r>
            <a:r>
              <a:rPr lang="en-US" b="1" dirty="0"/>
              <a:t> </a:t>
            </a:r>
            <a:r>
              <a:rPr lang="en-US" b="1" dirty="0" err="1"/>
              <a:t>tên</a:t>
            </a:r>
            <a:r>
              <a:rPr lang="en-US" b="1" dirty="0"/>
              <a:t> </a:t>
            </a:r>
            <a:r>
              <a:rPr lang="en-US" b="1" dirty="0" err="1"/>
              <a:t>tham</a:t>
            </a:r>
            <a:r>
              <a:rPr lang="en-US" b="1" dirty="0"/>
              <a:t> </a:t>
            </a:r>
            <a:r>
              <a:rPr lang="en-US" b="1" dirty="0" err="1"/>
              <a:t>số</a:t>
            </a:r>
            <a:r>
              <a:rPr lang="en-US" b="1" dirty="0"/>
              <a:t> </a:t>
            </a:r>
            <a:r>
              <a:rPr lang="en-US" b="1" dirty="0" err="1"/>
              <a:t>của</a:t>
            </a:r>
            <a:r>
              <a:rPr lang="en-US" b="1" dirty="0"/>
              <a:t> id. Ex: posts/1 </a:t>
            </a:r>
          </a:p>
          <a:p>
            <a:r>
              <a:rPr lang="en-US" b="1" dirty="0"/>
              <a:t>    })</a:t>
            </a:r>
            <a:endParaRPr lang="en-VN" b="1" dirty="0"/>
          </a:p>
        </p:txBody>
      </p:sp>
    </p:spTree>
    <p:extLst>
      <p:ext uri="{BB962C8B-B14F-4D97-AF65-F5344CB8AC3E}">
        <p14:creationId xmlns:p14="http://schemas.microsoft.com/office/powerpoint/2010/main" val="2407674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3E92-A3AB-2840-93AD-1492BA90A038}"/>
              </a:ext>
            </a:extLst>
          </p:cNvPr>
          <p:cNvSpPr>
            <a:spLocks noGrp="1"/>
          </p:cNvSpPr>
          <p:nvPr>
            <p:ph type="title"/>
          </p:nvPr>
        </p:nvSpPr>
        <p:spPr/>
        <p:txBody>
          <a:bodyPr/>
          <a:lstStyle/>
          <a:p>
            <a:r>
              <a:rPr lang="en-US" dirty="0"/>
              <a:t>Route – Customize key (demo </a:t>
            </a:r>
            <a:r>
              <a:rPr lang="en-US" dirty="0" err="1"/>
              <a:t>sau</a:t>
            </a:r>
            <a:r>
              <a:rPr lang="en-US" dirty="0"/>
              <a:t>)</a:t>
            </a:r>
          </a:p>
        </p:txBody>
      </p:sp>
      <p:sp>
        <p:nvSpPr>
          <p:cNvPr id="3" name="Content Placeholder 2">
            <a:extLst>
              <a:ext uri="{FF2B5EF4-FFF2-40B4-BE49-F238E27FC236}">
                <a16:creationId xmlns:a16="http://schemas.microsoft.com/office/drawing/2014/main" id="{EE3D7344-0F21-A745-8812-91A33CE65B95}"/>
              </a:ext>
            </a:extLst>
          </p:cNvPr>
          <p:cNvSpPr>
            <a:spLocks noGrp="1"/>
          </p:cNvSpPr>
          <p:nvPr>
            <p:ph idx="1"/>
          </p:nvPr>
        </p:nvSpPr>
        <p:spPr>
          <a:xfrm>
            <a:off x="387198" y="1235968"/>
            <a:ext cx="10554574" cy="3636511"/>
          </a:xfrm>
        </p:spPr>
        <p:txBody>
          <a:bodyPr/>
          <a:lstStyle/>
          <a:p>
            <a:r>
              <a:rPr lang="en-US" dirty="0" err="1"/>
              <a:t>Mặc</a:t>
            </a:r>
            <a:r>
              <a:rPr lang="en-US" dirty="0"/>
              <a:t> </a:t>
            </a:r>
            <a:r>
              <a:rPr lang="en-US" dirty="0" err="1"/>
              <a:t>định</a:t>
            </a:r>
            <a:r>
              <a:rPr lang="en-US" dirty="0"/>
              <a:t> Laravel </a:t>
            </a:r>
            <a:r>
              <a:rPr lang="en-US" dirty="0" err="1"/>
              <a:t>sẽ</a:t>
            </a:r>
            <a:r>
              <a:rPr lang="en-US" dirty="0"/>
              <a:t> </a:t>
            </a:r>
            <a:r>
              <a:rPr lang="en-US" dirty="0" err="1"/>
              <a:t>tự</a:t>
            </a:r>
            <a:r>
              <a:rPr lang="en-US" dirty="0"/>
              <a:t> </a:t>
            </a:r>
            <a:r>
              <a:rPr lang="en-US" dirty="0" err="1"/>
              <a:t>động</a:t>
            </a:r>
            <a:r>
              <a:rPr lang="en-US" dirty="0"/>
              <a:t> </a:t>
            </a:r>
            <a:r>
              <a:rPr lang="en-US" dirty="0" err="1"/>
              <a:t>tạo</a:t>
            </a:r>
            <a:r>
              <a:rPr lang="en-US" dirty="0"/>
              <a:t> instance model </a:t>
            </a:r>
            <a:r>
              <a:rPr lang="en-US" dirty="0" err="1"/>
              <a:t>dựa</a:t>
            </a:r>
            <a:r>
              <a:rPr lang="en-US" dirty="0"/>
              <a:t> </a:t>
            </a:r>
            <a:r>
              <a:rPr lang="en-US" dirty="0" err="1"/>
              <a:t>theo</a:t>
            </a:r>
            <a:r>
              <a:rPr lang="en-US" dirty="0"/>
              <a:t> </a:t>
            </a:r>
            <a:r>
              <a:rPr lang="en-US" dirty="0" err="1"/>
              <a:t>trường</a:t>
            </a:r>
            <a:r>
              <a:rPr lang="en-US" dirty="0"/>
              <a:t> id, </a:t>
            </a:r>
            <a:r>
              <a:rPr lang="en-US" dirty="0" err="1"/>
              <a:t>nhưng</a:t>
            </a:r>
            <a:r>
              <a:rPr lang="en-US" dirty="0"/>
              <a:t> </a:t>
            </a:r>
            <a:r>
              <a:rPr lang="en-US" dirty="0" err="1"/>
              <a:t>bạn</a:t>
            </a:r>
            <a:r>
              <a:rPr lang="en-US" dirty="0"/>
              <a:t> </a:t>
            </a:r>
            <a:r>
              <a:rPr lang="en-US" dirty="0" err="1"/>
              <a:t>hoàn</a:t>
            </a:r>
            <a:r>
              <a:rPr lang="en-US" dirty="0"/>
              <a:t> </a:t>
            </a:r>
            <a:r>
              <a:rPr lang="en-US" dirty="0" err="1"/>
              <a:t>toàn</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cột</a:t>
            </a:r>
            <a:r>
              <a:rPr lang="en-US" dirty="0"/>
              <a:t> </a:t>
            </a:r>
            <a:r>
              <a:rPr lang="en-US" dirty="0" err="1"/>
              <a:t>muốn</a:t>
            </a:r>
            <a:r>
              <a:rPr lang="en-US" dirty="0"/>
              <a:t> </a:t>
            </a:r>
            <a:r>
              <a:rPr lang="en-US" dirty="0" err="1"/>
              <a:t>tìm</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customize key </a:t>
            </a:r>
            <a:r>
              <a:rPr lang="en-US" dirty="0" err="1"/>
              <a:t>như</a:t>
            </a:r>
            <a:r>
              <a:rPr lang="en-US" dirty="0"/>
              <a:t> </a:t>
            </a:r>
            <a:r>
              <a:rPr lang="en-US" dirty="0" err="1"/>
              <a:t>sau</a:t>
            </a:r>
            <a:r>
              <a:rPr lang="en-US" dirty="0"/>
              <a:t> </a:t>
            </a:r>
          </a:p>
          <a:p>
            <a:endParaRPr lang="en-US" dirty="0"/>
          </a:p>
        </p:txBody>
      </p:sp>
      <p:sp>
        <p:nvSpPr>
          <p:cNvPr id="4" name="Rectangle 3">
            <a:extLst>
              <a:ext uri="{FF2B5EF4-FFF2-40B4-BE49-F238E27FC236}">
                <a16:creationId xmlns:a16="http://schemas.microsoft.com/office/drawing/2014/main" id="{ED87F2BE-8D34-F545-814C-8785FE337A0C}"/>
              </a:ext>
            </a:extLst>
          </p:cNvPr>
          <p:cNvSpPr/>
          <p:nvPr/>
        </p:nvSpPr>
        <p:spPr>
          <a:xfrm>
            <a:off x="479561" y="3429000"/>
            <a:ext cx="11232875" cy="2280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Route::get(‘posts/{post: title}’,function (Post $post){</a:t>
            </a:r>
          </a:p>
          <a:p>
            <a:r>
              <a:rPr lang="en-US" b="1" dirty="0"/>
              <a:t>         return $post; //post </a:t>
            </a:r>
            <a:r>
              <a:rPr lang="en-US" b="1" dirty="0" err="1"/>
              <a:t>sẽ</a:t>
            </a:r>
            <a:r>
              <a:rPr lang="en-US" b="1" dirty="0"/>
              <a:t> </a:t>
            </a:r>
            <a:r>
              <a:rPr lang="en-US" b="1" dirty="0" err="1"/>
              <a:t>được</a:t>
            </a:r>
            <a:r>
              <a:rPr lang="en-US" b="1" dirty="0"/>
              <a:t> </a:t>
            </a:r>
            <a:r>
              <a:rPr lang="en-US" b="1" dirty="0" err="1"/>
              <a:t>tìm</a:t>
            </a:r>
            <a:r>
              <a:rPr lang="en-US" b="1" dirty="0"/>
              <a:t> </a:t>
            </a:r>
            <a:r>
              <a:rPr lang="en-US" b="1" dirty="0" err="1"/>
              <a:t>theo</a:t>
            </a:r>
            <a:r>
              <a:rPr lang="en-US" b="1" dirty="0"/>
              <a:t> </a:t>
            </a:r>
            <a:r>
              <a:rPr lang="en-US" b="1" dirty="0" err="1"/>
              <a:t>giá</a:t>
            </a:r>
            <a:r>
              <a:rPr lang="en-US" b="1" dirty="0"/>
              <a:t> </a:t>
            </a:r>
            <a:r>
              <a:rPr lang="en-US" b="1" dirty="0" err="1"/>
              <a:t>trị</a:t>
            </a:r>
            <a:r>
              <a:rPr lang="en-US" b="1" dirty="0"/>
              <a:t> title </a:t>
            </a:r>
            <a:r>
              <a:rPr lang="en-US" b="1" dirty="0" err="1"/>
              <a:t>đưa</a:t>
            </a:r>
            <a:r>
              <a:rPr lang="en-US" b="1" dirty="0"/>
              <a:t> </a:t>
            </a:r>
            <a:r>
              <a:rPr lang="en-US" b="1" dirty="0" err="1"/>
              <a:t>vào</a:t>
            </a:r>
            <a:r>
              <a:rPr lang="en-US" b="1" dirty="0"/>
              <a:t> </a:t>
            </a:r>
            <a:r>
              <a:rPr lang="en-US" b="1" dirty="0" err="1"/>
              <a:t>trong</a:t>
            </a:r>
            <a:r>
              <a:rPr lang="en-US" b="1" dirty="0"/>
              <a:t> URI. Ex: posts/</a:t>
            </a:r>
            <a:r>
              <a:rPr lang="en-US" b="1" dirty="0" err="1"/>
              <a:t>bà</a:t>
            </a:r>
            <a:r>
              <a:rPr lang="en-US" b="1" dirty="0"/>
              <a:t> </a:t>
            </a:r>
            <a:r>
              <a:rPr lang="en-US" b="1" dirty="0" err="1"/>
              <a:t>Phương</a:t>
            </a:r>
            <a:r>
              <a:rPr lang="en-US" b="1" dirty="0"/>
              <a:t> </a:t>
            </a:r>
            <a:r>
              <a:rPr lang="en-US" b="1" dirty="0" err="1"/>
              <a:t>Hằng</a:t>
            </a:r>
            <a:r>
              <a:rPr lang="en-US" b="1" dirty="0"/>
              <a:t> </a:t>
            </a:r>
            <a:r>
              <a:rPr lang="en-US" b="1" dirty="0" err="1"/>
              <a:t>thách</a:t>
            </a:r>
            <a:r>
              <a:rPr lang="en-US" b="1" dirty="0"/>
              <a:t> </a:t>
            </a:r>
            <a:r>
              <a:rPr lang="en-US" b="1" dirty="0" err="1"/>
              <a:t>Vy</a:t>
            </a:r>
            <a:r>
              <a:rPr lang="en-US" b="1" dirty="0"/>
              <a:t> </a:t>
            </a:r>
            <a:r>
              <a:rPr lang="en-US" b="1" dirty="0" err="1"/>
              <a:t>Oanh</a:t>
            </a:r>
            <a:r>
              <a:rPr lang="en-US" b="1" dirty="0"/>
              <a:t> </a:t>
            </a:r>
            <a:r>
              <a:rPr lang="en-US" b="1" dirty="0" err="1"/>
              <a:t>ủng</a:t>
            </a:r>
            <a:r>
              <a:rPr lang="en-US" b="1" dirty="0"/>
              <a:t> </a:t>
            </a:r>
            <a:r>
              <a:rPr lang="en-US" b="1" dirty="0" err="1"/>
              <a:t>hộ</a:t>
            </a:r>
            <a:r>
              <a:rPr lang="en-US" b="1" dirty="0"/>
              <a:t> 300 </a:t>
            </a:r>
            <a:r>
              <a:rPr lang="en-US" b="1" dirty="0" err="1"/>
              <a:t>tỷ</a:t>
            </a:r>
            <a:r>
              <a:rPr lang="en-US" b="1" dirty="0"/>
              <a:t> - </a:t>
            </a:r>
            <a:r>
              <a:rPr lang="en-US" b="1" dirty="0" err="1"/>
              <a:t>biến</a:t>
            </a:r>
            <a:r>
              <a:rPr lang="en-US" b="1" dirty="0"/>
              <a:t> </a:t>
            </a:r>
            <a:r>
              <a:rPr lang="en-US" b="1" dirty="0" err="1"/>
              <a:t>căng</a:t>
            </a:r>
            <a:endParaRPr lang="en-US" b="1" dirty="0"/>
          </a:p>
          <a:p>
            <a:r>
              <a:rPr lang="en-US" b="1" dirty="0"/>
              <a:t>    })</a:t>
            </a:r>
            <a:endParaRPr lang="en-VN" b="1" dirty="0"/>
          </a:p>
        </p:txBody>
      </p:sp>
    </p:spTree>
    <p:extLst>
      <p:ext uri="{BB962C8B-B14F-4D97-AF65-F5344CB8AC3E}">
        <p14:creationId xmlns:p14="http://schemas.microsoft.com/office/powerpoint/2010/main" val="1489757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BEF-E60B-1148-A547-A30BC60857CB}"/>
              </a:ext>
            </a:extLst>
          </p:cNvPr>
          <p:cNvSpPr>
            <a:spLocks noGrp="1"/>
          </p:cNvSpPr>
          <p:nvPr>
            <p:ph type="title"/>
          </p:nvPr>
        </p:nvSpPr>
        <p:spPr/>
        <p:txBody>
          <a:bodyPr/>
          <a:lstStyle/>
          <a:p>
            <a:r>
              <a:rPr lang="en-VN" dirty="0"/>
              <a:t>Liên kết tường minh (demo sau)</a:t>
            </a:r>
          </a:p>
        </p:txBody>
      </p:sp>
      <p:sp>
        <p:nvSpPr>
          <p:cNvPr id="3" name="Content Placeholder 2">
            <a:extLst>
              <a:ext uri="{FF2B5EF4-FFF2-40B4-BE49-F238E27FC236}">
                <a16:creationId xmlns:a16="http://schemas.microsoft.com/office/drawing/2014/main" id="{04CF4B86-F6FB-8043-B81C-63C88A01CFA3}"/>
              </a:ext>
            </a:extLst>
          </p:cNvPr>
          <p:cNvSpPr>
            <a:spLocks noGrp="1"/>
          </p:cNvSpPr>
          <p:nvPr>
            <p:ph idx="1"/>
          </p:nvPr>
        </p:nvSpPr>
        <p:spPr>
          <a:xfrm>
            <a:off x="818712" y="2222288"/>
            <a:ext cx="10400668" cy="2185326"/>
          </a:xfrm>
        </p:spPr>
        <p:txBody>
          <a:bodyPr/>
          <a:lstStyle/>
          <a:p>
            <a:r>
              <a:rPr lang="en-VN" dirty="0"/>
              <a:t>Đối với liên kết tường minh, ta sẽ chỉ đích danh model sẽ tạo instance với tham số trên router </a:t>
            </a:r>
          </a:p>
          <a:p>
            <a:r>
              <a:rPr lang="en-VN" dirty="0"/>
              <a:t>Lệnh chỉ đích danh sẽ được đặt trong phương thức boot của  RouteServiceProvider với cú pháp sau </a:t>
            </a:r>
          </a:p>
        </p:txBody>
      </p:sp>
      <p:sp>
        <p:nvSpPr>
          <p:cNvPr id="4" name="Rectangle 3">
            <a:extLst>
              <a:ext uri="{FF2B5EF4-FFF2-40B4-BE49-F238E27FC236}">
                <a16:creationId xmlns:a16="http://schemas.microsoft.com/office/drawing/2014/main" id="{0BCA9FEA-C31F-6F4C-B955-48A250ED4B96}"/>
              </a:ext>
            </a:extLst>
          </p:cNvPr>
          <p:cNvSpPr/>
          <p:nvPr/>
        </p:nvSpPr>
        <p:spPr>
          <a:xfrm>
            <a:off x="818712" y="4407614"/>
            <a:ext cx="10571998" cy="60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Route::model(‘user', User::class);</a:t>
            </a:r>
            <a:endParaRPr lang="en-VN" dirty="0"/>
          </a:p>
        </p:txBody>
      </p:sp>
    </p:spTree>
    <p:extLst>
      <p:ext uri="{BB962C8B-B14F-4D97-AF65-F5344CB8AC3E}">
        <p14:creationId xmlns:p14="http://schemas.microsoft.com/office/powerpoint/2010/main" val="3078225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2F6D-FBDC-5A48-9290-299527525818}"/>
              </a:ext>
            </a:extLst>
          </p:cNvPr>
          <p:cNvSpPr>
            <a:spLocks noGrp="1"/>
          </p:cNvSpPr>
          <p:nvPr>
            <p:ph type="title"/>
          </p:nvPr>
        </p:nvSpPr>
        <p:spPr/>
        <p:txBody>
          <a:bodyPr/>
          <a:lstStyle/>
          <a:p>
            <a:r>
              <a:rPr lang="en-VN" dirty="0"/>
              <a:t>Route Names</a:t>
            </a:r>
          </a:p>
        </p:txBody>
      </p:sp>
      <p:sp>
        <p:nvSpPr>
          <p:cNvPr id="3" name="Content Placeholder 2">
            <a:extLst>
              <a:ext uri="{FF2B5EF4-FFF2-40B4-BE49-F238E27FC236}">
                <a16:creationId xmlns:a16="http://schemas.microsoft.com/office/drawing/2014/main" id="{40FBE090-31A4-EA46-B08D-F45BF4D9481F}"/>
              </a:ext>
            </a:extLst>
          </p:cNvPr>
          <p:cNvSpPr>
            <a:spLocks noGrp="1"/>
          </p:cNvSpPr>
          <p:nvPr>
            <p:ph idx="1"/>
          </p:nvPr>
        </p:nvSpPr>
        <p:spPr>
          <a:xfrm>
            <a:off x="818712" y="2222288"/>
            <a:ext cx="9537639" cy="1127088"/>
          </a:xfrm>
        </p:spPr>
        <p:txBody>
          <a:bodyPr/>
          <a:lstStyle/>
          <a:p>
            <a:r>
              <a:rPr lang="en-VN" dirty="0"/>
              <a:t>Laravel cho phép đặt tên cho từng router để sau này ta có thể gọi nó một cách tiện dụng hơn, để đặt tên cho router sử dụng hàm name(&lt;tên router&gt;) sau câu lệnh tạo router như sau </a:t>
            </a:r>
          </a:p>
          <a:p>
            <a:endParaRPr lang="en-VN" dirty="0"/>
          </a:p>
        </p:txBody>
      </p:sp>
      <p:sp>
        <p:nvSpPr>
          <p:cNvPr id="4" name="Rectangle 3">
            <a:extLst>
              <a:ext uri="{FF2B5EF4-FFF2-40B4-BE49-F238E27FC236}">
                <a16:creationId xmlns:a16="http://schemas.microsoft.com/office/drawing/2014/main" id="{3316F6B1-18F1-7544-BBCF-5464A89A9B1F}"/>
              </a:ext>
            </a:extLst>
          </p:cNvPr>
          <p:cNvSpPr/>
          <p:nvPr/>
        </p:nvSpPr>
        <p:spPr>
          <a:xfrm>
            <a:off x="945222" y="3365244"/>
            <a:ext cx="9924630" cy="965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Route::get('/user/profile', function () { // })-&gt;name('profile');</a:t>
            </a:r>
            <a:endParaRPr lang="en-VN" b="1" dirty="0"/>
          </a:p>
        </p:txBody>
      </p:sp>
      <p:sp>
        <p:nvSpPr>
          <p:cNvPr id="5" name="TextBox 4">
            <a:extLst>
              <a:ext uri="{FF2B5EF4-FFF2-40B4-BE49-F238E27FC236}">
                <a16:creationId xmlns:a16="http://schemas.microsoft.com/office/drawing/2014/main" id="{40795E19-DBBA-DA43-A0FC-5E4D21A7449D}"/>
              </a:ext>
            </a:extLst>
          </p:cNvPr>
          <p:cNvSpPr txBox="1"/>
          <p:nvPr/>
        </p:nvSpPr>
        <p:spPr>
          <a:xfrm>
            <a:off x="818712" y="4561725"/>
            <a:ext cx="9841441" cy="646331"/>
          </a:xfrm>
          <a:prstGeom prst="rect">
            <a:avLst/>
          </a:prstGeom>
          <a:noFill/>
        </p:spPr>
        <p:txBody>
          <a:bodyPr wrap="square" rtlCol="0">
            <a:spAutoFit/>
          </a:bodyPr>
          <a:lstStyle/>
          <a:p>
            <a:pPr marL="285750" indent="-285750">
              <a:buFont typeface="Arial" panose="020B0604020202020204" pitchFamily="34" charset="0"/>
              <a:buChar char="•"/>
            </a:pPr>
            <a:r>
              <a:rPr lang="en-VN" dirty="0"/>
              <a:t>Sau khi đặt tên cho router xong, ta có thể tạo ra đường dẫn của router này thông qua helper route như sau </a:t>
            </a:r>
          </a:p>
        </p:txBody>
      </p:sp>
      <p:sp>
        <p:nvSpPr>
          <p:cNvPr id="6" name="Rectangle 5">
            <a:extLst>
              <a:ext uri="{FF2B5EF4-FFF2-40B4-BE49-F238E27FC236}">
                <a16:creationId xmlns:a16="http://schemas.microsoft.com/office/drawing/2014/main" id="{99945AC4-A065-BA4A-AF75-86BA20988A1A}"/>
              </a:ext>
            </a:extLst>
          </p:cNvPr>
          <p:cNvSpPr/>
          <p:nvPr/>
        </p:nvSpPr>
        <p:spPr>
          <a:xfrm>
            <a:off x="945222" y="5454634"/>
            <a:ext cx="9924630" cy="965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t>
            </a:r>
            <a:r>
              <a:rPr lang="en-VN" b="1" dirty="0"/>
              <a:t>oute(‘profile’) ;//in ra /user/profile</a:t>
            </a:r>
          </a:p>
        </p:txBody>
      </p:sp>
    </p:spTree>
    <p:extLst>
      <p:ext uri="{BB962C8B-B14F-4D97-AF65-F5344CB8AC3E}">
        <p14:creationId xmlns:p14="http://schemas.microsoft.com/office/powerpoint/2010/main" val="195190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67E9-7BC0-2A4E-84F1-BDD1F50F021F}"/>
              </a:ext>
            </a:extLst>
          </p:cNvPr>
          <p:cNvSpPr>
            <a:spLocks noGrp="1"/>
          </p:cNvSpPr>
          <p:nvPr>
            <p:ph type="title"/>
          </p:nvPr>
        </p:nvSpPr>
        <p:spPr/>
        <p:txBody>
          <a:bodyPr/>
          <a:lstStyle/>
          <a:p>
            <a:r>
              <a:rPr lang="en-VN" dirty="0"/>
              <a:t>Làm quen với view</a:t>
            </a:r>
          </a:p>
        </p:txBody>
      </p:sp>
      <p:sp>
        <p:nvSpPr>
          <p:cNvPr id="3" name="Content Placeholder 2">
            <a:extLst>
              <a:ext uri="{FF2B5EF4-FFF2-40B4-BE49-F238E27FC236}">
                <a16:creationId xmlns:a16="http://schemas.microsoft.com/office/drawing/2014/main" id="{B5BA5654-2FE5-8549-9C2B-7C6581ACB30C}"/>
              </a:ext>
            </a:extLst>
          </p:cNvPr>
          <p:cNvSpPr>
            <a:spLocks noGrp="1"/>
          </p:cNvSpPr>
          <p:nvPr>
            <p:ph idx="1"/>
          </p:nvPr>
        </p:nvSpPr>
        <p:spPr/>
        <p:txBody>
          <a:bodyPr/>
          <a:lstStyle/>
          <a:p>
            <a:r>
              <a:rPr lang="en-VN" dirty="0"/>
              <a:t>View là thành phần tạo ra giao diện người dùng</a:t>
            </a:r>
          </a:p>
          <a:p>
            <a:r>
              <a:rPr lang="en-VN" dirty="0"/>
              <a:t>Laravel tích hợp blade template engine, cho phép chúng ta tạo view dễ dàng hơn </a:t>
            </a:r>
          </a:p>
          <a:p>
            <a:r>
              <a:rPr lang="en-VN" dirty="0"/>
              <a:t>Template Engine là một công nghệ cho phép chuyển đổi một file giao diện với cú pháp đơn giản dễ hiểu thành một giao diện của công nghệ đích </a:t>
            </a:r>
          </a:p>
          <a:p>
            <a:r>
              <a:rPr lang="en-VN" dirty="0"/>
              <a:t>Blade engine sẽ chuyển đổi một file với cú pháp đơn giản thành file đích là PHP</a:t>
            </a:r>
          </a:p>
          <a:p>
            <a:r>
              <a:rPr lang="en-VN" dirty="0"/>
              <a:t>Bạn có thể viết trộn lẫn mã code PHP với cú pháp của template engine</a:t>
            </a:r>
          </a:p>
          <a:p>
            <a:r>
              <a:rPr lang="en-VN" dirty="0"/>
              <a:t>Trong blade template engine có rất nhiều các cú pháp khác nhau như : cấu trúc lặp, switch-case, loop, extends, include …. </a:t>
            </a:r>
          </a:p>
          <a:p>
            <a:endParaRPr lang="en-VN" dirty="0"/>
          </a:p>
        </p:txBody>
      </p:sp>
    </p:spTree>
    <p:extLst>
      <p:ext uri="{BB962C8B-B14F-4D97-AF65-F5344CB8AC3E}">
        <p14:creationId xmlns:p14="http://schemas.microsoft.com/office/powerpoint/2010/main" val="1092001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F66D-EFF3-3540-A720-FAF9693BB689}"/>
              </a:ext>
            </a:extLst>
          </p:cNvPr>
          <p:cNvSpPr>
            <a:spLocks noGrp="1"/>
          </p:cNvSpPr>
          <p:nvPr>
            <p:ph type="title"/>
          </p:nvPr>
        </p:nvSpPr>
        <p:spPr/>
        <p:txBody>
          <a:bodyPr/>
          <a:lstStyle/>
          <a:p>
            <a:r>
              <a:rPr lang="en-VN" dirty="0"/>
              <a:t>Tải và truyền dữ liệu vào view</a:t>
            </a:r>
          </a:p>
        </p:txBody>
      </p:sp>
      <p:sp>
        <p:nvSpPr>
          <p:cNvPr id="3" name="Content Placeholder 2">
            <a:extLst>
              <a:ext uri="{FF2B5EF4-FFF2-40B4-BE49-F238E27FC236}">
                <a16:creationId xmlns:a16="http://schemas.microsoft.com/office/drawing/2014/main" id="{1E161CF9-B120-9A4B-90F6-56D9E4DF7933}"/>
              </a:ext>
            </a:extLst>
          </p:cNvPr>
          <p:cNvSpPr>
            <a:spLocks noGrp="1"/>
          </p:cNvSpPr>
          <p:nvPr>
            <p:ph idx="1"/>
          </p:nvPr>
        </p:nvSpPr>
        <p:spPr>
          <a:xfrm>
            <a:off x="810000" y="2222287"/>
            <a:ext cx="10563286" cy="1794909"/>
          </a:xfrm>
        </p:spPr>
        <p:txBody>
          <a:bodyPr/>
          <a:lstStyle/>
          <a:p>
            <a:r>
              <a:rPr lang="en-VN" dirty="0"/>
              <a:t>Để tải view sử dụng lệnh </a:t>
            </a:r>
          </a:p>
          <a:p>
            <a:pPr marL="0" indent="0">
              <a:buNone/>
            </a:pPr>
            <a:endParaRPr lang="en-VN" dirty="0"/>
          </a:p>
          <a:p>
            <a:endParaRPr lang="en-VN" dirty="0"/>
          </a:p>
        </p:txBody>
      </p:sp>
      <p:sp>
        <p:nvSpPr>
          <p:cNvPr id="4" name="Rectangle 3">
            <a:extLst>
              <a:ext uri="{FF2B5EF4-FFF2-40B4-BE49-F238E27FC236}">
                <a16:creationId xmlns:a16="http://schemas.microsoft.com/office/drawing/2014/main" id="{A1679E76-6C97-614B-8314-0465DB014F55}"/>
              </a:ext>
            </a:extLst>
          </p:cNvPr>
          <p:cNvSpPr/>
          <p:nvPr/>
        </p:nvSpPr>
        <p:spPr>
          <a:xfrm>
            <a:off x="924673" y="2987210"/>
            <a:ext cx="10089223" cy="883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t>
            </a:r>
            <a:r>
              <a:rPr lang="en-VN" b="1" dirty="0"/>
              <a:t>eturn view(‘&lt;đường dẫn file template&gt;’,&lt;dữ liệu truyền vào view&gt;)</a:t>
            </a:r>
          </a:p>
        </p:txBody>
      </p:sp>
      <p:sp>
        <p:nvSpPr>
          <p:cNvPr id="5" name="TextBox 4">
            <a:extLst>
              <a:ext uri="{FF2B5EF4-FFF2-40B4-BE49-F238E27FC236}">
                <a16:creationId xmlns:a16="http://schemas.microsoft.com/office/drawing/2014/main" id="{3078CB7E-5AD9-B449-8FCF-9AB24DC54666}"/>
              </a:ext>
            </a:extLst>
          </p:cNvPr>
          <p:cNvSpPr txBox="1"/>
          <p:nvPr/>
        </p:nvSpPr>
        <p:spPr>
          <a:xfrm>
            <a:off x="821820" y="4243227"/>
            <a:ext cx="11065380" cy="646331"/>
          </a:xfrm>
          <a:prstGeom prst="rect">
            <a:avLst/>
          </a:prstGeom>
          <a:noFill/>
        </p:spPr>
        <p:txBody>
          <a:bodyPr wrap="square" rtlCol="0">
            <a:spAutoFit/>
          </a:bodyPr>
          <a:lstStyle/>
          <a:p>
            <a:r>
              <a:rPr lang="en-VN" dirty="0"/>
              <a:t>Tham số thứ hai là option, nó nhận vào một biến kiểu mảng liên hợp, trong đó mỗi key chứa một giá trị c</a:t>
            </a:r>
            <a:r>
              <a:rPr lang="en-US" dirty="0" err="1"/>
              <a:t>ủa</a:t>
            </a:r>
            <a:r>
              <a:rPr lang="en-US" dirty="0"/>
              <a:t> </a:t>
            </a:r>
            <a:r>
              <a:rPr lang="en-US" dirty="0" err="1"/>
              <a:t>một</a:t>
            </a:r>
            <a:r>
              <a:rPr lang="en-US" dirty="0"/>
              <a:t> </a:t>
            </a:r>
            <a:r>
              <a:rPr lang="en-US" dirty="0" err="1"/>
              <a:t>dữ</a:t>
            </a:r>
            <a:r>
              <a:rPr lang="en-US" dirty="0"/>
              <a:t> </a:t>
            </a:r>
            <a:r>
              <a:rPr lang="en-US" dirty="0" err="1"/>
              <a:t>liệu</a:t>
            </a:r>
            <a:r>
              <a:rPr lang="en-US" dirty="0"/>
              <a:t> </a:t>
            </a:r>
            <a:r>
              <a:rPr lang="en-US" dirty="0" err="1"/>
              <a:t>bạn</a:t>
            </a:r>
            <a:r>
              <a:rPr lang="en-US" dirty="0"/>
              <a:t> </a:t>
            </a:r>
            <a:r>
              <a:rPr lang="en-US" dirty="0" err="1"/>
              <a:t>muốn</a:t>
            </a:r>
            <a:r>
              <a:rPr lang="en-US" dirty="0"/>
              <a:t> </a:t>
            </a:r>
            <a:r>
              <a:rPr lang="en-US" dirty="0" err="1"/>
              <a:t>truyền</a:t>
            </a:r>
            <a:r>
              <a:rPr lang="en-US" dirty="0"/>
              <a:t> </a:t>
            </a:r>
            <a:r>
              <a:rPr lang="en-US" dirty="0" err="1"/>
              <a:t>vào</a:t>
            </a:r>
            <a:r>
              <a:rPr lang="en-US" dirty="0"/>
              <a:t> view. </a:t>
            </a:r>
            <a:endParaRPr lang="en-VN" dirty="0"/>
          </a:p>
        </p:txBody>
      </p:sp>
    </p:spTree>
    <p:extLst>
      <p:ext uri="{BB962C8B-B14F-4D97-AF65-F5344CB8AC3E}">
        <p14:creationId xmlns:p14="http://schemas.microsoft.com/office/powerpoint/2010/main" val="623105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5A2B-4EA6-1F49-AE36-C4FCA5D4D521}"/>
              </a:ext>
            </a:extLst>
          </p:cNvPr>
          <p:cNvSpPr>
            <a:spLocks noGrp="1"/>
          </p:cNvSpPr>
          <p:nvPr>
            <p:ph type="title"/>
          </p:nvPr>
        </p:nvSpPr>
        <p:spPr/>
        <p:txBody>
          <a:bodyPr/>
          <a:lstStyle/>
          <a:p>
            <a:r>
              <a:rPr lang="en-VN" dirty="0"/>
              <a:t>Truyền dữ liệu từng phần</a:t>
            </a:r>
          </a:p>
        </p:txBody>
      </p:sp>
      <p:sp>
        <p:nvSpPr>
          <p:cNvPr id="3" name="Content Placeholder 2">
            <a:extLst>
              <a:ext uri="{FF2B5EF4-FFF2-40B4-BE49-F238E27FC236}">
                <a16:creationId xmlns:a16="http://schemas.microsoft.com/office/drawing/2014/main" id="{D5D0CA5B-1A34-EF4A-B4A4-12F31F47489F}"/>
              </a:ext>
            </a:extLst>
          </p:cNvPr>
          <p:cNvSpPr>
            <a:spLocks noGrp="1"/>
          </p:cNvSpPr>
          <p:nvPr>
            <p:ph idx="1"/>
          </p:nvPr>
        </p:nvSpPr>
        <p:spPr/>
        <p:txBody>
          <a:bodyPr/>
          <a:lstStyle/>
          <a:p>
            <a:r>
              <a:rPr lang="en-VN" dirty="0"/>
              <a:t>Laravel cũng cho phép truyền dữ liệu từng phần vào view bằng cách sử dụng lệnh with như sau </a:t>
            </a:r>
          </a:p>
          <a:p>
            <a:endParaRPr lang="en-VN" dirty="0"/>
          </a:p>
        </p:txBody>
      </p:sp>
      <p:sp>
        <p:nvSpPr>
          <p:cNvPr id="4" name="Rectangle 3">
            <a:extLst>
              <a:ext uri="{FF2B5EF4-FFF2-40B4-BE49-F238E27FC236}">
                <a16:creationId xmlns:a16="http://schemas.microsoft.com/office/drawing/2014/main" id="{F92955B9-E450-D242-B6CC-1248F408134A}"/>
              </a:ext>
            </a:extLst>
          </p:cNvPr>
          <p:cNvSpPr/>
          <p:nvPr/>
        </p:nvSpPr>
        <p:spPr>
          <a:xfrm>
            <a:off x="934948" y="4222679"/>
            <a:ext cx="10674850" cy="163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t>
            </a:r>
            <a:r>
              <a:rPr lang="en-VN" b="1" dirty="0"/>
              <a:t>eturn view(‘&lt;đường dẫn template&gt;’)</a:t>
            </a:r>
          </a:p>
          <a:p>
            <a:pPr algn="ctr"/>
            <a:r>
              <a:rPr lang="en-VN" b="1" dirty="0"/>
              <a:t>-&gt;with(‘&lt;param_key&gt;’,’&lt;param_value&gt;’)</a:t>
            </a:r>
          </a:p>
          <a:p>
            <a:pPr algn="ctr"/>
            <a:r>
              <a:rPr lang="en-VN" b="1" dirty="0"/>
              <a:t>-&gt;with(‘&lt;param_key&gt;’,’&lt;param_value&gt;’);</a:t>
            </a:r>
          </a:p>
        </p:txBody>
      </p:sp>
    </p:spTree>
    <p:extLst>
      <p:ext uri="{BB962C8B-B14F-4D97-AF65-F5344CB8AC3E}">
        <p14:creationId xmlns:p14="http://schemas.microsoft.com/office/powerpoint/2010/main" val="2128015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60AD-A6BD-9841-B898-D2A14E655AE7}"/>
              </a:ext>
            </a:extLst>
          </p:cNvPr>
          <p:cNvSpPr>
            <a:spLocks noGrp="1"/>
          </p:cNvSpPr>
          <p:nvPr>
            <p:ph type="title"/>
          </p:nvPr>
        </p:nvSpPr>
        <p:spPr/>
        <p:txBody>
          <a:bodyPr/>
          <a:lstStyle/>
          <a:p>
            <a:r>
              <a:rPr lang="en-VN" dirty="0"/>
              <a:t>Phép nội suy</a:t>
            </a:r>
          </a:p>
        </p:txBody>
      </p:sp>
      <p:sp>
        <p:nvSpPr>
          <p:cNvPr id="3" name="Content Placeholder 2">
            <a:extLst>
              <a:ext uri="{FF2B5EF4-FFF2-40B4-BE49-F238E27FC236}">
                <a16:creationId xmlns:a16="http://schemas.microsoft.com/office/drawing/2014/main" id="{B0B7D6AF-7B70-2E49-A441-8FAE129B37BF}"/>
              </a:ext>
            </a:extLst>
          </p:cNvPr>
          <p:cNvSpPr>
            <a:spLocks noGrp="1"/>
          </p:cNvSpPr>
          <p:nvPr>
            <p:ph idx="1"/>
          </p:nvPr>
        </p:nvSpPr>
        <p:spPr/>
        <p:txBody>
          <a:bodyPr/>
          <a:lstStyle/>
          <a:p>
            <a:r>
              <a:rPr lang="en-VN" dirty="0"/>
              <a:t>Phép nội suy được thể hiện bằng dấu {{}}, phép nội suy được sử dụng trong rất nhiều các công nghệ template engine khác nhau </a:t>
            </a:r>
          </a:p>
          <a:p>
            <a:r>
              <a:rPr lang="en-VN" dirty="0"/>
              <a:t>Phép nội suy cho phép bạn thực hiện việc in một biến ra màn hình, in nội dung trả về từ một biểu thứ, in một dữ liệu được truyền vào view</a:t>
            </a:r>
          </a:p>
        </p:txBody>
      </p:sp>
    </p:spTree>
    <p:extLst>
      <p:ext uri="{BB962C8B-B14F-4D97-AF65-F5344CB8AC3E}">
        <p14:creationId xmlns:p14="http://schemas.microsoft.com/office/powerpoint/2010/main" val="3486980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FA0B-E5DA-2340-97AB-0E35E03A5097}"/>
              </a:ext>
            </a:extLst>
          </p:cNvPr>
          <p:cNvSpPr>
            <a:spLocks noGrp="1"/>
          </p:cNvSpPr>
          <p:nvPr>
            <p:ph type="title"/>
          </p:nvPr>
        </p:nvSpPr>
        <p:spPr/>
        <p:txBody>
          <a:bodyPr/>
          <a:lstStyle/>
          <a:p>
            <a:r>
              <a:rPr lang="en-VN" dirty="0"/>
              <a:t>Phép nội suy (ví dụ)</a:t>
            </a:r>
          </a:p>
        </p:txBody>
      </p:sp>
      <p:pic>
        <p:nvPicPr>
          <p:cNvPr id="4" name="Content Placeholder 3">
            <a:extLst>
              <a:ext uri="{FF2B5EF4-FFF2-40B4-BE49-F238E27FC236}">
                <a16:creationId xmlns:a16="http://schemas.microsoft.com/office/drawing/2014/main" id="{B4A7BE38-097A-AD43-843C-CD45568F767C}"/>
              </a:ext>
            </a:extLst>
          </p:cNvPr>
          <p:cNvPicPr>
            <a:picLocks noGrp="1" noChangeAspect="1"/>
          </p:cNvPicPr>
          <p:nvPr>
            <p:ph idx="1"/>
          </p:nvPr>
        </p:nvPicPr>
        <p:blipFill>
          <a:blip r:embed="rId2"/>
          <a:stretch>
            <a:fillRect/>
          </a:stretch>
        </p:blipFill>
        <p:spPr>
          <a:xfrm>
            <a:off x="810000" y="2657599"/>
            <a:ext cx="3245048" cy="3636963"/>
          </a:xfrm>
          <a:prstGeom prst="rect">
            <a:avLst/>
          </a:prstGeom>
        </p:spPr>
      </p:pic>
      <p:pic>
        <p:nvPicPr>
          <p:cNvPr id="5" name="Picture 4">
            <a:extLst>
              <a:ext uri="{FF2B5EF4-FFF2-40B4-BE49-F238E27FC236}">
                <a16:creationId xmlns:a16="http://schemas.microsoft.com/office/drawing/2014/main" id="{70A25122-385B-204F-9679-924E07EDC82A}"/>
              </a:ext>
            </a:extLst>
          </p:cNvPr>
          <p:cNvPicPr>
            <a:picLocks noChangeAspect="1"/>
          </p:cNvPicPr>
          <p:nvPr/>
        </p:nvPicPr>
        <p:blipFill>
          <a:blip r:embed="rId3"/>
          <a:stretch>
            <a:fillRect/>
          </a:stretch>
        </p:blipFill>
        <p:spPr>
          <a:xfrm>
            <a:off x="4408793" y="2685994"/>
            <a:ext cx="3116668" cy="3580172"/>
          </a:xfrm>
          <a:prstGeom prst="rect">
            <a:avLst/>
          </a:prstGeom>
        </p:spPr>
      </p:pic>
    </p:spTree>
    <p:extLst>
      <p:ext uri="{BB962C8B-B14F-4D97-AF65-F5344CB8AC3E}">
        <p14:creationId xmlns:p14="http://schemas.microsoft.com/office/powerpoint/2010/main" val="1908423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A58C-5BD9-9149-8003-9460998FDF60}"/>
              </a:ext>
            </a:extLst>
          </p:cNvPr>
          <p:cNvSpPr>
            <a:spLocks noGrp="1"/>
          </p:cNvSpPr>
          <p:nvPr>
            <p:ph type="title"/>
          </p:nvPr>
        </p:nvSpPr>
        <p:spPr/>
        <p:txBody>
          <a:bodyPr/>
          <a:lstStyle/>
          <a:p>
            <a:r>
              <a:rPr lang="en-VN" dirty="0"/>
              <a:t>Cấu trúc điều kiện if</a:t>
            </a:r>
          </a:p>
        </p:txBody>
      </p:sp>
      <p:sp>
        <p:nvSpPr>
          <p:cNvPr id="3" name="Content Placeholder 2">
            <a:extLst>
              <a:ext uri="{FF2B5EF4-FFF2-40B4-BE49-F238E27FC236}">
                <a16:creationId xmlns:a16="http://schemas.microsoft.com/office/drawing/2014/main" id="{E4181DD3-7BD2-AB45-8940-62A06FF8CF8D}"/>
              </a:ext>
            </a:extLst>
          </p:cNvPr>
          <p:cNvSpPr>
            <a:spLocks noGrp="1"/>
          </p:cNvSpPr>
          <p:nvPr>
            <p:ph idx="1"/>
          </p:nvPr>
        </p:nvSpPr>
        <p:spPr>
          <a:xfrm>
            <a:off x="946298" y="2222287"/>
            <a:ext cx="10426988" cy="970451"/>
          </a:xfrm>
        </p:spPr>
        <p:txBody>
          <a:bodyPr/>
          <a:lstStyle/>
          <a:p>
            <a:r>
              <a:rPr lang="en-VN" dirty="0"/>
              <a:t>Cú pháp </a:t>
            </a:r>
          </a:p>
          <a:p>
            <a:endParaRPr lang="en-VN" dirty="0"/>
          </a:p>
        </p:txBody>
      </p:sp>
      <p:pic>
        <p:nvPicPr>
          <p:cNvPr id="4" name="Picture 3">
            <a:extLst>
              <a:ext uri="{FF2B5EF4-FFF2-40B4-BE49-F238E27FC236}">
                <a16:creationId xmlns:a16="http://schemas.microsoft.com/office/drawing/2014/main" id="{06B0005A-3353-C84D-9755-6E31B742177B}"/>
              </a:ext>
            </a:extLst>
          </p:cNvPr>
          <p:cNvPicPr>
            <a:picLocks noChangeAspect="1"/>
          </p:cNvPicPr>
          <p:nvPr/>
        </p:nvPicPr>
        <p:blipFill>
          <a:blip r:embed="rId2"/>
          <a:stretch>
            <a:fillRect/>
          </a:stretch>
        </p:blipFill>
        <p:spPr>
          <a:xfrm>
            <a:off x="946298" y="3192738"/>
            <a:ext cx="3746500" cy="1511300"/>
          </a:xfrm>
          <a:prstGeom prst="rect">
            <a:avLst/>
          </a:prstGeom>
        </p:spPr>
      </p:pic>
    </p:spTree>
    <p:extLst>
      <p:ext uri="{BB962C8B-B14F-4D97-AF65-F5344CB8AC3E}">
        <p14:creationId xmlns:p14="http://schemas.microsoft.com/office/powerpoint/2010/main" val="70107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45EA-1997-A946-97FB-76C63F99570E}"/>
              </a:ext>
            </a:extLst>
          </p:cNvPr>
          <p:cNvSpPr>
            <a:spLocks noGrp="1"/>
          </p:cNvSpPr>
          <p:nvPr>
            <p:ph type="title"/>
          </p:nvPr>
        </p:nvSpPr>
        <p:spPr/>
        <p:txBody>
          <a:bodyPr/>
          <a:lstStyle/>
          <a:p>
            <a:r>
              <a:rPr lang="en-US" dirty="0"/>
              <a:t>Artisan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34CCB32E-92CC-0C47-834D-B156D5CAAD25}"/>
              </a:ext>
            </a:extLst>
          </p:cNvPr>
          <p:cNvSpPr>
            <a:spLocks noGrp="1"/>
          </p:cNvSpPr>
          <p:nvPr>
            <p:ph idx="1"/>
          </p:nvPr>
        </p:nvSpPr>
        <p:spPr/>
        <p:txBody>
          <a:bodyPr/>
          <a:lstStyle/>
          <a:p>
            <a:r>
              <a:rPr lang="en-US" dirty="0"/>
              <a:t>Artisan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dòng</a:t>
            </a:r>
            <a:r>
              <a:rPr lang="en-US" dirty="0"/>
              <a:t> </a:t>
            </a:r>
            <a:r>
              <a:rPr lang="en-US" dirty="0" err="1"/>
              <a:t>lệnh</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vào</a:t>
            </a:r>
            <a:r>
              <a:rPr lang="en-US" dirty="0"/>
              <a:t> </a:t>
            </a:r>
            <a:r>
              <a:rPr lang="en-US" dirty="0" err="1"/>
              <a:t>dự</a:t>
            </a:r>
            <a:r>
              <a:rPr lang="en-US" dirty="0"/>
              <a:t> </a:t>
            </a:r>
            <a:r>
              <a:rPr lang="en-US" dirty="0" err="1"/>
              <a:t>án</a:t>
            </a:r>
            <a:r>
              <a:rPr lang="en-US" dirty="0"/>
              <a:t> Laravel, </a:t>
            </a:r>
            <a:r>
              <a:rPr lang="en-US" dirty="0" err="1"/>
              <a:t>nó</a:t>
            </a:r>
            <a:r>
              <a:rPr lang="en-US" dirty="0"/>
              <a:t> </a:t>
            </a:r>
            <a:r>
              <a:rPr lang="en-US" dirty="0" err="1"/>
              <a:t>cung</a:t>
            </a:r>
            <a:r>
              <a:rPr lang="en-US" dirty="0"/>
              <a:t> </a:t>
            </a:r>
            <a:r>
              <a:rPr lang="en-US" dirty="0" err="1"/>
              <a:t>cấp</a:t>
            </a:r>
            <a:r>
              <a:rPr lang="en-US" dirty="0"/>
              <a:t> </a:t>
            </a:r>
            <a:r>
              <a:rPr lang="en-US" dirty="0" err="1"/>
              <a:t>rất</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dự</a:t>
            </a:r>
            <a:r>
              <a:rPr lang="en-US" dirty="0"/>
              <a:t> </a:t>
            </a:r>
            <a:r>
              <a:rPr lang="en-US" dirty="0" err="1"/>
              <a:t>án</a:t>
            </a:r>
            <a:r>
              <a:rPr lang="en-US" dirty="0"/>
              <a:t>, </a:t>
            </a:r>
            <a:r>
              <a:rPr lang="en-US" dirty="0" err="1"/>
              <a:t>giảm</a:t>
            </a:r>
            <a:r>
              <a:rPr lang="en-US" dirty="0"/>
              <a:t> </a:t>
            </a:r>
            <a:r>
              <a:rPr lang="en-US" dirty="0" err="1"/>
              <a:t>thời</a:t>
            </a:r>
            <a:r>
              <a:rPr lang="en-US" dirty="0"/>
              <a:t> </a:t>
            </a:r>
            <a:r>
              <a:rPr lang="en-US" dirty="0" err="1"/>
              <a:t>gian</a:t>
            </a:r>
            <a:r>
              <a:rPr lang="en-US" dirty="0"/>
              <a:t> </a:t>
            </a:r>
            <a:r>
              <a:rPr lang="en-US" dirty="0" err="1"/>
              <a:t>viết</a:t>
            </a:r>
            <a:r>
              <a:rPr lang="en-US" dirty="0"/>
              <a:t> code </a:t>
            </a:r>
            <a:r>
              <a:rPr lang="en-US" dirty="0" err="1"/>
              <a:t>và</a:t>
            </a:r>
            <a:r>
              <a:rPr lang="en-US" dirty="0"/>
              <a:t> </a:t>
            </a:r>
            <a:r>
              <a:rPr lang="en-US" dirty="0" err="1"/>
              <a:t>tự</a:t>
            </a:r>
            <a:r>
              <a:rPr lang="en-US" dirty="0"/>
              <a:t> </a:t>
            </a:r>
            <a:r>
              <a:rPr lang="en-US" dirty="0" err="1"/>
              <a:t>động</a:t>
            </a:r>
            <a:r>
              <a:rPr lang="en-US" dirty="0"/>
              <a:t> </a:t>
            </a:r>
            <a:r>
              <a:rPr lang="en-US" dirty="0" err="1"/>
              <a:t>hoá</a:t>
            </a:r>
            <a:r>
              <a:rPr lang="en-US" dirty="0"/>
              <a:t> </a:t>
            </a:r>
            <a:r>
              <a:rPr lang="en-US" dirty="0" err="1"/>
              <a:t>một</a:t>
            </a:r>
            <a:r>
              <a:rPr lang="en-US" dirty="0"/>
              <a:t> </a:t>
            </a:r>
            <a:r>
              <a:rPr lang="en-US" dirty="0" err="1"/>
              <a:t>số</a:t>
            </a:r>
            <a:r>
              <a:rPr lang="en-US" dirty="0"/>
              <a:t> </a:t>
            </a:r>
            <a:r>
              <a:rPr lang="en-US" dirty="0" err="1"/>
              <a:t>công</a:t>
            </a:r>
            <a:r>
              <a:rPr lang="en-US" dirty="0"/>
              <a:t> </a:t>
            </a:r>
            <a:r>
              <a:rPr lang="en-US" dirty="0" err="1"/>
              <a:t>việc</a:t>
            </a:r>
            <a:r>
              <a:rPr lang="en-US" dirty="0"/>
              <a:t>, </a:t>
            </a:r>
            <a:r>
              <a:rPr lang="en-US" dirty="0" err="1"/>
              <a:t>ví</a:t>
            </a:r>
            <a:r>
              <a:rPr lang="en-US" dirty="0"/>
              <a:t> </a:t>
            </a:r>
            <a:r>
              <a:rPr lang="en-US" dirty="0" err="1"/>
              <a:t>dụ</a:t>
            </a:r>
            <a:r>
              <a:rPr lang="en-US" dirty="0"/>
              <a:t> </a:t>
            </a:r>
            <a:r>
              <a:rPr lang="en-US" dirty="0" err="1"/>
              <a:t>như</a:t>
            </a:r>
            <a:r>
              <a:rPr lang="en-US" dirty="0"/>
              <a:t> </a:t>
            </a:r>
            <a:r>
              <a:rPr lang="en-US" dirty="0" err="1"/>
              <a:t>việc</a:t>
            </a:r>
            <a:r>
              <a:rPr lang="en-US" dirty="0"/>
              <a:t> </a:t>
            </a:r>
            <a:r>
              <a:rPr lang="en-US" dirty="0" err="1"/>
              <a:t>tạo</a:t>
            </a:r>
            <a:r>
              <a:rPr lang="en-US" dirty="0"/>
              <a:t> </a:t>
            </a:r>
            <a:r>
              <a:rPr lang="en-US" dirty="0" err="1"/>
              <a:t>các</a:t>
            </a:r>
            <a:r>
              <a:rPr lang="en-US" dirty="0"/>
              <a:t> </a:t>
            </a:r>
            <a:r>
              <a:rPr lang="en-US" dirty="0" err="1"/>
              <a:t>lớp</a:t>
            </a:r>
            <a:r>
              <a:rPr lang="en-US" dirty="0"/>
              <a:t> model, controller </a:t>
            </a:r>
            <a:r>
              <a:rPr lang="en-US" dirty="0" err="1"/>
              <a:t>vvv</a:t>
            </a:r>
            <a:endParaRPr lang="en-US" dirty="0"/>
          </a:p>
          <a:p>
            <a:r>
              <a:rPr lang="en-US" dirty="0" err="1"/>
              <a:t>Hỗ</a:t>
            </a:r>
            <a:r>
              <a:rPr lang="en-US" dirty="0"/>
              <a:t> </a:t>
            </a:r>
            <a:r>
              <a:rPr lang="en-US" dirty="0" err="1"/>
              <a:t>trợ</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csdl</a:t>
            </a:r>
            <a:r>
              <a:rPr lang="en-US" dirty="0"/>
              <a:t>, </a:t>
            </a:r>
            <a:r>
              <a:rPr lang="en-US" dirty="0" err="1"/>
              <a:t>kiểm</a:t>
            </a:r>
            <a:r>
              <a:rPr lang="en-US" dirty="0"/>
              <a:t> </a:t>
            </a:r>
            <a:r>
              <a:rPr lang="en-US" dirty="0" err="1"/>
              <a:t>thử</a:t>
            </a:r>
            <a:r>
              <a:rPr lang="en-US" dirty="0"/>
              <a:t>, </a:t>
            </a:r>
            <a:r>
              <a:rPr lang="en-US" dirty="0" err="1"/>
              <a:t>cài</a:t>
            </a:r>
            <a:r>
              <a:rPr lang="en-US" dirty="0"/>
              <a:t> </a:t>
            </a:r>
            <a:r>
              <a:rPr lang="en-US" dirty="0" err="1"/>
              <a:t>đặt</a:t>
            </a:r>
            <a:r>
              <a:rPr lang="en-US" dirty="0"/>
              <a:t> </a:t>
            </a:r>
            <a:r>
              <a:rPr lang="en-US" dirty="0" err="1"/>
              <a:t>bảo</a:t>
            </a:r>
            <a:r>
              <a:rPr lang="en-US" dirty="0"/>
              <a:t> </a:t>
            </a:r>
            <a:r>
              <a:rPr lang="en-US" dirty="0" err="1"/>
              <a:t>mật</a:t>
            </a:r>
            <a:r>
              <a:rPr lang="en-US" dirty="0"/>
              <a:t>, </a:t>
            </a:r>
            <a:r>
              <a:rPr lang="en-US" dirty="0" err="1"/>
              <a:t>vvv</a:t>
            </a:r>
            <a:endParaRPr lang="en-US" dirty="0"/>
          </a:p>
          <a:p>
            <a:r>
              <a:rPr lang="en-US" dirty="0" err="1"/>
              <a:t>Chạy</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ngoài</a:t>
            </a:r>
            <a:r>
              <a:rPr lang="en-US" dirty="0"/>
              <a:t> </a:t>
            </a:r>
            <a:r>
              <a:rPr lang="en-US" dirty="0" err="1"/>
              <a:t>như</a:t>
            </a:r>
            <a:r>
              <a:rPr lang="en-US" dirty="0"/>
              <a:t> tinker </a:t>
            </a:r>
          </a:p>
        </p:txBody>
      </p:sp>
    </p:spTree>
    <p:extLst>
      <p:ext uri="{BB962C8B-B14F-4D97-AF65-F5344CB8AC3E}">
        <p14:creationId xmlns:p14="http://schemas.microsoft.com/office/powerpoint/2010/main" val="571991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60FE-6A7E-EE47-9D68-6A6146E32782}"/>
              </a:ext>
            </a:extLst>
          </p:cNvPr>
          <p:cNvSpPr>
            <a:spLocks noGrp="1"/>
          </p:cNvSpPr>
          <p:nvPr>
            <p:ph type="title"/>
          </p:nvPr>
        </p:nvSpPr>
        <p:spPr/>
        <p:txBody>
          <a:bodyPr/>
          <a:lstStyle/>
          <a:p>
            <a:r>
              <a:rPr lang="en-VN" dirty="0"/>
              <a:t>Cấu trúc điều kiện if-else</a:t>
            </a:r>
          </a:p>
        </p:txBody>
      </p:sp>
      <p:pic>
        <p:nvPicPr>
          <p:cNvPr id="5" name="Picture 4">
            <a:extLst>
              <a:ext uri="{FF2B5EF4-FFF2-40B4-BE49-F238E27FC236}">
                <a16:creationId xmlns:a16="http://schemas.microsoft.com/office/drawing/2014/main" id="{6EBB1BBF-4417-314A-9044-0E6D18F3EEFA}"/>
              </a:ext>
            </a:extLst>
          </p:cNvPr>
          <p:cNvPicPr>
            <a:picLocks noChangeAspect="1"/>
          </p:cNvPicPr>
          <p:nvPr/>
        </p:nvPicPr>
        <p:blipFill>
          <a:blip r:embed="rId2"/>
          <a:stretch>
            <a:fillRect/>
          </a:stretch>
        </p:blipFill>
        <p:spPr>
          <a:xfrm>
            <a:off x="810000" y="2478862"/>
            <a:ext cx="4127500" cy="3835400"/>
          </a:xfrm>
          <a:prstGeom prst="rect">
            <a:avLst/>
          </a:prstGeom>
        </p:spPr>
      </p:pic>
    </p:spTree>
    <p:extLst>
      <p:ext uri="{BB962C8B-B14F-4D97-AF65-F5344CB8AC3E}">
        <p14:creationId xmlns:p14="http://schemas.microsoft.com/office/powerpoint/2010/main" val="249589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4A34-B433-8247-B5A9-9393D0E66048}"/>
              </a:ext>
            </a:extLst>
          </p:cNvPr>
          <p:cNvSpPr>
            <a:spLocks noGrp="1"/>
          </p:cNvSpPr>
          <p:nvPr>
            <p:ph type="title"/>
          </p:nvPr>
        </p:nvSpPr>
        <p:spPr/>
        <p:txBody>
          <a:bodyPr/>
          <a:lstStyle/>
          <a:p>
            <a:r>
              <a:rPr lang="en-VN" dirty="0"/>
              <a:t>Cấu trúc điều kiện if-else-if</a:t>
            </a:r>
          </a:p>
        </p:txBody>
      </p:sp>
      <p:pic>
        <p:nvPicPr>
          <p:cNvPr id="4" name="Picture 3">
            <a:extLst>
              <a:ext uri="{FF2B5EF4-FFF2-40B4-BE49-F238E27FC236}">
                <a16:creationId xmlns:a16="http://schemas.microsoft.com/office/drawing/2014/main" id="{8E98F84D-AF9A-774C-8A85-10BDF2D2F504}"/>
              </a:ext>
            </a:extLst>
          </p:cNvPr>
          <p:cNvPicPr>
            <a:picLocks noChangeAspect="1"/>
          </p:cNvPicPr>
          <p:nvPr/>
        </p:nvPicPr>
        <p:blipFill>
          <a:blip r:embed="rId2"/>
          <a:stretch>
            <a:fillRect/>
          </a:stretch>
        </p:blipFill>
        <p:spPr>
          <a:xfrm>
            <a:off x="967564" y="2341143"/>
            <a:ext cx="4355951" cy="4516857"/>
          </a:xfrm>
          <a:prstGeom prst="rect">
            <a:avLst/>
          </a:prstGeom>
        </p:spPr>
      </p:pic>
    </p:spTree>
    <p:extLst>
      <p:ext uri="{BB962C8B-B14F-4D97-AF65-F5344CB8AC3E}">
        <p14:creationId xmlns:p14="http://schemas.microsoft.com/office/powerpoint/2010/main" val="2607364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A2B7-3BAE-A244-B7A8-D25B6262BD85}"/>
              </a:ext>
            </a:extLst>
          </p:cNvPr>
          <p:cNvSpPr>
            <a:spLocks noGrp="1"/>
          </p:cNvSpPr>
          <p:nvPr>
            <p:ph type="title"/>
          </p:nvPr>
        </p:nvSpPr>
        <p:spPr/>
        <p:txBody>
          <a:bodyPr/>
          <a:lstStyle/>
          <a:p>
            <a:r>
              <a:rPr lang="en-VN" dirty="0"/>
              <a:t>Cấu trúc switch-case</a:t>
            </a:r>
          </a:p>
        </p:txBody>
      </p:sp>
      <p:pic>
        <p:nvPicPr>
          <p:cNvPr id="4" name="Picture 3">
            <a:extLst>
              <a:ext uri="{FF2B5EF4-FFF2-40B4-BE49-F238E27FC236}">
                <a16:creationId xmlns:a16="http://schemas.microsoft.com/office/drawing/2014/main" id="{39BBB61D-E177-3A4F-86F4-70EC86E76BF3}"/>
              </a:ext>
            </a:extLst>
          </p:cNvPr>
          <p:cNvPicPr>
            <a:picLocks noChangeAspect="1"/>
          </p:cNvPicPr>
          <p:nvPr/>
        </p:nvPicPr>
        <p:blipFill>
          <a:blip r:embed="rId2"/>
          <a:stretch>
            <a:fillRect/>
          </a:stretch>
        </p:blipFill>
        <p:spPr>
          <a:xfrm>
            <a:off x="810000" y="1989478"/>
            <a:ext cx="3284321" cy="4868522"/>
          </a:xfrm>
          <a:prstGeom prst="rect">
            <a:avLst/>
          </a:prstGeom>
        </p:spPr>
      </p:pic>
    </p:spTree>
    <p:extLst>
      <p:ext uri="{BB962C8B-B14F-4D97-AF65-F5344CB8AC3E}">
        <p14:creationId xmlns:p14="http://schemas.microsoft.com/office/powerpoint/2010/main" val="709585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913B-26FE-184E-AF30-59ADB3F5F7B5}"/>
              </a:ext>
            </a:extLst>
          </p:cNvPr>
          <p:cNvSpPr>
            <a:spLocks noGrp="1"/>
          </p:cNvSpPr>
          <p:nvPr>
            <p:ph type="title"/>
          </p:nvPr>
        </p:nvSpPr>
        <p:spPr/>
        <p:txBody>
          <a:bodyPr/>
          <a:lstStyle/>
          <a:p>
            <a:r>
              <a:rPr lang="en-VN" dirty="0"/>
              <a:t>Cấu trúc lặp</a:t>
            </a:r>
          </a:p>
        </p:txBody>
      </p:sp>
      <p:pic>
        <p:nvPicPr>
          <p:cNvPr id="4" name="Content Placeholder 3">
            <a:extLst>
              <a:ext uri="{FF2B5EF4-FFF2-40B4-BE49-F238E27FC236}">
                <a16:creationId xmlns:a16="http://schemas.microsoft.com/office/drawing/2014/main" id="{215E369E-427C-564E-95C0-4F13EBEAB0D6}"/>
              </a:ext>
            </a:extLst>
          </p:cNvPr>
          <p:cNvPicPr>
            <a:picLocks noGrp="1" noChangeAspect="1"/>
          </p:cNvPicPr>
          <p:nvPr>
            <p:ph idx="1"/>
          </p:nvPr>
        </p:nvPicPr>
        <p:blipFill>
          <a:blip r:embed="rId2"/>
          <a:stretch>
            <a:fillRect/>
          </a:stretch>
        </p:blipFill>
        <p:spPr>
          <a:xfrm>
            <a:off x="810000" y="2403253"/>
            <a:ext cx="4909084" cy="3636963"/>
          </a:xfrm>
          <a:prstGeom prst="rect">
            <a:avLst/>
          </a:prstGeom>
        </p:spPr>
      </p:pic>
    </p:spTree>
    <p:extLst>
      <p:ext uri="{BB962C8B-B14F-4D97-AF65-F5344CB8AC3E}">
        <p14:creationId xmlns:p14="http://schemas.microsoft.com/office/powerpoint/2010/main" val="4079144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2EF3-3209-7F43-990F-E7161EAAC0A5}"/>
              </a:ext>
            </a:extLst>
          </p:cNvPr>
          <p:cNvSpPr>
            <a:spLocks noGrp="1"/>
          </p:cNvSpPr>
          <p:nvPr>
            <p:ph type="title"/>
          </p:nvPr>
        </p:nvSpPr>
        <p:spPr/>
        <p:txBody>
          <a:bodyPr/>
          <a:lstStyle/>
          <a:p>
            <a:r>
              <a:rPr lang="en-VN" dirty="0"/>
              <a:t>Comment trong template</a:t>
            </a:r>
          </a:p>
        </p:txBody>
      </p:sp>
      <p:sp>
        <p:nvSpPr>
          <p:cNvPr id="3" name="Content Placeholder 2">
            <a:extLst>
              <a:ext uri="{FF2B5EF4-FFF2-40B4-BE49-F238E27FC236}">
                <a16:creationId xmlns:a16="http://schemas.microsoft.com/office/drawing/2014/main" id="{8A08044D-2468-304A-B870-D945238BA5CF}"/>
              </a:ext>
            </a:extLst>
          </p:cNvPr>
          <p:cNvSpPr>
            <a:spLocks noGrp="1"/>
          </p:cNvSpPr>
          <p:nvPr>
            <p:ph idx="1"/>
          </p:nvPr>
        </p:nvSpPr>
        <p:spPr/>
        <p:txBody>
          <a:bodyPr/>
          <a:lstStyle/>
          <a:p>
            <a:r>
              <a:rPr lang="en-VN" dirty="0"/>
              <a:t>Để comment trong template sử dụng cú pháp sau </a:t>
            </a:r>
          </a:p>
          <a:p>
            <a:endParaRPr lang="en-VN" dirty="0"/>
          </a:p>
        </p:txBody>
      </p:sp>
      <p:sp>
        <p:nvSpPr>
          <p:cNvPr id="4" name="Rectangle 3">
            <a:extLst>
              <a:ext uri="{FF2B5EF4-FFF2-40B4-BE49-F238E27FC236}">
                <a16:creationId xmlns:a16="http://schemas.microsoft.com/office/drawing/2014/main" id="{1327E03D-C5BD-AA48-8F9E-61D2ED17C073}"/>
              </a:ext>
            </a:extLst>
          </p:cNvPr>
          <p:cNvSpPr/>
          <p:nvPr/>
        </p:nvSpPr>
        <p:spPr>
          <a:xfrm>
            <a:off x="924674" y="4253502"/>
            <a:ext cx="9133726" cy="1006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{{--This comment in blade template --}}</a:t>
            </a:r>
          </a:p>
        </p:txBody>
      </p:sp>
    </p:spTree>
    <p:extLst>
      <p:ext uri="{BB962C8B-B14F-4D97-AF65-F5344CB8AC3E}">
        <p14:creationId xmlns:p14="http://schemas.microsoft.com/office/powerpoint/2010/main" val="1446662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1852-5955-DE43-ACD1-310E05714F87}"/>
              </a:ext>
            </a:extLst>
          </p:cNvPr>
          <p:cNvSpPr>
            <a:spLocks noGrp="1"/>
          </p:cNvSpPr>
          <p:nvPr>
            <p:ph type="title"/>
          </p:nvPr>
        </p:nvSpPr>
        <p:spPr/>
        <p:txBody>
          <a:bodyPr/>
          <a:lstStyle/>
          <a:p>
            <a:r>
              <a:rPr lang="en-VN" dirty="0"/>
              <a:t>Including Subview</a:t>
            </a:r>
          </a:p>
        </p:txBody>
      </p:sp>
      <p:sp>
        <p:nvSpPr>
          <p:cNvPr id="3" name="Content Placeholder 2">
            <a:extLst>
              <a:ext uri="{FF2B5EF4-FFF2-40B4-BE49-F238E27FC236}">
                <a16:creationId xmlns:a16="http://schemas.microsoft.com/office/drawing/2014/main" id="{8127D5D9-6D6F-C14C-AA64-5B81172A7F05}"/>
              </a:ext>
            </a:extLst>
          </p:cNvPr>
          <p:cNvSpPr>
            <a:spLocks noGrp="1"/>
          </p:cNvSpPr>
          <p:nvPr>
            <p:ph idx="1"/>
          </p:nvPr>
        </p:nvSpPr>
        <p:spPr>
          <a:xfrm>
            <a:off x="818712" y="2160643"/>
            <a:ext cx="11373288" cy="1671618"/>
          </a:xfrm>
        </p:spPr>
        <p:txBody>
          <a:bodyPr>
            <a:normAutofit/>
          </a:bodyPr>
          <a:lstStyle/>
          <a:p>
            <a:r>
              <a:rPr lang="en-VN" dirty="0"/>
              <a:t>Include cho phép bạn sử dụng lại các view sẵn có, tăng khả năng maintain của sản phẩm</a:t>
            </a:r>
          </a:p>
          <a:p>
            <a:r>
              <a:rPr lang="en-VN" dirty="0"/>
              <a:t>Các cú pháp include trong template blade engine cũng cho phép bạn truyền các dữ liệu vào subview</a:t>
            </a:r>
          </a:p>
          <a:p>
            <a:r>
              <a:rPr lang="en-VN" dirty="0"/>
              <a:t>Để chèn một subview vào parent view, sử dụng cú pháp sau  </a:t>
            </a:r>
          </a:p>
        </p:txBody>
      </p:sp>
      <p:sp>
        <p:nvSpPr>
          <p:cNvPr id="4" name="Rectangle 3">
            <a:extLst>
              <a:ext uri="{FF2B5EF4-FFF2-40B4-BE49-F238E27FC236}">
                <a16:creationId xmlns:a16="http://schemas.microsoft.com/office/drawing/2014/main" id="{F651D96B-09D3-6A41-89C4-A6EE2D72BF48}"/>
              </a:ext>
            </a:extLst>
          </p:cNvPr>
          <p:cNvSpPr/>
          <p:nvPr/>
        </p:nvSpPr>
        <p:spPr>
          <a:xfrm>
            <a:off x="955497" y="4130211"/>
            <a:ext cx="10818687" cy="103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@include(‘&lt;đường dẫn view template&gt;’,’&lt;tham số thêm&gt;’);</a:t>
            </a:r>
          </a:p>
        </p:txBody>
      </p:sp>
    </p:spTree>
    <p:extLst>
      <p:ext uri="{BB962C8B-B14F-4D97-AF65-F5344CB8AC3E}">
        <p14:creationId xmlns:p14="http://schemas.microsoft.com/office/powerpoint/2010/main" val="693420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4434-8F1C-3C4C-9F58-C1CAB1A280FD}"/>
              </a:ext>
            </a:extLst>
          </p:cNvPr>
          <p:cNvSpPr>
            <a:spLocks noGrp="1"/>
          </p:cNvSpPr>
          <p:nvPr>
            <p:ph type="title"/>
          </p:nvPr>
        </p:nvSpPr>
        <p:spPr>
          <a:xfrm>
            <a:off x="818712" y="277402"/>
            <a:ext cx="10786097" cy="1263526"/>
          </a:xfrm>
        </p:spPr>
        <p:txBody>
          <a:bodyPr/>
          <a:lstStyle/>
          <a:p>
            <a:r>
              <a:rPr lang="en-VN" dirty="0"/>
              <a:t>Including trong trường hợp subview không tồn tại </a:t>
            </a:r>
          </a:p>
        </p:txBody>
      </p:sp>
      <p:sp>
        <p:nvSpPr>
          <p:cNvPr id="3" name="Content Placeholder 2">
            <a:extLst>
              <a:ext uri="{FF2B5EF4-FFF2-40B4-BE49-F238E27FC236}">
                <a16:creationId xmlns:a16="http://schemas.microsoft.com/office/drawing/2014/main" id="{7732F845-D088-654C-99DC-B5F0C48135D6}"/>
              </a:ext>
            </a:extLst>
          </p:cNvPr>
          <p:cNvSpPr>
            <a:spLocks noGrp="1"/>
          </p:cNvSpPr>
          <p:nvPr>
            <p:ph idx="1"/>
          </p:nvPr>
        </p:nvSpPr>
        <p:spPr/>
        <p:txBody>
          <a:bodyPr/>
          <a:lstStyle/>
          <a:p>
            <a:r>
              <a:rPr lang="en-VN" dirty="0"/>
              <a:t>Trong trường hợp đường dẫn subview không đúng hoặc không tồn tại, Laravel sẽ trả về lỗi,  do đó Laravel đã cung cấp thêm một cú pháp cho phép kiểm tra sự tồn tại của subview, nếu tồn tại sẽ đưa vào parent view, nếu không tồn tại sẽ không đưa vào. Cú pháp như sau </a:t>
            </a:r>
          </a:p>
          <a:p>
            <a:endParaRPr lang="en-VN" dirty="0"/>
          </a:p>
          <a:p>
            <a:endParaRPr lang="en-VN" dirty="0"/>
          </a:p>
        </p:txBody>
      </p:sp>
      <p:sp>
        <p:nvSpPr>
          <p:cNvPr id="4" name="Rectangle 3">
            <a:extLst>
              <a:ext uri="{FF2B5EF4-FFF2-40B4-BE49-F238E27FC236}">
                <a16:creationId xmlns:a16="http://schemas.microsoft.com/office/drawing/2014/main" id="{00219152-E99F-164A-BBD8-A810C13BE584}"/>
              </a:ext>
            </a:extLst>
          </p:cNvPr>
          <p:cNvSpPr/>
          <p:nvPr/>
        </p:nvSpPr>
        <p:spPr>
          <a:xfrm>
            <a:off x="976044" y="4191857"/>
            <a:ext cx="9565240" cy="117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b="1" dirty="0"/>
              <a:t>includeIf(‘&lt;Đường dẫn template&gt;’,&lt;dữ liệu thêm&gt;);</a:t>
            </a:r>
          </a:p>
        </p:txBody>
      </p:sp>
    </p:spTree>
    <p:extLst>
      <p:ext uri="{BB962C8B-B14F-4D97-AF65-F5344CB8AC3E}">
        <p14:creationId xmlns:p14="http://schemas.microsoft.com/office/powerpoint/2010/main" val="758701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2D12-5AA2-364C-A784-A2507DCF0285}"/>
              </a:ext>
            </a:extLst>
          </p:cNvPr>
          <p:cNvSpPr>
            <a:spLocks noGrp="1"/>
          </p:cNvSpPr>
          <p:nvPr>
            <p:ph type="title"/>
          </p:nvPr>
        </p:nvSpPr>
        <p:spPr/>
        <p:txBody>
          <a:bodyPr/>
          <a:lstStyle/>
          <a:p>
            <a:r>
              <a:rPr lang="en-VN" dirty="0"/>
              <a:t>Embed Raw PHP</a:t>
            </a:r>
          </a:p>
        </p:txBody>
      </p:sp>
      <p:sp>
        <p:nvSpPr>
          <p:cNvPr id="3" name="Content Placeholder 2">
            <a:extLst>
              <a:ext uri="{FF2B5EF4-FFF2-40B4-BE49-F238E27FC236}">
                <a16:creationId xmlns:a16="http://schemas.microsoft.com/office/drawing/2014/main" id="{94ACEF58-7FB0-0B49-A42E-478071B1E65C}"/>
              </a:ext>
            </a:extLst>
          </p:cNvPr>
          <p:cNvSpPr>
            <a:spLocks noGrp="1"/>
          </p:cNvSpPr>
          <p:nvPr>
            <p:ph idx="1"/>
          </p:nvPr>
        </p:nvSpPr>
        <p:spPr/>
        <p:txBody>
          <a:bodyPr/>
          <a:lstStyle/>
          <a:p>
            <a:r>
              <a:rPr lang="en-VN" dirty="0"/>
              <a:t>Blade template cho phép bạn viết code PHP thuần trong view, bạn có thể vẫn sử dụng cú pháp &lt;?php ?&gt; hoặc sử cú pháp do blade cung cấp như sau </a:t>
            </a:r>
          </a:p>
          <a:p>
            <a:endParaRPr lang="en-VN" dirty="0"/>
          </a:p>
        </p:txBody>
      </p:sp>
      <p:sp>
        <p:nvSpPr>
          <p:cNvPr id="4" name="Rectangle 3">
            <a:extLst>
              <a:ext uri="{FF2B5EF4-FFF2-40B4-BE49-F238E27FC236}">
                <a16:creationId xmlns:a16="http://schemas.microsoft.com/office/drawing/2014/main" id="{8E4B4DF9-657C-CC4F-AC96-4F3FE23672E8}"/>
              </a:ext>
            </a:extLst>
          </p:cNvPr>
          <p:cNvSpPr/>
          <p:nvPr/>
        </p:nvSpPr>
        <p:spPr>
          <a:xfrm>
            <a:off x="1194370" y="4417887"/>
            <a:ext cx="9803260" cy="1006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@php</a:t>
            </a:r>
            <a:br>
              <a:rPr lang="en-VN" dirty="0"/>
            </a:br>
            <a:r>
              <a:rPr lang="en-VN" dirty="0"/>
              <a:t>                                            //lệnh PHP thuần </a:t>
            </a:r>
            <a:br>
              <a:rPr lang="en-VN" dirty="0"/>
            </a:br>
            <a:r>
              <a:rPr lang="en-VN" dirty="0"/>
              <a:t>       @endphp      </a:t>
            </a:r>
          </a:p>
        </p:txBody>
      </p:sp>
    </p:spTree>
    <p:extLst>
      <p:ext uri="{BB962C8B-B14F-4D97-AF65-F5344CB8AC3E}">
        <p14:creationId xmlns:p14="http://schemas.microsoft.com/office/powerpoint/2010/main" val="73477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7317-018B-4A4A-9BE8-E5BF0856A302}"/>
              </a:ext>
            </a:extLst>
          </p:cNvPr>
          <p:cNvSpPr>
            <a:spLocks noGrp="1"/>
          </p:cNvSpPr>
          <p:nvPr>
            <p:ph type="title"/>
          </p:nvPr>
        </p:nvSpPr>
        <p:spPr/>
        <p:txBody>
          <a:bodyPr/>
          <a:lstStyle/>
          <a:p>
            <a:r>
              <a:rPr lang="en-US" dirty="0"/>
              <a:t>TỔNG KẾT</a:t>
            </a:r>
          </a:p>
        </p:txBody>
      </p:sp>
      <p:sp>
        <p:nvSpPr>
          <p:cNvPr id="3" name="Content Placeholder 2">
            <a:extLst>
              <a:ext uri="{FF2B5EF4-FFF2-40B4-BE49-F238E27FC236}">
                <a16:creationId xmlns:a16="http://schemas.microsoft.com/office/drawing/2014/main" id="{0AB185F5-3F96-7A47-9BCA-430AC565C5A5}"/>
              </a:ext>
            </a:extLst>
          </p:cNvPr>
          <p:cNvSpPr>
            <a:spLocks noGrp="1"/>
          </p:cNvSpPr>
          <p:nvPr>
            <p:ph idx="1"/>
          </p:nvPr>
        </p:nvSpPr>
        <p:spPr/>
        <p:txBody>
          <a:bodyPr/>
          <a:lstStyle/>
          <a:p>
            <a:r>
              <a:rPr lang="en-US" dirty="0" err="1"/>
              <a:t>Làm</a:t>
            </a:r>
            <a:r>
              <a:rPr lang="en-US" dirty="0"/>
              <a:t> </a:t>
            </a:r>
            <a:r>
              <a:rPr lang="en-US" dirty="0" err="1"/>
              <a:t>quen</a:t>
            </a:r>
            <a:r>
              <a:rPr lang="en-US" dirty="0"/>
              <a:t> </a:t>
            </a:r>
            <a:r>
              <a:rPr lang="en-US" dirty="0" err="1"/>
              <a:t>với</a:t>
            </a:r>
            <a:r>
              <a:rPr lang="en-US" dirty="0"/>
              <a:t> artisan </a:t>
            </a:r>
          </a:p>
          <a:p>
            <a:r>
              <a:rPr lang="en-US" dirty="0" err="1"/>
              <a:t>Tìm</a:t>
            </a:r>
            <a:r>
              <a:rPr lang="en-US" dirty="0"/>
              <a:t> </a:t>
            </a:r>
            <a:r>
              <a:rPr lang="en-US" dirty="0" err="1"/>
              <a:t>hiểu</a:t>
            </a:r>
            <a:r>
              <a:rPr lang="en-US" dirty="0"/>
              <a:t> </a:t>
            </a:r>
            <a:r>
              <a:rPr lang="en-US" dirty="0" err="1"/>
              <a:t>cách</a:t>
            </a:r>
            <a:r>
              <a:rPr lang="en-US" dirty="0"/>
              <a:t> </a:t>
            </a:r>
            <a:r>
              <a:rPr lang="en-US" dirty="0" err="1"/>
              <a:t>cấu</a:t>
            </a:r>
            <a:r>
              <a:rPr lang="en-US" dirty="0"/>
              <a:t> </a:t>
            </a:r>
            <a:r>
              <a:rPr lang="en-US" dirty="0" err="1"/>
              <a:t>hình</a:t>
            </a:r>
            <a:r>
              <a:rPr lang="en-US" dirty="0"/>
              <a:t> routing </a:t>
            </a:r>
            <a:r>
              <a:rPr lang="en-US" dirty="0" err="1"/>
              <a:t>trong</a:t>
            </a:r>
            <a:r>
              <a:rPr lang="en-US" dirty="0"/>
              <a:t> Laravel </a:t>
            </a:r>
          </a:p>
          <a:p>
            <a:r>
              <a:rPr lang="en-US" dirty="0" err="1"/>
              <a:t>Làm</a:t>
            </a:r>
            <a:r>
              <a:rPr lang="en-US" dirty="0"/>
              <a:t> </a:t>
            </a:r>
            <a:r>
              <a:rPr lang="en-US" dirty="0" err="1"/>
              <a:t>quen</a:t>
            </a:r>
            <a:r>
              <a:rPr lang="en-US" dirty="0"/>
              <a:t> </a:t>
            </a:r>
            <a:r>
              <a:rPr lang="en-US" dirty="0" err="1"/>
              <a:t>với</a:t>
            </a:r>
            <a:r>
              <a:rPr lang="en-US" dirty="0"/>
              <a:t> view </a:t>
            </a:r>
            <a:r>
              <a:rPr lang="en-US" dirty="0" err="1"/>
              <a:t>và</a:t>
            </a:r>
            <a:r>
              <a:rPr lang="en-US" dirty="0"/>
              <a:t> template Engine</a:t>
            </a:r>
          </a:p>
        </p:txBody>
      </p:sp>
    </p:spTree>
    <p:extLst>
      <p:ext uri="{BB962C8B-B14F-4D97-AF65-F5344CB8AC3E}">
        <p14:creationId xmlns:p14="http://schemas.microsoft.com/office/powerpoint/2010/main" val="404966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F20B-3C6E-564F-8E06-C00E220F23C0}"/>
              </a:ext>
            </a:extLst>
          </p:cNvPr>
          <p:cNvSpPr>
            <a:spLocks noGrp="1"/>
          </p:cNvSpPr>
          <p:nvPr>
            <p:ph type="title"/>
          </p:nvPr>
        </p:nvSpPr>
        <p:spPr/>
        <p:txBody>
          <a:bodyPr/>
          <a:lstStyle/>
          <a:p>
            <a:r>
              <a:rPr lang="en-US" dirty="0" err="1"/>
              <a:t>Làm</a:t>
            </a:r>
            <a:r>
              <a:rPr lang="en-US" dirty="0"/>
              <a:t> </a:t>
            </a:r>
            <a:r>
              <a:rPr lang="en-US" dirty="0" err="1"/>
              <a:t>sao</a:t>
            </a:r>
            <a:r>
              <a:rPr lang="en-US" dirty="0"/>
              <a:t> </a:t>
            </a:r>
            <a:r>
              <a:rPr lang="en-US" dirty="0" err="1"/>
              <a:t>để</a:t>
            </a:r>
            <a:r>
              <a:rPr lang="en-US" dirty="0"/>
              <a:t> </a:t>
            </a:r>
            <a:r>
              <a:rPr lang="en-US" dirty="0" err="1"/>
              <a:t>sử</a:t>
            </a:r>
            <a:r>
              <a:rPr lang="en-US" dirty="0"/>
              <a:t> </a:t>
            </a:r>
            <a:r>
              <a:rPr lang="en-US" dirty="0" err="1"/>
              <a:t>dụng</a:t>
            </a:r>
            <a:r>
              <a:rPr lang="en-US" dirty="0"/>
              <a:t> artisan ?</a:t>
            </a:r>
          </a:p>
        </p:txBody>
      </p:sp>
      <p:sp>
        <p:nvSpPr>
          <p:cNvPr id="3" name="Content Placeholder 2">
            <a:extLst>
              <a:ext uri="{FF2B5EF4-FFF2-40B4-BE49-F238E27FC236}">
                <a16:creationId xmlns:a16="http://schemas.microsoft.com/office/drawing/2014/main" id="{951C2F1F-0901-2041-96BD-E2EA07E982B3}"/>
              </a:ext>
            </a:extLst>
          </p:cNvPr>
          <p:cNvSpPr>
            <a:spLocks noGrp="1"/>
          </p:cNvSpPr>
          <p:nvPr>
            <p:ph idx="1"/>
          </p:nvPr>
        </p:nvSpPr>
        <p:spPr/>
        <p:txBody>
          <a:bodyPr/>
          <a:lstStyle/>
          <a:p>
            <a:r>
              <a:rPr lang="en-US" dirty="0"/>
              <a:t>Artisan </a:t>
            </a:r>
            <a:r>
              <a:rPr lang="en-US" dirty="0" err="1"/>
              <a:t>đã</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sẵn</a:t>
            </a:r>
            <a:r>
              <a:rPr lang="en-US" dirty="0"/>
              <a:t> </a:t>
            </a:r>
            <a:r>
              <a:rPr lang="en-US" dirty="0" err="1"/>
              <a:t>trong</a:t>
            </a:r>
            <a:r>
              <a:rPr lang="en-US" dirty="0"/>
              <a:t> Laravel, </a:t>
            </a:r>
            <a:r>
              <a:rPr lang="en-US" dirty="0" err="1"/>
              <a:t>để</a:t>
            </a:r>
            <a:r>
              <a:rPr lang="en-US" dirty="0"/>
              <a:t> </a:t>
            </a:r>
            <a:r>
              <a:rPr lang="en-US" dirty="0" err="1"/>
              <a:t>sử</a:t>
            </a:r>
            <a:r>
              <a:rPr lang="en-US" dirty="0"/>
              <a:t> </a:t>
            </a:r>
            <a:r>
              <a:rPr lang="en-US" dirty="0" err="1"/>
              <a:t>dụng</a:t>
            </a:r>
            <a:r>
              <a:rPr lang="en-US" dirty="0"/>
              <a:t>, </a:t>
            </a:r>
            <a:r>
              <a:rPr lang="en-US" dirty="0" err="1"/>
              <a:t>người</a:t>
            </a:r>
            <a:r>
              <a:rPr lang="en-US" dirty="0"/>
              <a:t> </a:t>
            </a:r>
            <a:r>
              <a:rPr lang="en-US" dirty="0" err="1"/>
              <a:t>lập</a:t>
            </a:r>
            <a:r>
              <a:rPr lang="en-US" dirty="0"/>
              <a:t> </a:t>
            </a:r>
            <a:r>
              <a:rPr lang="en-US" dirty="0" err="1"/>
              <a:t>trình</a:t>
            </a:r>
            <a:r>
              <a:rPr lang="en-US" dirty="0"/>
              <a:t> </a:t>
            </a:r>
            <a:r>
              <a:rPr lang="en-US" dirty="0" err="1"/>
              <a:t>chỉ</a:t>
            </a:r>
            <a:r>
              <a:rPr lang="en-US" dirty="0"/>
              <a:t> </a:t>
            </a:r>
            <a:r>
              <a:rPr lang="en-US" dirty="0" err="1"/>
              <a:t>cần</a:t>
            </a:r>
            <a:r>
              <a:rPr lang="en-US" dirty="0"/>
              <a:t> </a:t>
            </a:r>
            <a:r>
              <a:rPr lang="en-US" dirty="0" err="1"/>
              <a:t>mở</a:t>
            </a:r>
            <a:r>
              <a:rPr lang="en-US" dirty="0"/>
              <a:t> terminal (mac) </a:t>
            </a:r>
            <a:r>
              <a:rPr lang="en-US" dirty="0" err="1"/>
              <a:t>hoặc</a:t>
            </a:r>
            <a:r>
              <a:rPr lang="en-US" dirty="0"/>
              <a:t> </a:t>
            </a:r>
            <a:r>
              <a:rPr lang="en-US" dirty="0" err="1"/>
              <a:t>cmd</a:t>
            </a:r>
            <a:r>
              <a:rPr lang="en-US" dirty="0"/>
              <a:t> (win), di </a:t>
            </a:r>
            <a:r>
              <a:rPr lang="en-US" dirty="0" err="1"/>
              <a:t>chuyển</a:t>
            </a:r>
            <a:r>
              <a:rPr lang="en-US" dirty="0"/>
              <a:t> con </a:t>
            </a:r>
            <a:r>
              <a:rPr lang="en-US" dirty="0" err="1"/>
              <a:t>trỏ</a:t>
            </a:r>
            <a:r>
              <a:rPr lang="en-US" dirty="0"/>
              <a:t> </a:t>
            </a:r>
            <a:r>
              <a:rPr lang="en-US" dirty="0" err="1"/>
              <a:t>vào</a:t>
            </a:r>
            <a:r>
              <a:rPr lang="en-US" dirty="0"/>
              <a:t> </a:t>
            </a:r>
            <a:r>
              <a:rPr lang="en-US" dirty="0" err="1"/>
              <a:t>thư</a:t>
            </a:r>
            <a:r>
              <a:rPr lang="en-US" dirty="0"/>
              <a:t> </a:t>
            </a:r>
            <a:r>
              <a:rPr lang="en-US" dirty="0" err="1"/>
              <a:t>mục</a:t>
            </a:r>
            <a:r>
              <a:rPr lang="en-US" dirty="0"/>
              <a:t> </a:t>
            </a:r>
            <a:r>
              <a:rPr lang="en-US" dirty="0" err="1"/>
              <a:t>dự</a:t>
            </a:r>
            <a:r>
              <a:rPr lang="en-US" dirty="0"/>
              <a:t> </a:t>
            </a:r>
            <a:r>
              <a:rPr lang="en-US" dirty="0" err="1"/>
              <a:t>án</a:t>
            </a:r>
            <a:r>
              <a:rPr lang="en-US" dirty="0"/>
              <a:t> </a:t>
            </a:r>
            <a:r>
              <a:rPr lang="en-US" dirty="0" err="1"/>
              <a:t>và</a:t>
            </a:r>
            <a:r>
              <a:rPr lang="en-US" dirty="0"/>
              <a:t> </a:t>
            </a:r>
            <a:r>
              <a:rPr lang="en-US" dirty="0" err="1"/>
              <a:t>gọi</a:t>
            </a:r>
            <a:r>
              <a:rPr lang="en-US" dirty="0"/>
              <a:t> </a:t>
            </a:r>
            <a:r>
              <a:rPr lang="en-US" dirty="0" err="1"/>
              <a:t>lệnh</a:t>
            </a:r>
            <a:r>
              <a:rPr lang="en-US" dirty="0"/>
              <a:t> </a:t>
            </a:r>
            <a:r>
              <a:rPr lang="en-US" dirty="0" err="1"/>
              <a:t>của</a:t>
            </a:r>
            <a:r>
              <a:rPr lang="en-US" dirty="0"/>
              <a:t> artisan</a:t>
            </a:r>
          </a:p>
          <a:p>
            <a:r>
              <a:rPr lang="en-US" dirty="0" err="1"/>
              <a:t>Lập</a:t>
            </a:r>
            <a:r>
              <a:rPr lang="en-US" dirty="0"/>
              <a:t> </a:t>
            </a:r>
            <a:r>
              <a:rPr lang="en-US" dirty="0" err="1"/>
              <a:t>trình</a:t>
            </a:r>
            <a:r>
              <a:rPr lang="en-US" dirty="0"/>
              <a:t> </a:t>
            </a:r>
            <a:r>
              <a:rPr lang="en-US" dirty="0" err="1"/>
              <a:t>viên</a:t>
            </a:r>
            <a:r>
              <a:rPr lang="en-US" dirty="0"/>
              <a:t> </a:t>
            </a:r>
            <a:r>
              <a:rPr lang="en-US" dirty="0" err="1"/>
              <a:t>nên</a:t>
            </a:r>
            <a:r>
              <a:rPr lang="en-US" dirty="0"/>
              <a:t> </a:t>
            </a:r>
            <a:r>
              <a:rPr lang="en-US" dirty="0" err="1"/>
              <a:t>nhớ</a:t>
            </a:r>
            <a:r>
              <a:rPr lang="en-US" dirty="0"/>
              <a:t> </a:t>
            </a:r>
            <a:r>
              <a:rPr lang="en-US" dirty="0" err="1"/>
              <a:t>một</a:t>
            </a:r>
            <a:r>
              <a:rPr lang="en-US" dirty="0"/>
              <a:t> </a:t>
            </a:r>
            <a:r>
              <a:rPr lang="en-US" dirty="0" err="1"/>
              <a:t>số</a:t>
            </a:r>
            <a:r>
              <a:rPr lang="en-US" dirty="0"/>
              <a:t> </a:t>
            </a:r>
            <a:r>
              <a:rPr lang="en-US" dirty="0" err="1"/>
              <a:t>các</a:t>
            </a:r>
            <a:r>
              <a:rPr lang="en-US" dirty="0"/>
              <a:t> </a:t>
            </a:r>
            <a:r>
              <a:rPr lang="en-US" dirty="0" err="1"/>
              <a:t>lệnh</a:t>
            </a:r>
            <a:r>
              <a:rPr lang="en-US" dirty="0"/>
              <a:t> </a:t>
            </a:r>
            <a:r>
              <a:rPr lang="en-US" dirty="0" err="1"/>
              <a:t>cơ</a:t>
            </a:r>
            <a:r>
              <a:rPr lang="en-US" dirty="0"/>
              <a:t> </a:t>
            </a:r>
            <a:r>
              <a:rPr lang="en-US" dirty="0" err="1"/>
              <a:t>bản</a:t>
            </a:r>
            <a:r>
              <a:rPr lang="en-US" dirty="0"/>
              <a:t> </a:t>
            </a:r>
            <a:r>
              <a:rPr lang="en-US" dirty="0" err="1"/>
              <a:t>cũng</a:t>
            </a:r>
            <a:r>
              <a:rPr lang="en-US" dirty="0"/>
              <a:t> </a:t>
            </a:r>
            <a:r>
              <a:rPr lang="en-US" dirty="0" err="1"/>
              <a:t>như</a:t>
            </a:r>
            <a:r>
              <a:rPr lang="en-US" dirty="0"/>
              <a:t> </a:t>
            </a:r>
            <a:r>
              <a:rPr lang="en-US" dirty="0" err="1"/>
              <a:t>tham</a:t>
            </a:r>
            <a:r>
              <a:rPr lang="en-US" dirty="0"/>
              <a:t> </a:t>
            </a:r>
            <a:r>
              <a:rPr lang="en-US" dirty="0" err="1"/>
              <a:t>số</a:t>
            </a:r>
            <a:r>
              <a:rPr lang="en-US" dirty="0"/>
              <a:t> </a:t>
            </a:r>
            <a:r>
              <a:rPr lang="en-US" dirty="0" err="1"/>
              <a:t>của</a:t>
            </a:r>
            <a:r>
              <a:rPr lang="en-US" dirty="0"/>
              <a:t> artisan, </a:t>
            </a:r>
            <a:r>
              <a:rPr lang="en-US" dirty="0" err="1"/>
              <a:t>nếu</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quên</a:t>
            </a:r>
            <a:r>
              <a:rPr lang="en-US" dirty="0"/>
              <a:t>, </a:t>
            </a:r>
            <a:r>
              <a:rPr lang="en-US" dirty="0" err="1"/>
              <a:t>chỉ</a:t>
            </a:r>
            <a:r>
              <a:rPr lang="en-US" dirty="0"/>
              <a:t> </a:t>
            </a:r>
            <a:r>
              <a:rPr lang="en-US" dirty="0" err="1"/>
              <a:t>cần</a:t>
            </a:r>
            <a:r>
              <a:rPr lang="en-US" dirty="0"/>
              <a:t> </a:t>
            </a:r>
            <a:r>
              <a:rPr lang="en-US" dirty="0" err="1"/>
              <a:t>gõ</a:t>
            </a:r>
            <a:r>
              <a:rPr lang="en-US" dirty="0"/>
              <a:t> </a:t>
            </a:r>
            <a:r>
              <a:rPr lang="en-US" dirty="0" err="1"/>
              <a:t>lệnh</a:t>
            </a:r>
            <a:r>
              <a:rPr lang="en-US" dirty="0"/>
              <a:t> “php artisan” , </a:t>
            </a:r>
            <a:r>
              <a:rPr lang="en-US" dirty="0" err="1"/>
              <a:t>lúc</a:t>
            </a:r>
            <a:r>
              <a:rPr lang="en-US" dirty="0"/>
              <a:t> </a:t>
            </a:r>
            <a:r>
              <a:rPr lang="en-US" dirty="0" err="1"/>
              <a:t>này</a:t>
            </a:r>
            <a:r>
              <a:rPr lang="en-US" dirty="0"/>
              <a:t> artisan </a:t>
            </a:r>
            <a:r>
              <a:rPr lang="en-US" dirty="0" err="1"/>
              <a:t>sẽ</a:t>
            </a:r>
            <a:r>
              <a:rPr lang="en-US" dirty="0"/>
              <a:t> </a:t>
            </a:r>
            <a:r>
              <a:rPr lang="en-US" dirty="0" err="1"/>
              <a:t>liệt</a:t>
            </a:r>
            <a:r>
              <a:rPr lang="en-US" dirty="0"/>
              <a:t> </a:t>
            </a:r>
            <a:r>
              <a:rPr lang="en-US" dirty="0" err="1"/>
              <a:t>kê</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lệnh</a:t>
            </a:r>
            <a:r>
              <a:rPr lang="en-US" dirty="0"/>
              <a:t> </a:t>
            </a:r>
            <a:r>
              <a:rPr lang="en-US" dirty="0" err="1"/>
              <a:t>và</a:t>
            </a:r>
            <a:r>
              <a:rPr lang="en-US" dirty="0"/>
              <a:t> </a:t>
            </a:r>
            <a:r>
              <a:rPr lang="en-US" dirty="0" err="1"/>
              <a:t>tham</a:t>
            </a:r>
            <a:r>
              <a:rPr lang="en-US" dirty="0"/>
              <a:t> </a:t>
            </a:r>
            <a:r>
              <a:rPr lang="en-US" dirty="0" err="1"/>
              <a:t>số</a:t>
            </a:r>
            <a:r>
              <a:rPr lang="en-US" dirty="0"/>
              <a:t> </a:t>
            </a:r>
            <a:r>
              <a:rPr lang="en-US" dirty="0" err="1"/>
              <a:t>cũng</a:t>
            </a:r>
            <a:r>
              <a:rPr lang="en-US" dirty="0"/>
              <a:t> </a:t>
            </a:r>
            <a:r>
              <a:rPr lang="en-US" dirty="0" err="1"/>
              <a:t>như</a:t>
            </a:r>
            <a:r>
              <a:rPr lang="en-US" dirty="0"/>
              <a:t> </a:t>
            </a:r>
            <a:r>
              <a:rPr lang="en-US" dirty="0" err="1"/>
              <a:t>giải</a:t>
            </a:r>
            <a:r>
              <a:rPr lang="en-US" dirty="0"/>
              <a:t> </a:t>
            </a:r>
            <a:r>
              <a:rPr lang="en-US" dirty="0" err="1"/>
              <a:t>nghĩa</a:t>
            </a:r>
            <a:r>
              <a:rPr lang="en-US" dirty="0"/>
              <a:t> </a:t>
            </a:r>
            <a:r>
              <a:rPr lang="en-US" dirty="0" err="1"/>
              <a:t>của</a:t>
            </a:r>
            <a:r>
              <a:rPr lang="en-US" dirty="0"/>
              <a:t> </a:t>
            </a:r>
            <a:r>
              <a:rPr lang="en-US" dirty="0" err="1"/>
              <a:t>các</a:t>
            </a:r>
            <a:r>
              <a:rPr lang="en-US" dirty="0"/>
              <a:t> </a:t>
            </a:r>
            <a:r>
              <a:rPr lang="en-US" dirty="0" err="1"/>
              <a:t>lệnh</a:t>
            </a:r>
            <a:r>
              <a:rPr lang="en-US" dirty="0"/>
              <a:t> </a:t>
            </a:r>
            <a:r>
              <a:rPr lang="en-US" dirty="0" err="1"/>
              <a:t>đó</a:t>
            </a:r>
            <a:endParaRPr lang="en-US" dirty="0"/>
          </a:p>
        </p:txBody>
      </p:sp>
    </p:spTree>
    <p:extLst>
      <p:ext uri="{BB962C8B-B14F-4D97-AF65-F5344CB8AC3E}">
        <p14:creationId xmlns:p14="http://schemas.microsoft.com/office/powerpoint/2010/main" val="59524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A3E1-8F05-DA42-ABFE-64D03C1B2327}"/>
              </a:ext>
            </a:extLst>
          </p:cNvPr>
          <p:cNvSpPr>
            <a:spLocks noGrp="1"/>
          </p:cNvSpPr>
          <p:nvPr>
            <p:ph type="title"/>
          </p:nvPr>
        </p:nvSpPr>
        <p:spPr/>
        <p:txBody>
          <a:bodyPr/>
          <a:lstStyle/>
          <a:p>
            <a:r>
              <a:rPr lang="en-US" dirty="0"/>
              <a:t>Artisan - </a:t>
            </a:r>
            <a:r>
              <a:rPr lang="en-US" dirty="0" err="1"/>
              <a:t>Lệnh</a:t>
            </a:r>
            <a:r>
              <a:rPr lang="en-US" dirty="0"/>
              <a:t> make</a:t>
            </a:r>
          </a:p>
        </p:txBody>
      </p:sp>
      <p:sp>
        <p:nvSpPr>
          <p:cNvPr id="3" name="Content Placeholder 2">
            <a:extLst>
              <a:ext uri="{FF2B5EF4-FFF2-40B4-BE49-F238E27FC236}">
                <a16:creationId xmlns:a16="http://schemas.microsoft.com/office/drawing/2014/main" id="{0AABEAA4-78D5-C643-9708-B6B4C65A4D0E}"/>
              </a:ext>
            </a:extLst>
          </p:cNvPr>
          <p:cNvSpPr>
            <a:spLocks noGrp="1"/>
          </p:cNvSpPr>
          <p:nvPr>
            <p:ph idx="1"/>
          </p:nvPr>
        </p:nvSpPr>
        <p:spPr/>
        <p:txBody>
          <a:bodyPr/>
          <a:lstStyle/>
          <a:p>
            <a:r>
              <a:rPr lang="en-US" dirty="0" err="1"/>
              <a:t>Lệnh</a:t>
            </a:r>
            <a:r>
              <a:rPr lang="en-US" dirty="0"/>
              <a:t> make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tạo</a:t>
            </a:r>
            <a:r>
              <a:rPr lang="en-US" dirty="0"/>
              <a:t> </a:t>
            </a:r>
            <a:r>
              <a:rPr lang="en-US" dirty="0" err="1"/>
              <a:t>các</a:t>
            </a:r>
            <a:r>
              <a:rPr lang="en-US" dirty="0"/>
              <a:t> </a:t>
            </a:r>
            <a:r>
              <a:rPr lang="en-US" dirty="0" err="1"/>
              <a:t>lớp</a:t>
            </a:r>
            <a:r>
              <a:rPr lang="en-US" dirty="0"/>
              <a:t> </a:t>
            </a:r>
            <a:r>
              <a:rPr lang="en-US" dirty="0" err="1"/>
              <a:t>teamplate</a:t>
            </a:r>
            <a:r>
              <a:rPr lang="en-US" dirty="0"/>
              <a:t> </a:t>
            </a:r>
            <a:r>
              <a:rPr lang="en-US" dirty="0" err="1"/>
              <a:t>cho</a:t>
            </a:r>
            <a:r>
              <a:rPr lang="en-US" dirty="0"/>
              <a:t> model, controller, event, factory, migration, </a:t>
            </a:r>
            <a:r>
              <a:rPr lang="en-US" dirty="0" err="1"/>
              <a:t>vvvv</a:t>
            </a:r>
            <a:endParaRPr lang="en-US" dirty="0"/>
          </a:p>
          <a:p>
            <a:r>
              <a:rPr lang="en-US" dirty="0" err="1"/>
              <a:t>Đây</a:t>
            </a:r>
            <a:r>
              <a:rPr lang="en-US" dirty="0"/>
              <a:t> </a:t>
            </a:r>
            <a:r>
              <a:rPr lang="en-US" dirty="0" err="1"/>
              <a:t>là</a:t>
            </a:r>
            <a:r>
              <a:rPr lang="en-US" dirty="0"/>
              <a:t> </a:t>
            </a:r>
            <a:r>
              <a:rPr lang="en-US" dirty="0" err="1"/>
              <a:t>lệnh</a:t>
            </a:r>
            <a:r>
              <a:rPr lang="en-US" dirty="0"/>
              <a:t> </a:t>
            </a:r>
            <a:r>
              <a:rPr lang="en-US" dirty="0" err="1"/>
              <a:t>được</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nhất</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 </a:t>
            </a:r>
          </a:p>
          <a:p>
            <a:r>
              <a:rPr lang="en-US" dirty="0" err="1"/>
              <a:t>Ví</a:t>
            </a:r>
            <a:r>
              <a:rPr lang="en-US" dirty="0"/>
              <a:t> </a:t>
            </a:r>
            <a:r>
              <a:rPr lang="en-US" dirty="0" err="1"/>
              <a:t>dụ</a:t>
            </a:r>
            <a:r>
              <a:rPr lang="en-US" dirty="0"/>
              <a:t>: </a:t>
            </a:r>
          </a:p>
          <a:p>
            <a:r>
              <a:rPr lang="en-US" dirty="0"/>
              <a:t>php artisan </a:t>
            </a:r>
            <a:r>
              <a:rPr lang="en-US" dirty="0" err="1"/>
              <a:t>make:controller</a:t>
            </a:r>
            <a:r>
              <a:rPr lang="en-US" dirty="0"/>
              <a:t> &lt;</a:t>
            </a:r>
            <a:r>
              <a:rPr lang="en-US" dirty="0" err="1"/>
              <a:t>controller_name</a:t>
            </a:r>
            <a:r>
              <a:rPr lang="en-US" dirty="0"/>
              <a:t>&gt;</a:t>
            </a:r>
          </a:p>
          <a:p>
            <a:r>
              <a:rPr lang="en-US" dirty="0"/>
              <a:t>php artisan </a:t>
            </a:r>
            <a:r>
              <a:rPr lang="en-US" dirty="0" err="1"/>
              <a:t>make:model</a:t>
            </a:r>
            <a:r>
              <a:rPr lang="en-US" dirty="0"/>
              <a:t> &lt;</a:t>
            </a:r>
            <a:r>
              <a:rPr lang="en-US" dirty="0" err="1"/>
              <a:t>model_name</a:t>
            </a:r>
            <a:r>
              <a:rPr lang="en-US" dirty="0"/>
              <a:t>&gt;</a:t>
            </a:r>
          </a:p>
        </p:txBody>
      </p:sp>
    </p:spTree>
    <p:extLst>
      <p:ext uri="{BB962C8B-B14F-4D97-AF65-F5344CB8AC3E}">
        <p14:creationId xmlns:p14="http://schemas.microsoft.com/office/powerpoint/2010/main" val="315914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54BB-3E93-6043-9785-5168A11E11BE}"/>
              </a:ext>
            </a:extLst>
          </p:cNvPr>
          <p:cNvSpPr>
            <a:spLocks noGrp="1"/>
          </p:cNvSpPr>
          <p:nvPr>
            <p:ph type="title"/>
          </p:nvPr>
        </p:nvSpPr>
        <p:spPr/>
        <p:txBody>
          <a:bodyPr/>
          <a:lstStyle/>
          <a:p>
            <a:r>
              <a:rPr lang="en-US" dirty="0"/>
              <a:t>Artisan - </a:t>
            </a:r>
            <a:r>
              <a:rPr lang="en-US" dirty="0" err="1"/>
              <a:t>Lệnh</a:t>
            </a:r>
            <a:r>
              <a:rPr lang="en-US" dirty="0"/>
              <a:t> config</a:t>
            </a:r>
          </a:p>
        </p:txBody>
      </p:sp>
      <p:sp>
        <p:nvSpPr>
          <p:cNvPr id="3" name="Content Placeholder 2">
            <a:extLst>
              <a:ext uri="{FF2B5EF4-FFF2-40B4-BE49-F238E27FC236}">
                <a16:creationId xmlns:a16="http://schemas.microsoft.com/office/drawing/2014/main" id="{AAD5953B-9CDB-CA44-AA30-29B420F996F2}"/>
              </a:ext>
            </a:extLst>
          </p:cNvPr>
          <p:cNvSpPr>
            <a:spLocks noGrp="1"/>
          </p:cNvSpPr>
          <p:nvPr>
            <p:ph idx="1"/>
          </p:nvPr>
        </p:nvSpPr>
        <p:spPr/>
        <p:txBody>
          <a:bodyPr/>
          <a:lstStyle/>
          <a:p>
            <a:r>
              <a:rPr lang="en-US" dirty="0"/>
              <a:t>Laravel </a:t>
            </a:r>
            <a:r>
              <a:rPr lang="en-US" dirty="0" err="1"/>
              <a:t>sử</a:t>
            </a:r>
            <a:r>
              <a:rPr lang="en-US" dirty="0"/>
              <a:t> </a:t>
            </a:r>
            <a:r>
              <a:rPr lang="en-US" dirty="0" err="1"/>
              <a:t>dụng</a:t>
            </a:r>
            <a:r>
              <a:rPr lang="en-US" dirty="0"/>
              <a:t> cache </a:t>
            </a:r>
            <a:r>
              <a:rPr lang="en-US" dirty="0" err="1"/>
              <a:t>rất</a:t>
            </a:r>
            <a:r>
              <a:rPr lang="en-US" dirty="0"/>
              <a:t> </a:t>
            </a:r>
            <a:r>
              <a:rPr lang="en-US" dirty="0" err="1"/>
              <a:t>nhiều</a:t>
            </a:r>
            <a:r>
              <a:rPr lang="en-US" dirty="0"/>
              <a:t>, </a:t>
            </a:r>
            <a:r>
              <a:rPr lang="en-US" dirty="0" err="1"/>
              <a:t>mục</a:t>
            </a:r>
            <a:r>
              <a:rPr lang="en-US" dirty="0"/>
              <a:t> </a:t>
            </a:r>
            <a:r>
              <a:rPr lang="en-US" dirty="0" err="1"/>
              <a:t>đích</a:t>
            </a:r>
            <a:r>
              <a:rPr lang="en-US" dirty="0"/>
              <a:t> </a:t>
            </a:r>
            <a:r>
              <a:rPr lang="en-US" dirty="0" err="1"/>
              <a:t>để</a:t>
            </a:r>
            <a:r>
              <a:rPr lang="en-US" dirty="0"/>
              <a:t> </a:t>
            </a:r>
            <a:r>
              <a:rPr lang="en-US" dirty="0" err="1"/>
              <a:t>tối</a:t>
            </a:r>
            <a:r>
              <a:rPr lang="en-US" dirty="0"/>
              <a:t> </a:t>
            </a:r>
            <a:r>
              <a:rPr lang="en-US" dirty="0" err="1"/>
              <a:t>ưu</a:t>
            </a:r>
            <a:r>
              <a:rPr lang="en-US" dirty="0"/>
              <a:t> </a:t>
            </a:r>
            <a:r>
              <a:rPr lang="en-US" dirty="0" err="1"/>
              <a:t>tốc</a:t>
            </a:r>
            <a:r>
              <a:rPr lang="en-US" dirty="0"/>
              <a:t> </a:t>
            </a:r>
            <a:r>
              <a:rPr lang="en-US" dirty="0" err="1"/>
              <a:t>độ</a:t>
            </a:r>
            <a:r>
              <a:rPr lang="en-US" dirty="0"/>
              <a:t> </a:t>
            </a:r>
            <a:r>
              <a:rPr lang="en-US" dirty="0" err="1"/>
              <a:t>và</a:t>
            </a:r>
            <a:r>
              <a:rPr lang="en-US" dirty="0"/>
              <a:t> </a:t>
            </a:r>
            <a:r>
              <a:rPr lang="en-US" dirty="0" err="1"/>
              <a:t>lưu</a:t>
            </a:r>
            <a:r>
              <a:rPr lang="en-US" dirty="0"/>
              <a:t> </a:t>
            </a:r>
            <a:r>
              <a:rPr lang="en-US" dirty="0" err="1"/>
              <a:t>lượng</a:t>
            </a:r>
            <a:r>
              <a:rPr lang="en-US" dirty="0"/>
              <a:t> </a:t>
            </a:r>
            <a:r>
              <a:rPr lang="en-US" dirty="0" err="1"/>
              <a:t>truy</a:t>
            </a:r>
            <a:r>
              <a:rPr lang="en-US" dirty="0"/>
              <a:t> </a:t>
            </a:r>
            <a:r>
              <a:rPr lang="en-US" dirty="0" err="1"/>
              <a:t>cập</a:t>
            </a:r>
            <a:endParaRPr lang="en-US" dirty="0"/>
          </a:p>
          <a:p>
            <a:r>
              <a:rPr lang="en-US" dirty="0"/>
              <a:t>Laravel cache </a:t>
            </a:r>
            <a:r>
              <a:rPr lang="en-US" dirty="0" err="1"/>
              <a:t>cả</a:t>
            </a:r>
            <a:r>
              <a:rPr lang="en-US" dirty="0"/>
              <a:t> </a:t>
            </a:r>
            <a:r>
              <a:rPr lang="en-US" dirty="0" err="1"/>
              <a:t>các</a:t>
            </a:r>
            <a:r>
              <a:rPr lang="en-US" dirty="0"/>
              <a:t> file </a:t>
            </a:r>
            <a:r>
              <a:rPr lang="en-US" dirty="0" err="1"/>
              <a:t>cấu</a:t>
            </a:r>
            <a:r>
              <a:rPr lang="en-US" dirty="0"/>
              <a:t> </a:t>
            </a:r>
            <a:r>
              <a:rPr lang="en-US" dirty="0" err="1"/>
              <a:t>hình</a:t>
            </a:r>
            <a:r>
              <a:rPr lang="en-US" dirty="0"/>
              <a:t>, do </a:t>
            </a:r>
            <a:r>
              <a:rPr lang="en-US" dirty="0" err="1"/>
              <a:t>đó</a:t>
            </a:r>
            <a:r>
              <a:rPr lang="en-US" dirty="0"/>
              <a:t> </a:t>
            </a:r>
            <a:r>
              <a:rPr lang="en-US" dirty="0" err="1"/>
              <a:t>nhiều</a:t>
            </a:r>
            <a:r>
              <a:rPr lang="en-US" dirty="0"/>
              <a:t> </a:t>
            </a:r>
            <a:r>
              <a:rPr lang="en-US" dirty="0" err="1"/>
              <a:t>lúc</a:t>
            </a:r>
            <a:r>
              <a:rPr lang="en-US" dirty="0"/>
              <a:t> </a:t>
            </a:r>
            <a:r>
              <a:rPr lang="en-US" dirty="0" err="1"/>
              <a:t>cấu</a:t>
            </a:r>
            <a:r>
              <a:rPr lang="en-US" dirty="0"/>
              <a:t> </a:t>
            </a:r>
            <a:r>
              <a:rPr lang="en-US" dirty="0" err="1"/>
              <a:t>hình</a:t>
            </a:r>
            <a:r>
              <a:rPr lang="en-US" dirty="0"/>
              <a:t> </a:t>
            </a:r>
            <a:r>
              <a:rPr lang="en-US" dirty="0" err="1"/>
              <a:t>mới</a:t>
            </a:r>
            <a:r>
              <a:rPr lang="en-US" dirty="0"/>
              <a:t> </a:t>
            </a:r>
            <a:r>
              <a:rPr lang="en-US" dirty="0" err="1"/>
              <a:t>sẽ</a:t>
            </a:r>
            <a:r>
              <a:rPr lang="en-US" dirty="0"/>
              <a:t> </a:t>
            </a:r>
            <a:r>
              <a:rPr lang="en-US" dirty="0" err="1"/>
              <a:t>không</a:t>
            </a:r>
            <a:r>
              <a:rPr lang="en-US" dirty="0"/>
              <a:t> </a:t>
            </a:r>
            <a:r>
              <a:rPr lang="en-US" dirty="0" err="1"/>
              <a:t>nhận</a:t>
            </a:r>
            <a:r>
              <a:rPr lang="en-US" dirty="0"/>
              <a:t> ra </a:t>
            </a:r>
            <a:r>
              <a:rPr lang="en-US" dirty="0" err="1"/>
              <a:t>được</a:t>
            </a:r>
            <a:r>
              <a:rPr lang="en-US" dirty="0"/>
              <a:t> </a:t>
            </a:r>
          </a:p>
          <a:p>
            <a:r>
              <a:rPr lang="en-US" dirty="0" err="1"/>
              <a:t>Để</a:t>
            </a:r>
            <a:r>
              <a:rPr lang="en-US" dirty="0"/>
              <a:t> </a:t>
            </a:r>
            <a:r>
              <a:rPr lang="en-US" dirty="0" err="1"/>
              <a:t>xoá</a:t>
            </a:r>
            <a:r>
              <a:rPr lang="en-US" dirty="0"/>
              <a:t> cache, </a:t>
            </a:r>
            <a:r>
              <a:rPr lang="en-US" dirty="0" err="1"/>
              <a:t>sử</a:t>
            </a:r>
            <a:r>
              <a:rPr lang="en-US" dirty="0"/>
              <a:t> </a:t>
            </a:r>
            <a:r>
              <a:rPr lang="en-US" dirty="0" err="1"/>
              <a:t>dụng</a:t>
            </a:r>
            <a:r>
              <a:rPr lang="en-US" dirty="0"/>
              <a:t> </a:t>
            </a:r>
            <a:r>
              <a:rPr lang="en-US" dirty="0" err="1"/>
              <a:t>lệnh</a:t>
            </a:r>
            <a:r>
              <a:rPr lang="en-US" dirty="0"/>
              <a:t> php artisan </a:t>
            </a:r>
            <a:r>
              <a:rPr lang="en-US" dirty="0" err="1"/>
              <a:t>config:clear</a:t>
            </a:r>
            <a:r>
              <a:rPr lang="en-US" dirty="0"/>
              <a:t> </a:t>
            </a:r>
          </a:p>
          <a:p>
            <a:r>
              <a:rPr lang="en-US" dirty="0" err="1"/>
              <a:t>Để</a:t>
            </a:r>
            <a:r>
              <a:rPr lang="en-US" dirty="0"/>
              <a:t> </a:t>
            </a:r>
            <a:r>
              <a:rPr lang="en-US" dirty="0" err="1"/>
              <a:t>tạo</a:t>
            </a:r>
            <a:r>
              <a:rPr lang="en-US" dirty="0"/>
              <a:t> cache </a:t>
            </a:r>
            <a:r>
              <a:rPr lang="en-US" dirty="0" err="1"/>
              <a:t>cho</a:t>
            </a:r>
            <a:r>
              <a:rPr lang="en-US" dirty="0"/>
              <a:t> file config </a:t>
            </a:r>
            <a:r>
              <a:rPr lang="en-US" dirty="0" err="1"/>
              <a:t>sử</a:t>
            </a:r>
            <a:r>
              <a:rPr lang="en-US" dirty="0"/>
              <a:t> </a:t>
            </a:r>
            <a:r>
              <a:rPr lang="en-US" dirty="0" err="1"/>
              <a:t>dụng</a:t>
            </a:r>
            <a:r>
              <a:rPr lang="en-US" dirty="0"/>
              <a:t> </a:t>
            </a:r>
            <a:r>
              <a:rPr lang="en-US" dirty="0" err="1"/>
              <a:t>lệnh</a:t>
            </a:r>
            <a:r>
              <a:rPr lang="en-US" dirty="0"/>
              <a:t> php artisan </a:t>
            </a:r>
            <a:r>
              <a:rPr lang="en-US" dirty="0" err="1"/>
              <a:t>config:cache</a:t>
            </a:r>
            <a:endParaRPr lang="en-US" dirty="0"/>
          </a:p>
        </p:txBody>
      </p:sp>
    </p:spTree>
    <p:extLst>
      <p:ext uri="{BB962C8B-B14F-4D97-AF65-F5344CB8AC3E}">
        <p14:creationId xmlns:p14="http://schemas.microsoft.com/office/powerpoint/2010/main" val="13195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90E7-60EA-974D-B0F5-3D10D6757C10}"/>
              </a:ext>
            </a:extLst>
          </p:cNvPr>
          <p:cNvSpPr>
            <a:spLocks noGrp="1"/>
          </p:cNvSpPr>
          <p:nvPr>
            <p:ph type="title"/>
          </p:nvPr>
        </p:nvSpPr>
        <p:spPr/>
        <p:txBody>
          <a:bodyPr/>
          <a:lstStyle/>
          <a:p>
            <a:r>
              <a:rPr lang="en-US" dirty="0"/>
              <a:t>Artisan - </a:t>
            </a:r>
            <a:r>
              <a:rPr lang="en-US" dirty="0" err="1"/>
              <a:t>Lệnh</a:t>
            </a:r>
            <a:r>
              <a:rPr lang="en-US" dirty="0"/>
              <a:t> cache</a:t>
            </a:r>
          </a:p>
        </p:txBody>
      </p:sp>
      <p:sp>
        <p:nvSpPr>
          <p:cNvPr id="3" name="Content Placeholder 2">
            <a:extLst>
              <a:ext uri="{FF2B5EF4-FFF2-40B4-BE49-F238E27FC236}">
                <a16:creationId xmlns:a16="http://schemas.microsoft.com/office/drawing/2014/main" id="{73058D5A-3E81-DE40-8D11-4D2081C9A9A7}"/>
              </a:ext>
            </a:extLst>
          </p:cNvPr>
          <p:cNvSpPr>
            <a:spLocks noGrp="1"/>
          </p:cNvSpPr>
          <p:nvPr>
            <p:ph idx="1"/>
          </p:nvPr>
        </p:nvSpPr>
        <p:spPr>
          <a:xfrm>
            <a:off x="924674" y="2222287"/>
            <a:ext cx="10448612" cy="1206713"/>
          </a:xfrm>
        </p:spPr>
        <p:txBody>
          <a:bodyPr>
            <a:normAutofit/>
          </a:bodyPr>
          <a:lstStyle/>
          <a:p>
            <a:r>
              <a:rPr lang="en-US" dirty="0" err="1"/>
              <a:t>Xoá</a:t>
            </a:r>
            <a:r>
              <a:rPr lang="en-US" dirty="0"/>
              <a:t> router cache</a:t>
            </a:r>
          </a:p>
          <a:p>
            <a:endParaRPr lang="en-US" dirty="0"/>
          </a:p>
          <a:p>
            <a:endParaRPr lang="en-US" dirty="0"/>
          </a:p>
        </p:txBody>
      </p:sp>
      <p:sp>
        <p:nvSpPr>
          <p:cNvPr id="4" name="Rectangle 3">
            <a:extLst>
              <a:ext uri="{FF2B5EF4-FFF2-40B4-BE49-F238E27FC236}">
                <a16:creationId xmlns:a16="http://schemas.microsoft.com/office/drawing/2014/main" id="{66B04F87-B04F-7D45-9AD7-6F82970BB6EB}"/>
              </a:ext>
            </a:extLst>
          </p:cNvPr>
          <p:cNvSpPr/>
          <p:nvPr/>
        </p:nvSpPr>
        <p:spPr>
          <a:xfrm>
            <a:off x="924672" y="2748338"/>
            <a:ext cx="7726167" cy="8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t>
            </a:r>
            <a:r>
              <a:rPr lang="en-VN" b="1" dirty="0"/>
              <a:t>hp artisan route:clear</a:t>
            </a:r>
          </a:p>
        </p:txBody>
      </p:sp>
      <p:sp>
        <p:nvSpPr>
          <p:cNvPr id="5" name="Content Placeholder 2">
            <a:extLst>
              <a:ext uri="{FF2B5EF4-FFF2-40B4-BE49-F238E27FC236}">
                <a16:creationId xmlns:a16="http://schemas.microsoft.com/office/drawing/2014/main" id="{FB752AB2-731C-EA40-AC48-427BD5B2D1F7}"/>
              </a:ext>
            </a:extLst>
          </p:cNvPr>
          <p:cNvSpPr txBox="1">
            <a:spLocks/>
          </p:cNvSpPr>
          <p:nvPr/>
        </p:nvSpPr>
        <p:spPr>
          <a:xfrm>
            <a:off x="810000" y="3683284"/>
            <a:ext cx="10448612" cy="12067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Xoá</a:t>
            </a:r>
            <a:r>
              <a:rPr lang="en-US" dirty="0"/>
              <a:t> view cache</a:t>
            </a:r>
          </a:p>
          <a:p>
            <a:endParaRPr lang="en-US" dirty="0"/>
          </a:p>
        </p:txBody>
      </p:sp>
      <p:sp>
        <p:nvSpPr>
          <p:cNvPr id="6" name="Rectangle 5">
            <a:extLst>
              <a:ext uri="{FF2B5EF4-FFF2-40B4-BE49-F238E27FC236}">
                <a16:creationId xmlns:a16="http://schemas.microsoft.com/office/drawing/2014/main" id="{E261133A-A354-2645-ABDC-E94684662F4F}"/>
              </a:ext>
            </a:extLst>
          </p:cNvPr>
          <p:cNvSpPr/>
          <p:nvPr/>
        </p:nvSpPr>
        <p:spPr>
          <a:xfrm>
            <a:off x="924673" y="4291526"/>
            <a:ext cx="7726167" cy="8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t>
            </a:r>
            <a:r>
              <a:rPr lang="en-VN" b="1" dirty="0"/>
              <a:t>hp artisan view:clear</a:t>
            </a:r>
          </a:p>
        </p:txBody>
      </p:sp>
      <p:sp>
        <p:nvSpPr>
          <p:cNvPr id="8" name="Content Placeholder 2">
            <a:extLst>
              <a:ext uri="{FF2B5EF4-FFF2-40B4-BE49-F238E27FC236}">
                <a16:creationId xmlns:a16="http://schemas.microsoft.com/office/drawing/2014/main" id="{59AC511E-8611-A646-BD88-022549E037B4}"/>
              </a:ext>
            </a:extLst>
          </p:cNvPr>
          <p:cNvSpPr txBox="1">
            <a:spLocks/>
          </p:cNvSpPr>
          <p:nvPr/>
        </p:nvSpPr>
        <p:spPr>
          <a:xfrm>
            <a:off x="818715" y="4972188"/>
            <a:ext cx="10448612" cy="12067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Xoá</a:t>
            </a:r>
            <a:r>
              <a:rPr lang="en-US" dirty="0"/>
              <a:t> </a:t>
            </a:r>
            <a:r>
              <a:rPr lang="en-US" dirty="0" err="1"/>
              <a:t>toàn</a:t>
            </a:r>
            <a:r>
              <a:rPr lang="en-US" dirty="0"/>
              <a:t> </a:t>
            </a:r>
            <a:r>
              <a:rPr lang="en-US" dirty="0" err="1"/>
              <a:t>bộ</a:t>
            </a:r>
            <a:r>
              <a:rPr lang="en-US" dirty="0"/>
              <a:t> cache</a:t>
            </a:r>
          </a:p>
        </p:txBody>
      </p:sp>
      <p:sp>
        <p:nvSpPr>
          <p:cNvPr id="9" name="Rectangle 8">
            <a:extLst>
              <a:ext uri="{FF2B5EF4-FFF2-40B4-BE49-F238E27FC236}">
                <a16:creationId xmlns:a16="http://schemas.microsoft.com/office/drawing/2014/main" id="{B50B63E2-6008-8149-9995-AC6AE95E20BD}"/>
              </a:ext>
            </a:extLst>
          </p:cNvPr>
          <p:cNvSpPr/>
          <p:nvPr/>
        </p:nvSpPr>
        <p:spPr>
          <a:xfrm>
            <a:off x="924672" y="5958508"/>
            <a:ext cx="7726167" cy="8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t>
            </a:r>
            <a:r>
              <a:rPr lang="en-VN" b="1" dirty="0"/>
              <a:t>hp artisan cache:clear</a:t>
            </a:r>
          </a:p>
        </p:txBody>
      </p:sp>
    </p:spTree>
    <p:extLst>
      <p:ext uri="{BB962C8B-B14F-4D97-AF65-F5344CB8AC3E}">
        <p14:creationId xmlns:p14="http://schemas.microsoft.com/office/powerpoint/2010/main" val="203831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BEE6-7AAA-BD4E-8723-B3C175052B1A}"/>
              </a:ext>
            </a:extLst>
          </p:cNvPr>
          <p:cNvSpPr>
            <a:spLocks noGrp="1"/>
          </p:cNvSpPr>
          <p:nvPr>
            <p:ph type="title"/>
          </p:nvPr>
        </p:nvSpPr>
        <p:spPr/>
        <p:txBody>
          <a:bodyPr/>
          <a:lstStyle/>
          <a:p>
            <a:r>
              <a:rPr lang="en-US" dirty="0"/>
              <a:t>Artisan – </a:t>
            </a:r>
            <a:r>
              <a:rPr lang="en-US" dirty="0" err="1"/>
              <a:t>Chuyển</a:t>
            </a:r>
            <a:r>
              <a:rPr lang="en-US" dirty="0"/>
              <a:t> </a:t>
            </a:r>
            <a:r>
              <a:rPr lang="en-US" dirty="0" err="1"/>
              <a:t>chế</a:t>
            </a:r>
            <a:r>
              <a:rPr lang="en-US" dirty="0"/>
              <a:t> </a:t>
            </a:r>
            <a:r>
              <a:rPr lang="en-US" dirty="0" err="1"/>
              <a:t>độ</a:t>
            </a:r>
            <a:r>
              <a:rPr lang="en-US" dirty="0"/>
              <a:t> </a:t>
            </a:r>
            <a:r>
              <a:rPr lang="en-US" dirty="0" err="1"/>
              <a:t>bảo</a:t>
            </a:r>
            <a:r>
              <a:rPr lang="en-US" dirty="0"/>
              <a:t> </a:t>
            </a:r>
            <a:r>
              <a:rPr lang="en-US" dirty="0" err="1"/>
              <a:t>trì</a:t>
            </a:r>
            <a:endParaRPr lang="en-US" dirty="0"/>
          </a:p>
        </p:txBody>
      </p:sp>
      <p:sp>
        <p:nvSpPr>
          <p:cNvPr id="3" name="Content Placeholder 2">
            <a:extLst>
              <a:ext uri="{FF2B5EF4-FFF2-40B4-BE49-F238E27FC236}">
                <a16:creationId xmlns:a16="http://schemas.microsoft.com/office/drawing/2014/main" id="{0060A1FD-F6B3-6D46-A006-F68A0522847A}"/>
              </a:ext>
            </a:extLst>
          </p:cNvPr>
          <p:cNvSpPr>
            <a:spLocks noGrp="1"/>
          </p:cNvSpPr>
          <p:nvPr>
            <p:ph idx="1"/>
          </p:nvPr>
        </p:nvSpPr>
        <p:spPr/>
        <p:txBody>
          <a:bodyPr/>
          <a:lstStyle/>
          <a:p>
            <a:r>
              <a:rPr lang="en-US" dirty="0" err="1"/>
              <a:t>Trong</a:t>
            </a:r>
            <a:r>
              <a:rPr lang="en-US" dirty="0"/>
              <a:t> </a:t>
            </a:r>
            <a:r>
              <a:rPr lang="en-US" dirty="0" err="1"/>
              <a:t>trường</a:t>
            </a:r>
            <a:r>
              <a:rPr lang="en-US" dirty="0"/>
              <a:t> </a:t>
            </a:r>
            <a:r>
              <a:rPr lang="en-US" dirty="0" err="1"/>
              <a:t>hợp</a:t>
            </a:r>
            <a:r>
              <a:rPr lang="en-US" dirty="0"/>
              <a:t> </a:t>
            </a:r>
            <a:r>
              <a:rPr lang="en-US" dirty="0" err="1"/>
              <a:t>muốn</a:t>
            </a:r>
            <a:r>
              <a:rPr lang="en-US" dirty="0"/>
              <a:t> </a:t>
            </a:r>
            <a:r>
              <a:rPr lang="en-US" dirty="0" err="1"/>
              <a:t>đưa</a:t>
            </a:r>
            <a:r>
              <a:rPr lang="en-US" dirty="0"/>
              <a:t> website </a:t>
            </a:r>
            <a:r>
              <a:rPr lang="en-US" dirty="0" err="1"/>
              <a:t>về</a:t>
            </a:r>
            <a:r>
              <a:rPr lang="en-US" dirty="0"/>
              <a:t> </a:t>
            </a:r>
            <a:r>
              <a:rPr lang="en-US" dirty="0" err="1"/>
              <a:t>chế</a:t>
            </a:r>
            <a:r>
              <a:rPr lang="en-US" dirty="0"/>
              <a:t> </a:t>
            </a:r>
            <a:r>
              <a:rPr lang="en-US" dirty="0" err="1"/>
              <a:t>độ</a:t>
            </a:r>
            <a:r>
              <a:rPr lang="en-US" dirty="0"/>
              <a:t> </a:t>
            </a:r>
            <a:r>
              <a:rPr lang="en-US" dirty="0" err="1"/>
              <a:t>bảo</a:t>
            </a:r>
            <a:r>
              <a:rPr lang="en-US" dirty="0"/>
              <a:t> </a:t>
            </a:r>
            <a:r>
              <a:rPr lang="en-US" dirty="0" err="1"/>
              <a:t>trì</a:t>
            </a:r>
            <a:r>
              <a:rPr lang="en-US" dirty="0"/>
              <a:t>, </a:t>
            </a:r>
            <a:r>
              <a:rPr lang="en-US" dirty="0" err="1"/>
              <a:t>từ</a:t>
            </a:r>
            <a:r>
              <a:rPr lang="en-US" dirty="0"/>
              <a:t> </a:t>
            </a:r>
            <a:r>
              <a:rPr lang="en-US" dirty="0" err="1"/>
              <a:t>chối</a:t>
            </a:r>
            <a:r>
              <a:rPr lang="en-US" dirty="0"/>
              <a:t> </a:t>
            </a:r>
            <a:r>
              <a:rPr lang="en-US" dirty="0" err="1"/>
              <a:t>nhận</a:t>
            </a:r>
            <a:r>
              <a:rPr lang="en-US" dirty="0"/>
              <a:t> request, </a:t>
            </a:r>
            <a:r>
              <a:rPr lang="en-US" dirty="0" err="1"/>
              <a:t>sử</a:t>
            </a:r>
            <a:r>
              <a:rPr lang="en-US" dirty="0"/>
              <a:t> </a:t>
            </a:r>
            <a:r>
              <a:rPr lang="en-US" dirty="0" err="1"/>
              <a:t>dụng</a:t>
            </a:r>
            <a:r>
              <a:rPr lang="en-US" dirty="0"/>
              <a:t> </a:t>
            </a:r>
            <a:r>
              <a:rPr lang="en-US" dirty="0" err="1"/>
              <a:t>lệnh</a:t>
            </a:r>
            <a:r>
              <a:rPr lang="en-US" dirty="0"/>
              <a:t> </a:t>
            </a:r>
          </a:p>
        </p:txBody>
      </p:sp>
      <p:sp>
        <p:nvSpPr>
          <p:cNvPr id="4" name="Rectangle 3">
            <a:extLst>
              <a:ext uri="{FF2B5EF4-FFF2-40B4-BE49-F238E27FC236}">
                <a16:creationId xmlns:a16="http://schemas.microsoft.com/office/drawing/2014/main" id="{AD3B2482-9918-7C47-9D9A-58EB269EAD8E}"/>
              </a:ext>
            </a:extLst>
          </p:cNvPr>
          <p:cNvSpPr/>
          <p:nvPr/>
        </p:nvSpPr>
        <p:spPr>
          <a:xfrm>
            <a:off x="924674" y="4458985"/>
            <a:ext cx="9133726" cy="84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php artisan down</a:t>
            </a:r>
          </a:p>
        </p:txBody>
      </p:sp>
    </p:spTree>
    <p:extLst>
      <p:ext uri="{BB962C8B-B14F-4D97-AF65-F5344CB8AC3E}">
        <p14:creationId xmlns:p14="http://schemas.microsoft.com/office/powerpoint/2010/main" val="59728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0B7E-328D-414F-B2EC-C59AA3AECEC8}"/>
              </a:ext>
            </a:extLst>
          </p:cNvPr>
          <p:cNvSpPr>
            <a:spLocks noGrp="1"/>
          </p:cNvSpPr>
          <p:nvPr>
            <p:ph type="title"/>
          </p:nvPr>
        </p:nvSpPr>
        <p:spPr/>
        <p:txBody>
          <a:bodyPr/>
          <a:lstStyle/>
          <a:p>
            <a:r>
              <a:rPr lang="en-US" dirty="0"/>
              <a:t>Artisan – </a:t>
            </a:r>
            <a:r>
              <a:rPr lang="en-US" dirty="0" err="1"/>
              <a:t>Chuyển</a:t>
            </a:r>
            <a:r>
              <a:rPr lang="en-US" dirty="0"/>
              <a:t> </a:t>
            </a:r>
            <a:r>
              <a:rPr lang="en-US" dirty="0" err="1"/>
              <a:t>chế</a:t>
            </a:r>
            <a:r>
              <a:rPr lang="en-US" dirty="0"/>
              <a:t> </a:t>
            </a:r>
            <a:r>
              <a:rPr lang="en-US" dirty="0" err="1"/>
              <a:t>độ</a:t>
            </a:r>
            <a:r>
              <a:rPr lang="en-US" dirty="0"/>
              <a:t> live</a:t>
            </a:r>
          </a:p>
        </p:txBody>
      </p:sp>
      <p:sp>
        <p:nvSpPr>
          <p:cNvPr id="3" name="Content Placeholder 2">
            <a:extLst>
              <a:ext uri="{FF2B5EF4-FFF2-40B4-BE49-F238E27FC236}">
                <a16:creationId xmlns:a16="http://schemas.microsoft.com/office/drawing/2014/main" id="{153CF767-CC68-A64E-9260-A7F989057B8B}"/>
              </a:ext>
            </a:extLst>
          </p:cNvPr>
          <p:cNvSpPr>
            <a:spLocks noGrp="1"/>
          </p:cNvSpPr>
          <p:nvPr>
            <p:ph idx="1"/>
          </p:nvPr>
        </p:nvSpPr>
        <p:spPr/>
        <p:txBody>
          <a:bodyPr/>
          <a:lstStyle/>
          <a:p>
            <a:r>
              <a:rPr lang="en-US" dirty="0"/>
              <a:t>Khi </a:t>
            </a:r>
            <a:r>
              <a:rPr lang="en-US" dirty="0" err="1"/>
              <a:t>muốn</a:t>
            </a:r>
            <a:r>
              <a:rPr lang="en-US" dirty="0"/>
              <a:t> </a:t>
            </a:r>
            <a:r>
              <a:rPr lang="en-US" dirty="0" err="1"/>
              <a:t>đưa</a:t>
            </a:r>
            <a:r>
              <a:rPr lang="en-US" dirty="0"/>
              <a:t> website </a:t>
            </a:r>
            <a:r>
              <a:rPr lang="en-US" dirty="0" err="1"/>
              <a:t>trở</a:t>
            </a:r>
            <a:r>
              <a:rPr lang="en-US" dirty="0"/>
              <a:t> </a:t>
            </a:r>
            <a:r>
              <a:rPr lang="en-US" dirty="0" err="1"/>
              <a:t>về</a:t>
            </a:r>
            <a:r>
              <a:rPr lang="en-US" dirty="0"/>
              <a:t> </a:t>
            </a:r>
            <a:r>
              <a:rPr lang="en-US" dirty="0" err="1"/>
              <a:t>chế</a:t>
            </a:r>
            <a:r>
              <a:rPr lang="en-US" dirty="0"/>
              <a:t> </a:t>
            </a:r>
            <a:r>
              <a:rPr lang="en-US" dirty="0" err="1"/>
              <a:t>độ</a:t>
            </a:r>
            <a:r>
              <a:rPr lang="en-US" dirty="0"/>
              <a:t> live - </a:t>
            </a:r>
            <a:r>
              <a:rPr lang="en-US" dirty="0" err="1"/>
              <a:t>tiếp</a:t>
            </a:r>
            <a:r>
              <a:rPr lang="en-US" dirty="0"/>
              <a:t> </a:t>
            </a:r>
            <a:r>
              <a:rPr lang="en-US" dirty="0" err="1"/>
              <a:t>nhận</a:t>
            </a:r>
            <a:r>
              <a:rPr lang="en-US" dirty="0"/>
              <a:t> request, </a:t>
            </a:r>
            <a:r>
              <a:rPr lang="en-US" dirty="0" err="1"/>
              <a:t>sử</a:t>
            </a:r>
            <a:r>
              <a:rPr lang="en-US" dirty="0"/>
              <a:t> </a:t>
            </a:r>
            <a:r>
              <a:rPr lang="en-US" dirty="0" err="1"/>
              <a:t>dụng</a:t>
            </a:r>
            <a:r>
              <a:rPr lang="en-US" dirty="0"/>
              <a:t> </a:t>
            </a:r>
            <a:r>
              <a:rPr lang="en-US" dirty="0" err="1"/>
              <a:t>lệnh</a:t>
            </a:r>
            <a:endParaRPr lang="en-US" dirty="0"/>
          </a:p>
        </p:txBody>
      </p:sp>
      <p:sp>
        <p:nvSpPr>
          <p:cNvPr id="4" name="Rectangle 3">
            <a:extLst>
              <a:ext uri="{FF2B5EF4-FFF2-40B4-BE49-F238E27FC236}">
                <a16:creationId xmlns:a16="http://schemas.microsoft.com/office/drawing/2014/main" id="{A3D80361-DFB4-2E45-9448-93E8C02F2D48}"/>
              </a:ext>
            </a:extLst>
          </p:cNvPr>
          <p:cNvSpPr/>
          <p:nvPr/>
        </p:nvSpPr>
        <p:spPr>
          <a:xfrm>
            <a:off x="924674" y="4366517"/>
            <a:ext cx="8928243" cy="883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php artisan up</a:t>
            </a:r>
          </a:p>
        </p:txBody>
      </p:sp>
    </p:spTree>
    <p:extLst>
      <p:ext uri="{BB962C8B-B14F-4D97-AF65-F5344CB8AC3E}">
        <p14:creationId xmlns:p14="http://schemas.microsoft.com/office/powerpoint/2010/main" val="4148048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1328</TotalTime>
  <Words>1968</Words>
  <Application>Microsoft Macintosh PowerPoint</Application>
  <PresentationFormat>Widescreen</PresentationFormat>
  <Paragraphs>151</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Century Gothic</vt:lpstr>
      <vt:lpstr>Wingdings 2</vt:lpstr>
      <vt:lpstr>Quotable</vt:lpstr>
      <vt:lpstr>2.ARTISAN TOOL,ROUTING &amp;VIEW</vt:lpstr>
      <vt:lpstr>Mục tiêu bài học</vt:lpstr>
      <vt:lpstr>Artisan là gì ?</vt:lpstr>
      <vt:lpstr>Làm sao để sử dụng artisan ?</vt:lpstr>
      <vt:lpstr>Artisan - Lệnh make</vt:lpstr>
      <vt:lpstr>Artisan - Lệnh config</vt:lpstr>
      <vt:lpstr>Artisan - Lệnh cache</vt:lpstr>
      <vt:lpstr>Artisan – Chuyển chế độ bảo trì</vt:lpstr>
      <vt:lpstr>Artisan – Chuyển chế độ live</vt:lpstr>
      <vt:lpstr>Routing trong Laravel</vt:lpstr>
      <vt:lpstr>Routing trong Laravel</vt:lpstr>
      <vt:lpstr>Cấu hình route cho frontend</vt:lpstr>
      <vt:lpstr>Các phương thức tĩnh trong lớp route</vt:lpstr>
      <vt:lpstr>Demo</vt:lpstr>
      <vt:lpstr>Routing Group</vt:lpstr>
      <vt:lpstr>Demo</vt:lpstr>
      <vt:lpstr>Route – Parameters</vt:lpstr>
      <vt:lpstr>Route – Model Binding (demo sau)</vt:lpstr>
      <vt:lpstr>Route – Ràng buộc model ngầm định (demo sau )</vt:lpstr>
      <vt:lpstr>Route – Ràng buộc model ngầm định(demo sau)</vt:lpstr>
      <vt:lpstr>Route – Customize key (demo sau)</vt:lpstr>
      <vt:lpstr>Liên kết tường minh (demo sau)</vt:lpstr>
      <vt:lpstr>Route Names</vt:lpstr>
      <vt:lpstr>Làm quen với view</vt:lpstr>
      <vt:lpstr>Tải và truyền dữ liệu vào view</vt:lpstr>
      <vt:lpstr>Truyền dữ liệu từng phần</vt:lpstr>
      <vt:lpstr>Phép nội suy</vt:lpstr>
      <vt:lpstr>Phép nội suy (ví dụ)</vt:lpstr>
      <vt:lpstr>Cấu trúc điều kiện if</vt:lpstr>
      <vt:lpstr>Cấu trúc điều kiện if-else</vt:lpstr>
      <vt:lpstr>Cấu trúc điều kiện if-else-if</vt:lpstr>
      <vt:lpstr>Cấu trúc switch-case</vt:lpstr>
      <vt:lpstr>Cấu trúc lặp</vt:lpstr>
      <vt:lpstr>Comment trong template</vt:lpstr>
      <vt:lpstr>Including Subview</vt:lpstr>
      <vt:lpstr>Including trong trường hợp subview không tồn tại </vt:lpstr>
      <vt:lpstr>Embed Raw PHP</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207</cp:revision>
  <dcterms:created xsi:type="dcterms:W3CDTF">2020-06-22T11:31:44Z</dcterms:created>
  <dcterms:modified xsi:type="dcterms:W3CDTF">2021-08-17T04:34:40Z</dcterms:modified>
</cp:coreProperties>
</file>