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notesMasterIdLst>
    <p:notesMasterId r:id="rId18"/>
  </p:notesMasterIdLst>
  <p:sldIdLst>
    <p:sldId id="256" r:id="rId2"/>
    <p:sldId id="309" r:id="rId3"/>
    <p:sldId id="357" r:id="rId4"/>
    <p:sldId id="358" r:id="rId5"/>
    <p:sldId id="359" r:id="rId6"/>
    <p:sldId id="360" r:id="rId7"/>
    <p:sldId id="338" r:id="rId8"/>
    <p:sldId id="350" r:id="rId9"/>
    <p:sldId id="344" r:id="rId10"/>
    <p:sldId id="339" r:id="rId11"/>
    <p:sldId id="340" r:id="rId12"/>
    <p:sldId id="351" r:id="rId13"/>
    <p:sldId id="352" r:id="rId14"/>
    <p:sldId id="354" r:id="rId15"/>
    <p:sldId id="353" r:id="rId16"/>
    <p:sldId id="34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5"/>
    <p:restoredTop sz="94907"/>
  </p:normalViewPr>
  <p:slideViewPr>
    <p:cSldViewPr snapToGrid="0" snapToObjects="1">
      <p:cViewPr varScale="1">
        <p:scale>
          <a:sx n="78" d="100"/>
          <a:sy n="78" d="100"/>
        </p:scale>
        <p:origin x="11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55A7F-90D3-5E45-913D-7207AF39670F}" type="datetimeFigureOut">
              <a:rPr lang="en-VN" smtClean="0"/>
              <a:t>01/30/2024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642A9-17CE-2B4C-A7E1-5D05FF3C76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9741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642A9-17CE-2B4C-A7E1-5D05FF3C76BE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2765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0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01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37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4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3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3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4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8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9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1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C305A4E-4F53-D641-AC47-88DDF591BCB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2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C305A4E-4F53-D641-AC47-88DDF591BCB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43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4A22-3715-C445-8A6E-1B407623E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389" y="567891"/>
            <a:ext cx="10852612" cy="3852307"/>
          </a:xfrm>
        </p:spPr>
        <p:txBody>
          <a:bodyPr>
            <a:normAutofit/>
          </a:bodyPr>
          <a:lstStyle/>
          <a:p>
            <a:r>
              <a:rPr lang="en-US" dirty="0"/>
              <a:t>SESSION MANAGEMANT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2A1CB-6A2C-574A-A6E6-3228C97D2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NIIT ICT HÀ NỘI – NGUYỄN THÀNH LUÂN</a:t>
            </a:r>
          </a:p>
        </p:txBody>
      </p:sp>
    </p:spTree>
    <p:extLst>
      <p:ext uri="{BB962C8B-B14F-4D97-AF65-F5344CB8AC3E}">
        <p14:creationId xmlns:p14="http://schemas.microsoft.com/office/powerpoint/2010/main" val="124766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B983-5B37-AF42-95C3-8FAAE384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session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0AA2-F877-F94C-B828-074A6864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776552"/>
          </a:xfrm>
        </p:spPr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tông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session,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has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V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2C77B4-63F9-4F5A-F089-F6AA16F01AA3}"/>
              </a:ext>
            </a:extLst>
          </p:cNvPr>
          <p:cNvSpPr/>
          <p:nvPr/>
        </p:nvSpPr>
        <p:spPr>
          <a:xfrm>
            <a:off x="1209368" y="2998840"/>
            <a:ext cx="9222658" cy="17304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if($request-&gt;session()-&gt;has(‘user’)){</a:t>
            </a:r>
          </a:p>
          <a:p>
            <a:r>
              <a:rPr lang="en-US" dirty="0"/>
              <a:t>	//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124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4B0A-EA97-9045-868F-D3E174CA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38" y="290419"/>
            <a:ext cx="12113534" cy="1109340"/>
          </a:xfrm>
        </p:spPr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session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null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37B1F-6CBF-A04F-A9F7-73931240F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38" y="2222287"/>
            <a:ext cx="10952348" cy="8907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Laravel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session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null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exists</a:t>
            </a:r>
            <a:br>
              <a:rPr lang="en-VN" dirty="0"/>
            </a:br>
            <a:endParaRPr lang="en-V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48FCFF-896C-5046-91A0-6CCC6C503072}"/>
              </a:ext>
            </a:extLst>
          </p:cNvPr>
          <p:cNvSpPr txBox="1">
            <a:spLocks/>
          </p:cNvSpPr>
          <p:nvPr/>
        </p:nvSpPr>
        <p:spPr>
          <a:xfrm>
            <a:off x="420937" y="4237645"/>
            <a:ext cx="10952348" cy="89078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V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84C5F8-2514-0A43-9659-1E1B35ED7A7B}"/>
              </a:ext>
            </a:extLst>
          </p:cNvPr>
          <p:cNvSpPr txBox="1">
            <a:spLocks/>
          </p:cNvSpPr>
          <p:nvPr/>
        </p:nvSpPr>
        <p:spPr>
          <a:xfrm>
            <a:off x="420937" y="4959627"/>
            <a:ext cx="10952348" cy="89078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V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566A91-DCB3-E627-DCB2-0CA7B64AB37B}"/>
              </a:ext>
            </a:extLst>
          </p:cNvPr>
          <p:cNvSpPr/>
          <p:nvPr/>
        </p:nvSpPr>
        <p:spPr>
          <a:xfrm>
            <a:off x="1130710" y="3428999"/>
            <a:ext cx="9783095" cy="16247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if($request-&gt;session()-&gt;exists(‘user’)){</a:t>
            </a:r>
          </a:p>
          <a:p>
            <a:r>
              <a:rPr lang="en-US" dirty="0"/>
              <a:t>	//</a:t>
            </a:r>
          </a:p>
          <a:p>
            <a:r>
              <a:rPr lang="en-US" dirty="0"/>
              <a:t>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B7FD-EBBB-5D4C-BE01-93806AEB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8" y="144379"/>
            <a:ext cx="11983452" cy="1167063"/>
          </a:xfrm>
        </p:spPr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session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8487-0190-734E-8E07-D7E274CF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41" y="2129591"/>
            <a:ext cx="10699518" cy="1074366"/>
          </a:xfrm>
        </p:spPr>
        <p:txBody>
          <a:bodyPr>
            <a:norm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session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forget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flush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session</a:t>
            </a:r>
            <a:endParaRPr lang="en-VN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6E0908E-373E-9847-B5F0-143A856246CF}"/>
              </a:ext>
            </a:extLst>
          </p:cNvPr>
          <p:cNvSpPr/>
          <p:nvPr/>
        </p:nvSpPr>
        <p:spPr>
          <a:xfrm>
            <a:off x="938746" y="3203957"/>
            <a:ext cx="10507013" cy="22456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$request-&gt;session()-&gt;forget(‘name’);</a:t>
            </a:r>
          </a:p>
          <a:p>
            <a:pPr algn="ctr"/>
            <a:r>
              <a:rPr lang="en-US" dirty="0"/>
              <a:t>//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session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lúc</a:t>
            </a:r>
            <a:endParaRPr lang="en-US" dirty="0"/>
          </a:p>
          <a:p>
            <a:pPr algn="ctr"/>
            <a:r>
              <a:rPr lang="en-US" dirty="0"/>
              <a:t>$request-&gt;session()-&gt;forget([‘</a:t>
            </a:r>
            <a:r>
              <a:rPr lang="en-US" dirty="0" err="1"/>
              <a:t>name’,’status</a:t>
            </a:r>
            <a:r>
              <a:rPr lang="en-US" dirty="0"/>
              <a:t>’]);</a:t>
            </a:r>
          </a:p>
          <a:p>
            <a:pPr algn="ctr"/>
            <a:r>
              <a:rPr lang="en-US" dirty="0"/>
              <a:t>//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session</a:t>
            </a:r>
          </a:p>
          <a:p>
            <a:pPr algn="ctr"/>
            <a:r>
              <a:rPr lang="en-US" dirty="0"/>
              <a:t>$request-&gt;session()-&gt;flush();</a:t>
            </a:r>
            <a:endParaRPr lang="en-VN" dirty="0"/>
          </a:p>
          <a:p>
            <a:pPr algn="ctr"/>
            <a:endParaRPr lang="en-VN" dirty="0"/>
          </a:p>
          <a:p>
            <a:pPr algn="ctr"/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51990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47ED-1560-3A4A-949B-4A5833E4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session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5501-F3AC-0342-92B0-046F021F3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081352"/>
          </a:xfrm>
        </p:spPr>
        <p:txBody>
          <a:bodyPr/>
          <a:lstStyle/>
          <a:p>
            <a:r>
              <a:rPr lang="en-US" dirty="0"/>
              <a:t>Laravel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vùa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session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pull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V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F8567E-3AB9-9B29-71A5-FEB13164CDFC}"/>
              </a:ext>
            </a:extLst>
          </p:cNvPr>
          <p:cNvSpPr/>
          <p:nvPr/>
        </p:nvSpPr>
        <p:spPr>
          <a:xfrm>
            <a:off x="1130710" y="3303640"/>
            <a:ext cx="9527458" cy="12978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$value = $request-&gt;session()-&gt;pull(‘</a:t>
            </a:r>
            <a:r>
              <a:rPr lang="en-US" dirty="0" err="1"/>
              <a:t>key’,’default</a:t>
            </a:r>
            <a:r>
              <a:rPr lang="en-US" dirty="0"/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119781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0E14-1A71-9842-AA03-9D151FE5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session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CFE02-9FF9-3841-B4F2-3BE0D9BB4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22288"/>
            <a:ext cx="10563286" cy="97045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session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ở </a:t>
            </a:r>
            <a:r>
              <a:rPr lang="en-US" dirty="0" err="1"/>
              <a:t>lần</a:t>
            </a:r>
            <a:r>
              <a:rPr lang="en-US" dirty="0"/>
              <a:t> request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, flash session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/>
              <a:t>Trong Laravel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flash session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flash </a:t>
            </a:r>
            <a:r>
              <a:rPr lang="en-US" dirty="0" err="1"/>
              <a:t>trong</a:t>
            </a:r>
            <a:r>
              <a:rPr lang="en-US" dirty="0"/>
              <a:t> $request-&gt;session()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V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F89CC5-3937-2365-CB28-CFE64B608AD8}"/>
              </a:ext>
            </a:extLst>
          </p:cNvPr>
          <p:cNvSpPr/>
          <p:nvPr/>
        </p:nvSpPr>
        <p:spPr>
          <a:xfrm>
            <a:off x="1484671" y="3429000"/>
            <a:ext cx="9350477" cy="13593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$request-&gt;session()-&gt;flash(‘</a:t>
            </a:r>
            <a:r>
              <a:rPr lang="en-US" dirty="0" err="1"/>
              <a:t>status’,’task</a:t>
            </a:r>
            <a:r>
              <a:rPr lang="en-US" dirty="0"/>
              <a:t> was successful’);</a:t>
            </a:r>
          </a:p>
        </p:txBody>
      </p:sp>
    </p:spTree>
    <p:extLst>
      <p:ext uri="{BB962C8B-B14F-4D97-AF65-F5344CB8AC3E}">
        <p14:creationId xmlns:p14="http://schemas.microsoft.com/office/powerpoint/2010/main" val="358209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749C-AC08-AF4C-834C-FF6BF9B2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flash session </a:t>
            </a:r>
            <a:r>
              <a:rPr lang="en-US" dirty="0" err="1"/>
              <a:t>với</a:t>
            </a:r>
            <a:r>
              <a:rPr lang="en-US" dirty="0"/>
              <a:t> redirect helper method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89AC-1B28-D74D-9AD9-F4590E986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222287"/>
            <a:ext cx="10571998" cy="970451"/>
          </a:xfrm>
        </p:spPr>
        <p:txBody>
          <a:bodyPr/>
          <a:lstStyle/>
          <a:p>
            <a:r>
              <a:rPr lang="en-US" dirty="0"/>
              <a:t>Flash session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redirect helper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V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4744C8-528F-B2BD-F7DF-0F32E0440360}"/>
              </a:ext>
            </a:extLst>
          </p:cNvPr>
          <p:cNvSpPr/>
          <p:nvPr/>
        </p:nvSpPr>
        <p:spPr>
          <a:xfrm>
            <a:off x="1514168" y="3429000"/>
            <a:ext cx="9016180" cy="16149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redirect(‘/add’)-&gt;with(‘</a:t>
            </a:r>
            <a:r>
              <a:rPr lang="en-US" dirty="0" err="1"/>
              <a:t>status’,’add</a:t>
            </a:r>
            <a:r>
              <a:rPr lang="en-US" dirty="0"/>
              <a:t> success’);</a:t>
            </a:r>
          </a:p>
        </p:txBody>
      </p:sp>
    </p:spTree>
    <p:extLst>
      <p:ext uri="{BB962C8B-B14F-4D97-AF65-F5344CB8AC3E}">
        <p14:creationId xmlns:p14="http://schemas.microsoft.com/office/powerpoint/2010/main" val="412416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2A39-BEC0-F04A-ACA8-0C4D389D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session </a:t>
            </a:r>
            <a:r>
              <a:rPr lang="en-US" dirty="0" err="1"/>
              <a:t>ra</a:t>
            </a:r>
            <a:r>
              <a:rPr lang="en-US" dirty="0"/>
              <a:t> view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5ADB-1F18-1946-BF72-3F1AE734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4648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session qua view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2F1B8E-6D96-213D-ED37-41DA7804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83" y="3520198"/>
            <a:ext cx="74390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A503-43B6-6845-BFD0-1599EBF0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Tổng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90BA-897B-2548-BA5E-49B0FA88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Session là gì ?</a:t>
            </a:r>
          </a:p>
          <a:p>
            <a:r>
              <a:rPr lang="en-VN" dirty="0"/>
              <a:t>Laravel Session Driver</a:t>
            </a:r>
          </a:p>
          <a:p>
            <a:r>
              <a:rPr lang="en-VN" dirty="0"/>
              <a:t>Cấu hình session trong Laravel </a:t>
            </a:r>
          </a:p>
          <a:p>
            <a:r>
              <a:rPr lang="en-VN" dirty="0"/>
              <a:t>Lưu trữ, sửa xoá session </a:t>
            </a:r>
          </a:p>
          <a:p>
            <a:r>
              <a:rPr lang="en-VN" dirty="0"/>
              <a:t>Flash session</a:t>
            </a:r>
          </a:p>
        </p:txBody>
      </p:sp>
    </p:spTree>
    <p:extLst>
      <p:ext uri="{BB962C8B-B14F-4D97-AF65-F5344CB8AC3E}">
        <p14:creationId xmlns:p14="http://schemas.microsoft.com/office/powerpoint/2010/main" val="365985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D70A-8B29-FA46-A4F9-A2BFBB7B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Session là gì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A70E-B704-AE4F-A3D8-6BFFB70C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Vì HTTP là một giao thức stateless nên session được sinh ra với mục đích xác định người dùng trong multiple request </a:t>
            </a:r>
          </a:p>
          <a:p>
            <a:r>
              <a:rPr lang="en-VN" dirty="0"/>
              <a:t>Bản thân PHP đã hỗ trợ cơ chế session sử dụng siêu biến $_SESSION[], tuy session của PHP chỉ hỗ trợ lưu trữ thông tin đơn giản ở file </a:t>
            </a:r>
          </a:p>
          <a:p>
            <a:r>
              <a:rPr lang="en-VN" dirty="0"/>
              <a:t>Laravel hỗ trợ rất nhiều các cơ chế lưu trữ session khác nhau: file, db, no sql, array thuận tiện cho người lập trình</a:t>
            </a:r>
          </a:p>
        </p:txBody>
      </p:sp>
    </p:spTree>
    <p:extLst>
      <p:ext uri="{BB962C8B-B14F-4D97-AF65-F5344CB8AC3E}">
        <p14:creationId xmlns:p14="http://schemas.microsoft.com/office/powerpoint/2010/main" val="409035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D392-EC00-1A47-899D-52092308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Các loại session driver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0DE59-58EF-C347-9113-FC5FC59ACE9D}"/>
              </a:ext>
            </a:extLst>
          </p:cNvPr>
          <p:cNvSpPr txBox="1">
            <a:spLocks/>
          </p:cNvSpPr>
          <p:nvPr/>
        </p:nvSpPr>
        <p:spPr>
          <a:xfrm>
            <a:off x="866556" y="2069431"/>
            <a:ext cx="10458886" cy="344139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VN" dirty="0"/>
              <a:t>ile </a:t>
            </a:r>
          </a:p>
          <a:p>
            <a:r>
              <a:rPr lang="en-US" dirty="0"/>
              <a:t>C</a:t>
            </a:r>
            <a:r>
              <a:rPr lang="en-VN" dirty="0"/>
              <a:t>ookie</a:t>
            </a:r>
          </a:p>
          <a:p>
            <a:r>
              <a:rPr lang="en-US" dirty="0"/>
              <a:t>D</a:t>
            </a:r>
            <a:r>
              <a:rPr lang="en-VN" dirty="0"/>
              <a:t>atabase</a:t>
            </a:r>
          </a:p>
          <a:p>
            <a:r>
              <a:rPr lang="en-US" dirty="0"/>
              <a:t>M</a:t>
            </a:r>
            <a:r>
              <a:rPr lang="en-VN" dirty="0"/>
              <a:t>emcached/redis</a:t>
            </a:r>
          </a:p>
          <a:p>
            <a:r>
              <a:rPr lang="en-US" dirty="0"/>
              <a:t>D</a:t>
            </a:r>
            <a:r>
              <a:rPr lang="en-VN" dirty="0"/>
              <a:t>ynamodb</a:t>
            </a:r>
          </a:p>
          <a:p>
            <a:r>
              <a:rPr lang="en-VN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86387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E889-9F75-E445-BF99-43EA05FF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Cấu tạo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session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db</a:t>
            </a:r>
            <a:endParaRPr lang="en-V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13B30-2328-3520-00FE-FE555C44B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Trong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dung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session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session </a:t>
            </a:r>
            <a:r>
              <a:rPr lang="en-US" dirty="0" err="1"/>
              <a:t>trong</a:t>
            </a:r>
            <a:r>
              <a:rPr lang="en-US" dirty="0"/>
              <a:t> CSDL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823B8D-8FBC-F890-079F-90D59DD56B26}"/>
              </a:ext>
            </a:extLst>
          </p:cNvPr>
          <p:cNvSpPr/>
          <p:nvPr/>
        </p:nvSpPr>
        <p:spPr>
          <a:xfrm>
            <a:off x="3234813" y="4209434"/>
            <a:ext cx="5919019" cy="7079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          </a:t>
            </a: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session:table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9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8B78-21E4-4A42-887E-2DFD19DB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session </a:t>
            </a:r>
            <a:r>
              <a:rPr lang="en-US" dirty="0" err="1"/>
              <a:t>trong</a:t>
            </a:r>
            <a:r>
              <a:rPr lang="en-US" dirty="0"/>
              <a:t> Redis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8F10-A1D6-494C-9D59-FB3FCA628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558" y="2222288"/>
            <a:ext cx="10398728" cy="665292"/>
          </a:xfrm>
        </p:spPr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session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Redis,bạn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predis</a:t>
            </a:r>
            <a:r>
              <a:rPr lang="en-US" dirty="0"/>
              <a:t>/</a:t>
            </a:r>
            <a:r>
              <a:rPr lang="en-US" dirty="0" err="1"/>
              <a:t>predis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Redis </a:t>
            </a:r>
            <a:r>
              <a:rPr lang="en-US" dirty="0" err="1"/>
              <a:t>trong</a:t>
            </a:r>
            <a:r>
              <a:rPr lang="en-US" dirty="0"/>
              <a:t> .env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36940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815B-27F9-3C4E-96DC-D071DE16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session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4B1D-A273-E840-A137-408995D63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session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Laravel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helper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session()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request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marL="0" indent="0">
              <a:buNone/>
            </a:pPr>
            <a:endParaRPr lang="en-V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4667BB-874C-BB3B-E171-C2B4AB33FD59}"/>
              </a:ext>
            </a:extLst>
          </p:cNvPr>
          <p:cNvSpPr/>
          <p:nvPr/>
        </p:nvSpPr>
        <p:spPr>
          <a:xfrm>
            <a:off x="1376515" y="4267200"/>
            <a:ext cx="9438968" cy="1347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$value = $request-&gt;session()-&gt;get(‘key’);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Session(‘key’);</a:t>
            </a:r>
          </a:p>
        </p:txBody>
      </p:sp>
    </p:spTree>
    <p:extLst>
      <p:ext uri="{BB962C8B-B14F-4D97-AF65-F5344CB8AC3E}">
        <p14:creationId xmlns:p14="http://schemas.microsoft.com/office/powerpoint/2010/main" val="336948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B82E-83F7-7B42-B4F6-B3843CC5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/>
              <a:t> session </a:t>
            </a:r>
            <a:endParaRPr lang="en-V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68AFCD-A458-06B8-11D4-38A8C629C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38" y="2326866"/>
            <a:ext cx="84105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9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D8D9-AEBF-134A-9351-AB07A354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session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4D017-C999-CA4A-B849-66D690702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06713"/>
          </a:xfrm>
        </p:spPr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session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all()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V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995E90-2920-7617-21C7-F74CFA4E7288}"/>
              </a:ext>
            </a:extLst>
          </p:cNvPr>
          <p:cNvSpPr/>
          <p:nvPr/>
        </p:nvSpPr>
        <p:spPr>
          <a:xfrm>
            <a:off x="818712" y="3657600"/>
            <a:ext cx="10360565" cy="13863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$data = $request-&gt;session()-&gt;all();</a:t>
            </a:r>
          </a:p>
        </p:txBody>
      </p:sp>
    </p:spTree>
    <p:extLst>
      <p:ext uri="{BB962C8B-B14F-4D97-AF65-F5344CB8AC3E}">
        <p14:creationId xmlns:p14="http://schemas.microsoft.com/office/powerpoint/2010/main" val="3744034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{3C1F1FE8-97B6-0F46-AB20-2B29E0ACC3BD}tf10001121</Template>
  <TotalTime>3161</TotalTime>
  <Words>598</Words>
  <Application>Microsoft Office PowerPoint</Application>
  <PresentationFormat>Widescreen</PresentationFormat>
  <Paragraphs>63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Wingdings 2</vt:lpstr>
      <vt:lpstr>Quotable</vt:lpstr>
      <vt:lpstr>SESSION MANAGEMANT</vt:lpstr>
      <vt:lpstr>Tổng quan</vt:lpstr>
      <vt:lpstr>Session là gì </vt:lpstr>
      <vt:lpstr>Các loại session driver</vt:lpstr>
      <vt:lpstr>Cấu tạo hình lưu trữ session trong db</vt:lpstr>
      <vt:lpstr>Cấu hình lưu trữ session trong Redis</vt:lpstr>
      <vt:lpstr>Làm việc với session</vt:lpstr>
      <vt:lpstr>Lưu trữ giá trị vào session </vt:lpstr>
      <vt:lpstr>Lấy về tất cả các session</vt:lpstr>
      <vt:lpstr>Kiểm tra sự tồn tại của một session</vt:lpstr>
      <vt:lpstr>Kiểm tra sự tồn tại của một session và giá trị của nó khác null</vt:lpstr>
      <vt:lpstr>Xóa session</vt:lpstr>
      <vt:lpstr>Lấy và xóa session</vt:lpstr>
      <vt:lpstr>Flash session</vt:lpstr>
      <vt:lpstr>Set flash session với redirect helper method</vt:lpstr>
      <vt:lpstr>Hiển thị session ra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LARAVEL FRAMEWORK</dc:title>
  <dc:creator>Microsoft Office User</dc:creator>
  <cp:lastModifiedBy>Vuthanhson041995@gmail.com</cp:lastModifiedBy>
  <cp:revision>762</cp:revision>
  <dcterms:created xsi:type="dcterms:W3CDTF">2020-06-22T11:31:44Z</dcterms:created>
  <dcterms:modified xsi:type="dcterms:W3CDTF">2024-01-30T14:26:39Z</dcterms:modified>
</cp:coreProperties>
</file>