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5143500" cx="9144000"/>
  <p:notesSz cx="51435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gaI08qqgTEfNrmixxZPHLHbfta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f31bdbbb6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" name="Google Shape;13;g2f31bdbbb6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g2f31bdbbb6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" name="Google Shape;2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" name="Google Shape;3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2f31bdbbb6c_0_0"/>
          <p:cNvSpPr txBox="1"/>
          <p:nvPr/>
        </p:nvSpPr>
        <p:spPr>
          <a:xfrm>
            <a:off x="2140375" y="1389475"/>
            <a:ext cx="4400100" cy="156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</a:rPr>
              <a:t>COMPANY   XYZ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17" name="Google Shape;17;g2f31bdbbb6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0375" y="2949675"/>
            <a:ext cx="4400100" cy="145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226d1247-586b-4571-a056-489e48f59879.jpg" id="71" name="Google Shape;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019d53d5-26f4-4210-96b3-d8b01bcec7e1.jpg" id="77" name="Google Shape;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63247817-b33f-4f3b-b8d0-2ce4d4764590.jpg" id="83" name="Google Shape;8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161a90ee-eb78-412c-8b5a-463fa9ff1207.jpg" id="89" name="Google Shape;8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620cc6d8-7ebb-4506-90ce-6e8d3a6e9a27.jpg"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12283f1-c2d2-48f3-98ed-f52c2b0151c6.jpg" id="101" name="Google Shape;1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e7f2b19d-fa37-4e38-b3c6-c49d1f7e47d8.jpg" id="107" name="Google Shape;10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01bfd0cc-e31c-4561-90c1-5f457f1a9655.jp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7d449bc4-8d9e-4b98-9d3b-2fa68f31d183.jpg" id="29" name="Google Shape;2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f44d664a-70fb-4466-b4a5-d74a7b3ecd57.jpg" id="35" name="Google Shape;3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da5ea146-08c1-43cd-954e-8faeb2858799.jpg" id="41" name="Google Shape;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b8c0318d-ea8a-4c7b-86c6-c726487b1a30.jpg" id="47" name="Google Shape;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13e11bb2-a6a5-4289-aae3-a2c4b62967cc.jpg" id="53" name="Google Shape;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2bed662d-87d7-47ff-ac5e-5c86f95b91b5.jpg" id="59" name="Google Shape;5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mp/beautiful_ai_exports/464c7de7-722b-4b28-a5cf-b696d198e730.jpg" id="65" name="Google Shape;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2024-03-14T19:38:52.415Z</dcterms:created>
  <dc:creator>PptxGenJS</dc:creator>
</cp:coreProperties>
</file>