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6" r:id="rId5"/>
    <p:sldId id="272" r:id="rId6"/>
    <p:sldId id="258" r:id="rId7"/>
    <p:sldId id="273" r:id="rId8"/>
    <p:sldId id="263" r:id="rId9"/>
    <p:sldId id="274" r:id="rId10"/>
    <p:sldId id="27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7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8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2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3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5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3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E2BF-C492-4FC3-BDA4-A95D635A366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7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E2BF-C492-4FC3-BDA4-A95D635A366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732EA-10DC-40DD-BBCE-4E0AE751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Quan MC Portal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en-US" dirty="0" smtClean="0"/>
          </a:p>
          <a:p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(Body)"/>
              </a:rPr>
              <a:t>Data Access</a:t>
            </a:r>
            <a:r>
              <a:rPr lang="vi-VN" dirty="0" smtClean="0">
                <a:latin typeface="Calibri (Body)"/>
              </a:rPr>
              <a:t> Laye</a:t>
            </a:r>
            <a:r>
              <a:rPr lang="en-US" dirty="0" smtClean="0">
                <a:latin typeface="Calibri (Body)"/>
              </a:rPr>
              <a:t>r</a:t>
            </a:r>
            <a:endParaRPr lang="en-US" dirty="0">
              <a:latin typeface="Calibri (Body)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89" y="1690687"/>
            <a:ext cx="4869021" cy="50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94" y="365125"/>
            <a:ext cx="4919684" cy="5739632"/>
          </a:xfrm>
        </p:spPr>
      </p:pic>
    </p:spTree>
    <p:extLst>
      <p:ext uri="{BB962C8B-B14F-4D97-AF65-F5344CB8AC3E}">
        <p14:creationId xmlns:p14="http://schemas.microsoft.com/office/powerpoint/2010/main" val="30167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Service Layer</a:t>
            </a:r>
          </a:p>
          <a:p>
            <a:r>
              <a:rPr lang="en-US" dirty="0" smtClean="0"/>
              <a:t>Business Layer</a:t>
            </a:r>
          </a:p>
          <a:p>
            <a:r>
              <a:rPr lang="en-US" dirty="0" smtClean="0"/>
              <a:t>Data Access Layer</a:t>
            </a:r>
          </a:p>
        </p:txBody>
      </p:sp>
    </p:spTree>
    <p:extLst>
      <p:ext uri="{BB962C8B-B14F-4D97-AF65-F5344CB8AC3E}">
        <p14:creationId xmlns:p14="http://schemas.microsoft.com/office/powerpoint/2010/main" val="6511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991" y="1631053"/>
            <a:ext cx="5228017" cy="510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25" y="1544759"/>
            <a:ext cx="6085150" cy="531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40" y="1690688"/>
            <a:ext cx="8564719" cy="458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Layer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90" y="1690688"/>
            <a:ext cx="8035620" cy="499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81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(Body)"/>
              </a:rPr>
              <a:t>Business Layer</a:t>
            </a:r>
            <a:endParaRPr lang="en-US" dirty="0">
              <a:latin typeface="Calibri (Body)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84" y="1690688"/>
            <a:ext cx="9118231" cy="40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(Body)"/>
              </a:rPr>
              <a:t>Business Layer</a:t>
            </a:r>
            <a:r>
              <a:rPr lang="en-US" dirty="0" smtClean="0">
                <a:latin typeface="Calibri (Body)"/>
              </a:rPr>
              <a:t> – Manager Class</a:t>
            </a:r>
            <a:endParaRPr lang="en-US" dirty="0">
              <a:latin typeface="Calibri (Body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02" y="1690688"/>
            <a:ext cx="8721195" cy="484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58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Office Theme</vt:lpstr>
      <vt:lpstr>Tổng Quan MC Portal Service</vt:lpstr>
      <vt:lpstr>Agenda</vt:lpstr>
      <vt:lpstr>Kiến trúc tổng quát</vt:lpstr>
      <vt:lpstr>Kiến trúc tổng quát</vt:lpstr>
      <vt:lpstr>Kiến trúc tổng quát</vt:lpstr>
      <vt:lpstr>Service Layer</vt:lpstr>
      <vt:lpstr>Service Layer</vt:lpstr>
      <vt:lpstr>Business Layer</vt:lpstr>
      <vt:lpstr>Business Layer – Manager Class</vt:lpstr>
      <vt:lpstr>Data Access Layer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Architecture</dc:title>
  <dc:creator>Windows User</dc:creator>
  <cp:lastModifiedBy>  </cp:lastModifiedBy>
  <cp:revision>116</cp:revision>
  <dcterms:created xsi:type="dcterms:W3CDTF">2018-08-05T16:25:05Z</dcterms:created>
  <dcterms:modified xsi:type="dcterms:W3CDTF">2018-09-26T09:03:06Z</dcterms:modified>
</cp:coreProperties>
</file>