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4" r:id="rId7"/>
    <p:sldId id="265" r:id="rId8"/>
    <p:sldId id="267" r:id="rId9"/>
    <p:sldId id="266" r:id="rId10"/>
    <p:sldId id="268" r:id="rId11"/>
    <p:sldId id="274" r:id="rId12"/>
    <p:sldId id="270" r:id="rId13"/>
    <p:sldId id="269" r:id="rId14"/>
    <p:sldId id="271" r:id="rId15"/>
    <p:sldId id="272" r:id="rId16"/>
    <p:sldId id="276" r:id="rId17"/>
    <p:sldId id="273" r:id="rId18"/>
    <p:sldId id="277" r:id="rId19"/>
    <p:sldId id="278" r:id="rId20"/>
    <p:sldId id="280" r:id="rId21"/>
    <p:sldId id="281" r:id="rId22"/>
    <p:sldId id="283" r:id="rId23"/>
    <p:sldId id="282" r:id="rId24"/>
    <p:sldId id="284" r:id="rId25"/>
    <p:sldId id="285" r:id="rId26"/>
    <p:sldId id="286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8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2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3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E2BF-C492-4FC3-BDA4-A95D635A366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Cốt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 smtClean="0"/>
          </a:p>
          <a:p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Open/Closed principle (OCP)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844" y="1690688"/>
            <a:ext cx="5548312" cy="42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Open/Closed principle (OCP)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690688"/>
            <a:ext cx="5351463" cy="2747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1" y="4399632"/>
            <a:ext cx="5313362" cy="13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 (Body)"/>
              </a:rPr>
              <a:t>Các instance của lớp con có thể thay thế được instance lớp cha mà vẫn đảm bảo tính đúng đắn của chương trình</a:t>
            </a:r>
            <a:endParaRPr lang="en-US" dirty="0" smtClean="0">
              <a:latin typeface="Calibri (Body)"/>
            </a:endParaRPr>
          </a:p>
          <a:p>
            <a:endParaRPr lang="en-US" dirty="0" smtClean="0">
              <a:latin typeface="Calibri (Body)"/>
            </a:endParaRPr>
          </a:p>
          <a:p>
            <a:r>
              <a:rPr lang="en-US" dirty="0" err="1" smtClean="0">
                <a:latin typeface="Calibri (Body)"/>
              </a:rPr>
              <a:t>Lớp</a:t>
            </a:r>
            <a:r>
              <a:rPr lang="en-US" dirty="0" smtClean="0">
                <a:latin typeface="Calibri (Body)"/>
              </a:rPr>
              <a:t> con </a:t>
            </a:r>
            <a:r>
              <a:rPr lang="en-US" dirty="0" err="1" smtClean="0">
                <a:latin typeface="Calibri (Body)"/>
              </a:rPr>
              <a:t>không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được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phá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vỡ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kiểu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và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hành</a:t>
            </a:r>
            <a:r>
              <a:rPr lang="en-US" dirty="0" smtClean="0">
                <a:latin typeface="Calibri (Body)"/>
              </a:rPr>
              <a:t> vi </a:t>
            </a:r>
            <a:r>
              <a:rPr lang="en-US" dirty="0" err="1" smtClean="0">
                <a:latin typeface="Calibri (Body)"/>
              </a:rPr>
              <a:t>của</a:t>
            </a:r>
            <a:r>
              <a:rPr lang="en-US" dirty="0" smtClean="0">
                <a:latin typeface="Calibri (Body)"/>
              </a:rPr>
              <a:t> </a:t>
            </a:r>
            <a:r>
              <a:rPr lang="en-US" dirty="0" err="1" smtClean="0">
                <a:latin typeface="Calibri (Body)"/>
              </a:rPr>
              <a:t>lớp</a:t>
            </a:r>
            <a:r>
              <a:rPr lang="en-US" dirty="0" smtClean="0">
                <a:latin typeface="Calibri (Body)"/>
              </a:rPr>
              <a:t> cha.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06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52" y="1690688"/>
            <a:ext cx="6352495" cy="47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29" y="1825625"/>
            <a:ext cx="6704542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010025" cy="23887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690688"/>
            <a:ext cx="4010025" cy="2409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4302126"/>
            <a:ext cx="3771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1788"/>
            <a:ext cx="4906921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2871788"/>
            <a:ext cx="5048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 (LSP)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4" y="1690688"/>
            <a:ext cx="3228975" cy="2181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337" y="1690688"/>
            <a:ext cx="3448050" cy="2181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924" y="1681164"/>
            <a:ext cx="3448050" cy="2190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" y="4445001"/>
            <a:ext cx="3105150" cy="150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850" y="4286250"/>
            <a:ext cx="5314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segregation </a:t>
            </a:r>
            <a:r>
              <a:rPr lang="en-US" b="1" dirty="0" smtClean="0"/>
              <a:t>principle (ISP)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1 interface </a:t>
            </a:r>
            <a:r>
              <a:rPr lang="en-US" dirty="0" err="1"/>
              <a:t>lớn</a:t>
            </a:r>
            <a:r>
              <a:rPr lang="en-US" dirty="0"/>
              <a:t>, ta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interface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segregation principle (ISP)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69" y="1811337"/>
            <a:ext cx="5046662" cy="43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</a:p>
          <a:p>
            <a:r>
              <a:rPr lang="en-US" b="1" dirty="0"/>
              <a:t>S</a:t>
            </a:r>
            <a:r>
              <a:rPr lang="en-US" dirty="0"/>
              <a:t>ingle responsibility principle</a:t>
            </a:r>
            <a:r>
              <a:rPr lang="en-US" dirty="0" smtClean="0"/>
              <a:t> </a:t>
            </a:r>
            <a:r>
              <a:rPr lang="en-US" dirty="0"/>
              <a:t>(SRP)</a:t>
            </a:r>
          </a:p>
          <a:p>
            <a:r>
              <a:rPr lang="en-US" b="1" dirty="0"/>
              <a:t>O</a:t>
            </a:r>
            <a:r>
              <a:rPr lang="en-US" dirty="0"/>
              <a:t>pen/Closed principle (OCP)</a:t>
            </a:r>
          </a:p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  <a:r>
              <a:rPr lang="en-US" dirty="0" smtClean="0"/>
              <a:t> </a:t>
            </a:r>
            <a:r>
              <a:rPr lang="en-US" dirty="0"/>
              <a:t>(LSP</a:t>
            </a:r>
            <a:r>
              <a:rPr lang="en-US" dirty="0" smtClean="0"/>
              <a:t>)</a:t>
            </a:r>
          </a:p>
          <a:p>
            <a:r>
              <a:rPr lang="en-US" b="1" dirty="0"/>
              <a:t>I</a:t>
            </a:r>
            <a:r>
              <a:rPr lang="en-US" dirty="0"/>
              <a:t>nterface segregation principle (ISP)</a:t>
            </a:r>
          </a:p>
          <a:p>
            <a:r>
              <a:rPr lang="en-US" b="1" dirty="0"/>
              <a:t>D</a:t>
            </a:r>
            <a:r>
              <a:rPr lang="en-US" dirty="0"/>
              <a:t>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6511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segregation principle (ISP)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09" y="2493962"/>
            <a:ext cx="7039581" cy="12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segregation principle (ISP)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67" y="1690688"/>
            <a:ext cx="4371796" cy="4938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3438525"/>
            <a:ext cx="44958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 segregation </a:t>
            </a:r>
            <a:r>
              <a:rPr lang="en-US" b="1" dirty="0" smtClean="0"/>
              <a:t>principle (ISP)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/>
              <a:t>modules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endParaRPr lang="en-US" dirty="0"/>
          </a:p>
          <a:p>
            <a:pPr latinLnBrk="1"/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interface,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inversion principle (DIP)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72209" cy="388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18" y="1690687"/>
            <a:ext cx="5145182" cy="38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inversion principle (DIP)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674" y="1690688"/>
            <a:ext cx="5788652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inversion principle (DIP)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690687"/>
            <a:ext cx="5327650" cy="490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inversion principle (DIP)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06900" cy="2399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1690688"/>
            <a:ext cx="4200525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8813"/>
            <a:ext cx="4347092" cy="18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94" y="365125"/>
            <a:ext cx="4919684" cy="5739632"/>
          </a:xfrm>
        </p:spPr>
      </p:pic>
    </p:spTree>
    <p:extLst>
      <p:ext uri="{BB962C8B-B14F-4D97-AF65-F5344CB8AC3E}">
        <p14:creationId xmlns:p14="http://schemas.microsoft.com/office/powerpoint/2010/main" val="30167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n-lt"/>
              </a:rPr>
              <a:t>SOLID</a:t>
            </a:r>
            <a:r>
              <a:rPr lang="en-US" dirty="0" smtClean="0"/>
              <a:t> </a:t>
            </a:r>
            <a:r>
              <a:rPr lang="en-US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SOLID là 5 nguyên tắc cơ bản, giúp xây dựng một kiến trúc phần mềm tốt.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vi-VN" dirty="0" smtClean="0"/>
              <a:t>ất </a:t>
            </a:r>
            <a:r>
              <a:rPr lang="vi-VN" dirty="0"/>
              <a:t>cả các design pattern đều dựa trên các nguyên tắc này. </a:t>
            </a:r>
            <a:endParaRPr lang="en-US" dirty="0" smtClean="0"/>
          </a:p>
          <a:p>
            <a:endParaRPr lang="vi-VN" dirty="0"/>
          </a:p>
          <a:p>
            <a:r>
              <a:rPr lang="vi-VN" b="1" u="sng" dirty="0"/>
              <a:t>S</a:t>
            </a:r>
            <a:r>
              <a:rPr lang="vi-VN" dirty="0"/>
              <a:t> </a:t>
            </a:r>
            <a:r>
              <a:rPr lang="vi-VN" i="1" dirty="0"/>
              <a:t>is single responsibility principle (SRP)</a:t>
            </a:r>
            <a:endParaRPr lang="vi-VN" dirty="0"/>
          </a:p>
          <a:p>
            <a:r>
              <a:rPr lang="vi-VN" b="1" u="sng" dirty="0"/>
              <a:t>O</a:t>
            </a:r>
            <a:r>
              <a:rPr lang="vi-VN" dirty="0"/>
              <a:t> </a:t>
            </a:r>
            <a:r>
              <a:rPr lang="vi-VN" i="1" dirty="0"/>
              <a:t>stands for open closed principle (OCP)</a:t>
            </a:r>
            <a:endParaRPr lang="vi-VN" dirty="0"/>
          </a:p>
          <a:p>
            <a:r>
              <a:rPr lang="vi-VN" b="1" u="sng" dirty="0"/>
              <a:t>L</a:t>
            </a:r>
            <a:r>
              <a:rPr lang="vi-VN" dirty="0"/>
              <a:t> </a:t>
            </a:r>
            <a:r>
              <a:rPr lang="vi-VN" i="1" dirty="0"/>
              <a:t>Liskov substitution principle (LSP)</a:t>
            </a:r>
            <a:endParaRPr lang="vi-VN" dirty="0"/>
          </a:p>
          <a:p>
            <a:r>
              <a:rPr lang="vi-VN" b="1" u="sng" dirty="0"/>
              <a:t>I</a:t>
            </a:r>
            <a:r>
              <a:rPr lang="vi-VN" dirty="0"/>
              <a:t> </a:t>
            </a:r>
            <a:r>
              <a:rPr lang="vi-VN" i="1" dirty="0"/>
              <a:t>interface segregation principle (ISP)</a:t>
            </a:r>
            <a:endParaRPr lang="vi-VN" dirty="0"/>
          </a:p>
          <a:p>
            <a:r>
              <a:rPr lang="vi-VN" b="1" u="sng" dirty="0"/>
              <a:t>D</a:t>
            </a:r>
            <a:r>
              <a:rPr lang="vi-VN" dirty="0"/>
              <a:t> </a:t>
            </a:r>
            <a:r>
              <a:rPr lang="vi-VN" i="1" dirty="0"/>
              <a:t>Dependency injection principle (DIP)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responsibility principle (SRP)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5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responsibility principle (SRP)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503737" cy="44643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66" y="1690688"/>
            <a:ext cx="4955834" cy="44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responsibility principle (SRP)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77" y="2263774"/>
            <a:ext cx="7695823" cy="28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responsibility principle (SRP)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93" y="1825624"/>
            <a:ext cx="4591808" cy="2492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5106597" cy="15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Open/Closed principle (OCP)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Có thể thoải mái mở rộng 1 </a:t>
            </a:r>
            <a:r>
              <a:rPr lang="vi-VN" dirty="0" smtClean="0"/>
              <a:t>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K</a:t>
            </a:r>
            <a:r>
              <a:rPr lang="vi-VN" dirty="0" smtClean="0"/>
              <a:t>hông </a:t>
            </a:r>
            <a:r>
              <a:rPr lang="vi-VN" dirty="0"/>
              <a:t>được sửa đổi bên trong class </a:t>
            </a:r>
            <a:r>
              <a:rPr lang="vi-VN" dirty="0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Open/Closed principle (OCP)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14" y="1690688"/>
            <a:ext cx="7739171" cy="44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345</Words>
  <Application>Microsoft Office PowerPoint</Application>
  <PresentationFormat>Widescreen</PresentationFormat>
  <Paragraphs>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(Body)</vt:lpstr>
      <vt:lpstr>Calibri Light</vt:lpstr>
      <vt:lpstr>Office Theme</vt:lpstr>
      <vt:lpstr>Cốt Cứng</vt:lpstr>
      <vt:lpstr>Agenda</vt:lpstr>
      <vt:lpstr>SOLID Principles</vt:lpstr>
      <vt:lpstr>Single responsibility principle (SRP)</vt:lpstr>
      <vt:lpstr>Single responsibility principle (SRP)</vt:lpstr>
      <vt:lpstr>Single responsibility principle (SRP)</vt:lpstr>
      <vt:lpstr>Single responsibility principle (SRP)</vt:lpstr>
      <vt:lpstr>Open/Closed principle (OCP)</vt:lpstr>
      <vt:lpstr>Open/Closed principle (OCP)</vt:lpstr>
      <vt:lpstr>Open/Closed principle (OCP)</vt:lpstr>
      <vt:lpstr>Open/Closed principle (OCP)</vt:lpstr>
      <vt:lpstr>Liskov substitution principle (LSP)</vt:lpstr>
      <vt:lpstr>Liskov substitution principle (LSP)</vt:lpstr>
      <vt:lpstr>Liskov substitution principle (LSP)</vt:lpstr>
      <vt:lpstr>Liskov substitution principle (LSP)</vt:lpstr>
      <vt:lpstr>Liskov substitution principle (LSP)</vt:lpstr>
      <vt:lpstr>Liskov substitution principle (LSP)</vt:lpstr>
      <vt:lpstr>Interface segregation principle (ISP)</vt:lpstr>
      <vt:lpstr>Interface segregation principle (ISP)</vt:lpstr>
      <vt:lpstr>Interface segregation principle (ISP)</vt:lpstr>
      <vt:lpstr>Interface segregation principle (ISP)</vt:lpstr>
      <vt:lpstr>Interface segregation principle (ISP)</vt:lpstr>
      <vt:lpstr>Dependency inversion principle (DIP)</vt:lpstr>
      <vt:lpstr>Dependency inversion principle (DIP)</vt:lpstr>
      <vt:lpstr>Dependency inversion principle (DIP)</vt:lpstr>
      <vt:lpstr>Dependency inversion principle (DIP)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Architecture</dc:title>
  <dc:creator>Windows User</dc:creator>
  <cp:lastModifiedBy>  </cp:lastModifiedBy>
  <cp:revision>219</cp:revision>
  <dcterms:created xsi:type="dcterms:W3CDTF">2018-08-05T16:25:05Z</dcterms:created>
  <dcterms:modified xsi:type="dcterms:W3CDTF">2018-09-28T03:51:15Z</dcterms:modified>
</cp:coreProperties>
</file>