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0" r:id="rId2"/>
  </p:sldMasterIdLst>
  <p:notesMasterIdLst>
    <p:notesMasterId r:id="rId13"/>
  </p:notesMasterIdLst>
  <p:sldIdLst>
    <p:sldId id="278" r:id="rId3"/>
    <p:sldId id="279" r:id="rId4"/>
    <p:sldId id="257" r:id="rId5"/>
    <p:sldId id="269" r:id="rId6"/>
    <p:sldId id="260" r:id="rId7"/>
    <p:sldId id="270" r:id="rId8"/>
    <p:sldId id="271" r:id="rId9"/>
    <p:sldId id="280" r:id="rId10"/>
    <p:sldId id="28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7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ào Minh Thuận" userId="958d1f9e-a012-45bb-a595-5aa9e5eba59d" providerId="ADAL" clId="{628E3027-81E4-4C4A-8BBA-80B1FF84D2BB}"/>
    <pc:docChg chg="undo custSel addSld delSld modSld sldOrd addMainMaster">
      <pc:chgData name="Đào Minh Thuận" userId="958d1f9e-a012-45bb-a595-5aa9e5eba59d" providerId="ADAL" clId="{628E3027-81E4-4C4A-8BBA-80B1FF84D2BB}" dt="2024-09-13T06:32:49.785" v="1165" actId="20577"/>
      <pc:docMkLst>
        <pc:docMk/>
      </pc:docMkLst>
      <pc:sldChg chg="modSp mod">
        <pc:chgData name="Đào Minh Thuận" userId="958d1f9e-a012-45bb-a595-5aa9e5eba59d" providerId="ADAL" clId="{628E3027-81E4-4C4A-8BBA-80B1FF84D2BB}" dt="2024-09-13T04:25:15.708" v="744" actId="404"/>
        <pc:sldMkLst>
          <pc:docMk/>
          <pc:sldMk cId="0" sldId="257"/>
        </pc:sldMkLst>
        <pc:spChg chg="mod">
          <ac:chgData name="Đào Minh Thuận" userId="958d1f9e-a012-45bb-a595-5aa9e5eba59d" providerId="ADAL" clId="{628E3027-81E4-4C4A-8BBA-80B1FF84D2BB}" dt="2024-09-13T04:25:15.708" v="744" actId="404"/>
          <ac:spMkLst>
            <pc:docMk/>
            <pc:sldMk cId="0" sldId="257"/>
            <ac:spMk id="2" creationId="{00000000-0000-0000-0000-000000000000}"/>
          </ac:spMkLst>
        </pc:spChg>
        <pc:spChg chg="mod">
          <ac:chgData name="Đào Minh Thuận" userId="958d1f9e-a012-45bb-a595-5aa9e5eba59d" providerId="ADAL" clId="{628E3027-81E4-4C4A-8BBA-80B1FF84D2BB}" dt="2024-09-13T04:22:17.991" v="713" actId="403"/>
          <ac:spMkLst>
            <pc:docMk/>
            <pc:sldMk cId="0" sldId="257"/>
            <ac:spMk id="3" creationId="{00000000-0000-0000-0000-000000000000}"/>
          </ac:spMkLst>
        </pc:spChg>
        <pc:spChg chg="mod">
          <ac:chgData name="Đào Minh Thuận" userId="958d1f9e-a012-45bb-a595-5aa9e5eba59d" providerId="ADAL" clId="{628E3027-81E4-4C4A-8BBA-80B1FF84D2BB}" dt="2024-09-13T04:04:56.948" v="696"/>
          <ac:spMkLst>
            <pc:docMk/>
            <pc:sldMk cId="0" sldId="257"/>
            <ac:spMk id="7" creationId="{C1AA3386-7451-169A-420E-BD3D71F90B7C}"/>
          </ac:spMkLst>
        </pc:spChg>
        <pc:graphicFrameChg chg="mod modGraphic">
          <ac:chgData name="Đào Minh Thuận" userId="958d1f9e-a012-45bb-a595-5aa9e5eba59d" providerId="ADAL" clId="{628E3027-81E4-4C4A-8BBA-80B1FF84D2BB}" dt="2024-09-13T04:22:14.807" v="712" actId="1076"/>
          <ac:graphicFrameMkLst>
            <pc:docMk/>
            <pc:sldMk cId="0" sldId="257"/>
            <ac:graphicFrameMk id="6" creationId="{602B230F-3E38-3ED1-6799-BAF2200ECE6E}"/>
          </ac:graphicFrameMkLst>
        </pc:graphicFrameChg>
      </pc:sldChg>
      <pc:sldChg chg="modSp mod">
        <pc:chgData name="Đào Minh Thuận" userId="958d1f9e-a012-45bb-a595-5aa9e5eba59d" providerId="ADAL" clId="{628E3027-81E4-4C4A-8BBA-80B1FF84D2BB}" dt="2024-09-13T04:23:58.883" v="732" actId="2711"/>
        <pc:sldMkLst>
          <pc:docMk/>
          <pc:sldMk cId="0" sldId="258"/>
        </pc:sldMkLst>
        <pc:spChg chg="mod">
          <ac:chgData name="Đào Minh Thuận" userId="958d1f9e-a012-45bb-a595-5aa9e5eba59d" providerId="ADAL" clId="{628E3027-81E4-4C4A-8BBA-80B1FF84D2BB}" dt="2024-09-13T04:23:58.883" v="732" actId="2711"/>
          <ac:spMkLst>
            <pc:docMk/>
            <pc:sldMk cId="0" sldId="258"/>
            <ac:spMk id="2" creationId="{00000000-0000-0000-0000-000000000000}"/>
          </ac:spMkLst>
        </pc:spChg>
        <pc:spChg chg="mod">
          <ac:chgData name="Đào Minh Thuận" userId="958d1f9e-a012-45bb-a595-5aa9e5eba59d" providerId="ADAL" clId="{628E3027-81E4-4C4A-8BBA-80B1FF84D2BB}" dt="2024-09-13T04:04:56.948" v="696"/>
          <ac:spMkLst>
            <pc:docMk/>
            <pc:sldMk cId="0" sldId="258"/>
            <ac:spMk id="10" creationId="{A39979FF-EA75-2D25-3F5D-4C7B19233D6A}"/>
          </ac:spMkLst>
        </pc:spChg>
      </pc:sldChg>
      <pc:sldChg chg="modSp mod">
        <pc:chgData name="Đào Minh Thuận" userId="958d1f9e-a012-45bb-a595-5aa9e5eba59d" providerId="ADAL" clId="{628E3027-81E4-4C4A-8BBA-80B1FF84D2BB}" dt="2024-09-13T04:24:44.122" v="739" actId="113"/>
        <pc:sldMkLst>
          <pc:docMk/>
          <pc:sldMk cId="0" sldId="259"/>
        </pc:sldMkLst>
        <pc:spChg chg="mod">
          <ac:chgData name="Đào Minh Thuận" userId="958d1f9e-a012-45bb-a595-5aa9e5eba59d" providerId="ADAL" clId="{628E3027-81E4-4C4A-8BBA-80B1FF84D2BB}" dt="2024-09-13T04:24:44.122" v="739" actId="113"/>
          <ac:spMkLst>
            <pc:docMk/>
            <pc:sldMk cId="0" sldId="259"/>
            <ac:spMk id="2" creationId="{00000000-0000-0000-0000-000000000000}"/>
          </ac:spMkLst>
        </pc:spChg>
        <pc:spChg chg="mod">
          <ac:chgData name="Đào Minh Thuận" userId="958d1f9e-a012-45bb-a595-5aa9e5eba59d" providerId="ADAL" clId="{628E3027-81E4-4C4A-8BBA-80B1FF84D2BB}" dt="2024-09-13T04:04:57.148" v="697" actId="27636"/>
          <ac:spMkLst>
            <pc:docMk/>
            <pc:sldMk cId="0" sldId="259"/>
            <ac:spMk id="3" creationId="{00000000-0000-0000-0000-000000000000}"/>
          </ac:spMkLst>
        </pc:spChg>
        <pc:spChg chg="mod">
          <ac:chgData name="Đào Minh Thuận" userId="958d1f9e-a012-45bb-a595-5aa9e5eba59d" providerId="ADAL" clId="{628E3027-81E4-4C4A-8BBA-80B1FF84D2BB}" dt="2024-09-13T04:04:56.948" v="696"/>
          <ac:spMkLst>
            <pc:docMk/>
            <pc:sldMk cId="0" sldId="259"/>
            <ac:spMk id="4" creationId="{F788105D-7BDA-9099-0FDA-8E9A97CA08AB}"/>
          </ac:spMkLst>
        </pc:spChg>
      </pc:sldChg>
      <pc:sldChg chg="addSp delSp modSp mod delDesignElem">
        <pc:chgData name="Đào Minh Thuận" userId="958d1f9e-a012-45bb-a595-5aa9e5eba59d" providerId="ADAL" clId="{628E3027-81E4-4C4A-8BBA-80B1FF84D2BB}" dt="2024-09-13T06:24:19.554" v="1156" actId="1076"/>
        <pc:sldMkLst>
          <pc:docMk/>
          <pc:sldMk cId="0" sldId="260"/>
        </pc:sldMkLst>
        <pc:spChg chg="mod">
          <ac:chgData name="Đào Minh Thuận" userId="958d1f9e-a012-45bb-a595-5aa9e5eba59d" providerId="ADAL" clId="{628E3027-81E4-4C4A-8BBA-80B1FF84D2BB}" dt="2024-09-13T06:24:15.964" v="1155" actId="1076"/>
          <ac:spMkLst>
            <pc:docMk/>
            <pc:sldMk cId="0" sldId="260"/>
            <ac:spMk id="3" creationId="{00000000-0000-0000-0000-000000000000}"/>
          </ac:spMkLst>
        </pc:spChg>
        <pc:spChg chg="add del mod">
          <ac:chgData name="Đào Minh Thuận" userId="958d1f9e-a012-45bb-a595-5aa9e5eba59d" providerId="ADAL" clId="{628E3027-81E4-4C4A-8BBA-80B1FF84D2BB}" dt="2024-09-13T05:57:35.493" v="857" actId="478"/>
          <ac:spMkLst>
            <pc:docMk/>
            <pc:sldMk cId="0" sldId="260"/>
            <ac:spMk id="4" creationId="{0E809EC7-F6F0-4201-D38D-C26E136D557C}"/>
          </ac:spMkLst>
        </pc:spChg>
        <pc:spChg chg="mod">
          <ac:chgData name="Đào Minh Thuận" userId="958d1f9e-a012-45bb-a595-5aa9e5eba59d" providerId="ADAL" clId="{628E3027-81E4-4C4A-8BBA-80B1FF84D2BB}" dt="2024-09-13T04:04:56.948" v="696"/>
          <ac:spMkLst>
            <pc:docMk/>
            <pc:sldMk cId="0" sldId="260"/>
            <ac:spMk id="8" creationId="{F06E84F1-F563-0074-CE89-2E4E8FFBCE39}"/>
          </ac:spMkLst>
        </pc:spChg>
        <pc:spChg chg="del">
          <ac:chgData name="Đào Minh Thuận" userId="958d1f9e-a012-45bb-a595-5aa9e5eba59d" providerId="ADAL" clId="{628E3027-81E4-4C4A-8BBA-80B1FF84D2BB}" dt="2024-09-13T04:04:15.011" v="690"/>
          <ac:spMkLst>
            <pc:docMk/>
            <pc:sldMk cId="0" sldId="260"/>
            <ac:spMk id="16" creationId="{504B0465-3B07-49BF-BEA7-D81476246293}"/>
          </ac:spMkLst>
        </pc:spChg>
        <pc:spChg chg="del">
          <ac:chgData name="Đào Minh Thuận" userId="958d1f9e-a012-45bb-a595-5aa9e5eba59d" providerId="ADAL" clId="{628E3027-81E4-4C4A-8BBA-80B1FF84D2BB}" dt="2024-09-13T04:04:15.011" v="690"/>
          <ac:spMkLst>
            <pc:docMk/>
            <pc:sldMk cId="0" sldId="260"/>
            <ac:spMk id="18" creationId="{49B7FFA5-14CB-4A4F-9BCC-CA3AA5D9D276}"/>
          </ac:spMkLst>
        </pc:spChg>
        <pc:spChg chg="del">
          <ac:chgData name="Đào Minh Thuận" userId="958d1f9e-a012-45bb-a595-5aa9e5eba59d" providerId="ADAL" clId="{628E3027-81E4-4C4A-8BBA-80B1FF84D2BB}" dt="2024-09-13T04:04:15.011" v="690"/>
          <ac:spMkLst>
            <pc:docMk/>
            <pc:sldMk cId="0" sldId="260"/>
            <ac:spMk id="20" creationId="{04E48745-7512-4EC2-9E20-9092D12150CA}"/>
          </ac:spMkLst>
        </pc:spChg>
        <pc:spChg chg="del">
          <ac:chgData name="Đào Minh Thuận" userId="958d1f9e-a012-45bb-a595-5aa9e5eba59d" providerId="ADAL" clId="{628E3027-81E4-4C4A-8BBA-80B1FF84D2BB}" dt="2024-09-13T04:04:15.011" v="690"/>
          <ac:spMkLst>
            <pc:docMk/>
            <pc:sldMk cId="0" sldId="260"/>
            <ac:spMk id="31" creationId="{E009DD9B-5EE2-4C0D-8B2B-351C8C102205}"/>
          </ac:spMkLst>
        </pc:spChg>
        <pc:spChg chg="del">
          <ac:chgData name="Đào Minh Thuận" userId="958d1f9e-a012-45bb-a595-5aa9e5eba59d" providerId="ADAL" clId="{628E3027-81E4-4C4A-8BBA-80B1FF84D2BB}" dt="2024-09-13T04:04:15.011" v="690"/>
          <ac:spMkLst>
            <pc:docMk/>
            <pc:sldMk cId="0" sldId="260"/>
            <ac:spMk id="32" creationId="{E720DB99-7745-4E75-9D96-AAB6D55C531E}"/>
          </ac:spMkLst>
        </pc:spChg>
        <pc:spChg chg="del">
          <ac:chgData name="Đào Minh Thuận" userId="958d1f9e-a012-45bb-a595-5aa9e5eba59d" providerId="ADAL" clId="{628E3027-81E4-4C4A-8BBA-80B1FF84D2BB}" dt="2024-09-13T04:04:15.011" v="690"/>
          <ac:spMkLst>
            <pc:docMk/>
            <pc:sldMk cId="0" sldId="260"/>
            <ac:spMk id="33" creationId="{D68803C4-E159-4360-B7BB-74205C8F782D}"/>
          </ac:spMkLst>
        </pc:spChg>
        <pc:picChg chg="add mod">
          <ac:chgData name="Đào Minh Thuận" userId="958d1f9e-a012-45bb-a595-5aa9e5eba59d" providerId="ADAL" clId="{628E3027-81E4-4C4A-8BBA-80B1FF84D2BB}" dt="2024-09-13T06:24:19.554" v="1156" actId="1076"/>
          <ac:picMkLst>
            <pc:docMk/>
            <pc:sldMk cId="0" sldId="260"/>
            <ac:picMk id="5" creationId="{C037E2D5-61F0-2C01-2E06-1C7A314E8BC3}"/>
          </ac:picMkLst>
        </pc:picChg>
      </pc:sldChg>
      <pc:sldChg chg="modSp mod">
        <pc:chgData name="Đào Minh Thuận" userId="958d1f9e-a012-45bb-a595-5aa9e5eba59d" providerId="ADAL" clId="{628E3027-81E4-4C4A-8BBA-80B1FF84D2BB}" dt="2024-09-13T05:42:46.454" v="810" actId="20577"/>
        <pc:sldMkLst>
          <pc:docMk/>
          <pc:sldMk cId="0" sldId="262"/>
        </pc:sldMkLst>
        <pc:spChg chg="mod">
          <ac:chgData name="Đào Minh Thuận" userId="958d1f9e-a012-45bb-a595-5aa9e5eba59d" providerId="ADAL" clId="{628E3027-81E4-4C4A-8BBA-80B1FF84D2BB}" dt="2024-09-13T05:42:46.454" v="810" actId="20577"/>
          <ac:spMkLst>
            <pc:docMk/>
            <pc:sldMk cId="0" sldId="262"/>
            <ac:spMk id="2" creationId="{00000000-0000-0000-0000-000000000000}"/>
          </ac:spMkLst>
        </pc:spChg>
        <pc:spChg chg="mod">
          <ac:chgData name="Đào Minh Thuận" userId="958d1f9e-a012-45bb-a595-5aa9e5eba59d" providerId="ADAL" clId="{628E3027-81E4-4C4A-8BBA-80B1FF84D2BB}" dt="2024-09-13T05:42:14.600" v="787"/>
          <ac:spMkLst>
            <pc:docMk/>
            <pc:sldMk cId="0" sldId="262"/>
            <ac:spMk id="3" creationId="{00000000-0000-0000-0000-000000000000}"/>
          </ac:spMkLst>
        </pc:spChg>
        <pc:spChg chg="mod">
          <ac:chgData name="Đào Minh Thuận" userId="958d1f9e-a012-45bb-a595-5aa9e5eba59d" providerId="ADAL" clId="{628E3027-81E4-4C4A-8BBA-80B1FF84D2BB}" dt="2024-09-13T04:04:56.948" v="696"/>
          <ac:spMkLst>
            <pc:docMk/>
            <pc:sldMk cId="0" sldId="262"/>
            <ac:spMk id="5" creationId="{4D5CFCD1-6660-77A4-D40F-A4229998459B}"/>
          </ac:spMkLst>
        </pc:spChg>
      </pc:sldChg>
      <pc:sldChg chg="modSp del">
        <pc:chgData name="Đào Minh Thuận" userId="958d1f9e-a012-45bb-a595-5aa9e5eba59d" providerId="ADAL" clId="{628E3027-81E4-4C4A-8BBA-80B1FF84D2BB}" dt="2024-09-13T06:25:20.385" v="1163" actId="2696"/>
        <pc:sldMkLst>
          <pc:docMk/>
          <pc:sldMk cId="0" sldId="263"/>
        </pc:sldMkLst>
        <pc:spChg chg="mod">
          <ac:chgData name="Đào Minh Thuận" userId="958d1f9e-a012-45bb-a595-5aa9e5eba59d" providerId="ADAL" clId="{628E3027-81E4-4C4A-8BBA-80B1FF84D2BB}" dt="2024-09-13T04:04:56.948" v="696"/>
          <ac:spMkLst>
            <pc:docMk/>
            <pc:sldMk cId="0" sldId="263"/>
            <ac:spMk id="2" creationId="{00000000-0000-0000-0000-000000000000}"/>
          </ac:spMkLst>
        </pc:spChg>
        <pc:spChg chg="mod">
          <ac:chgData name="Đào Minh Thuận" userId="958d1f9e-a012-45bb-a595-5aa9e5eba59d" providerId="ADAL" clId="{628E3027-81E4-4C4A-8BBA-80B1FF84D2BB}" dt="2024-09-13T04:04:56.948" v="696"/>
          <ac:spMkLst>
            <pc:docMk/>
            <pc:sldMk cId="0" sldId="263"/>
            <ac:spMk id="3" creationId="{00000000-0000-0000-0000-000000000000}"/>
          </ac:spMkLst>
        </pc:spChg>
        <pc:spChg chg="mod">
          <ac:chgData name="Đào Minh Thuận" userId="958d1f9e-a012-45bb-a595-5aa9e5eba59d" providerId="ADAL" clId="{628E3027-81E4-4C4A-8BBA-80B1FF84D2BB}" dt="2024-09-13T04:04:56.948" v="696"/>
          <ac:spMkLst>
            <pc:docMk/>
            <pc:sldMk cId="0" sldId="263"/>
            <ac:spMk id="4" creationId="{62485B73-CBD0-1C9B-394B-1CFCB9978742}"/>
          </ac:spMkLst>
        </pc:spChg>
      </pc:sldChg>
      <pc:sldChg chg="modSp mod">
        <pc:chgData name="Đào Minh Thuận" userId="958d1f9e-a012-45bb-a595-5aa9e5eba59d" providerId="ADAL" clId="{628E3027-81E4-4C4A-8BBA-80B1FF84D2BB}" dt="2024-09-13T04:25:11.176" v="742" actId="404"/>
        <pc:sldMkLst>
          <pc:docMk/>
          <pc:sldMk cId="2128978678" sldId="264"/>
        </pc:sldMkLst>
        <pc:spChg chg="mod">
          <ac:chgData name="Đào Minh Thuận" userId="958d1f9e-a012-45bb-a595-5aa9e5eba59d" providerId="ADAL" clId="{628E3027-81E4-4C4A-8BBA-80B1FF84D2BB}" dt="2024-09-13T04:25:11.176" v="742" actId="404"/>
          <ac:spMkLst>
            <pc:docMk/>
            <pc:sldMk cId="2128978678" sldId="264"/>
            <ac:spMk id="2" creationId="{00000000-0000-0000-0000-000000000000}"/>
          </ac:spMkLst>
        </pc:spChg>
        <pc:spChg chg="mod">
          <ac:chgData name="Đào Minh Thuận" userId="958d1f9e-a012-45bb-a595-5aa9e5eba59d" providerId="ADAL" clId="{628E3027-81E4-4C4A-8BBA-80B1FF84D2BB}" dt="2024-09-13T04:04:56.948" v="696"/>
          <ac:spMkLst>
            <pc:docMk/>
            <pc:sldMk cId="2128978678" sldId="264"/>
            <ac:spMk id="8" creationId="{F3FBF74C-A0C5-D750-D655-4C9DFD486769}"/>
          </ac:spMkLst>
        </pc:spChg>
        <pc:graphicFrameChg chg="mod modGraphic">
          <ac:chgData name="Đào Minh Thuận" userId="958d1f9e-a012-45bb-a595-5aa9e5eba59d" providerId="ADAL" clId="{628E3027-81E4-4C4A-8BBA-80B1FF84D2BB}" dt="2024-09-13T04:22:41.042" v="715" actId="1076"/>
          <ac:graphicFrameMkLst>
            <pc:docMk/>
            <pc:sldMk cId="2128978678" sldId="264"/>
            <ac:graphicFrameMk id="6" creationId="{602B230F-3E38-3ED1-6799-BAF2200ECE6E}"/>
          </ac:graphicFrameMkLst>
        </pc:graphicFrameChg>
      </pc:sldChg>
      <pc:sldChg chg="del">
        <pc:chgData name="Đào Minh Thuận" userId="958d1f9e-a012-45bb-a595-5aa9e5eba59d" providerId="ADAL" clId="{628E3027-81E4-4C4A-8BBA-80B1FF84D2BB}" dt="2024-09-13T02:47:41.240" v="100" actId="2696"/>
        <pc:sldMkLst>
          <pc:docMk/>
          <pc:sldMk cId="2690106364" sldId="265"/>
        </pc:sldMkLst>
      </pc:sldChg>
      <pc:sldChg chg="modSp mod">
        <pc:chgData name="Đào Minh Thuận" userId="958d1f9e-a012-45bb-a595-5aa9e5eba59d" providerId="ADAL" clId="{628E3027-81E4-4C4A-8BBA-80B1FF84D2BB}" dt="2024-09-13T04:25:27.737" v="748" actId="404"/>
        <pc:sldMkLst>
          <pc:docMk/>
          <pc:sldMk cId="2211702693" sldId="266"/>
        </pc:sldMkLst>
        <pc:spChg chg="mod">
          <ac:chgData name="Đào Minh Thuận" userId="958d1f9e-a012-45bb-a595-5aa9e5eba59d" providerId="ADAL" clId="{628E3027-81E4-4C4A-8BBA-80B1FF84D2BB}" dt="2024-09-13T04:25:27.737" v="748" actId="404"/>
          <ac:spMkLst>
            <pc:docMk/>
            <pc:sldMk cId="2211702693" sldId="266"/>
            <ac:spMk id="2" creationId="{9A1C2041-07F6-CE9C-F251-6C35E0AD7007}"/>
          </ac:spMkLst>
        </pc:spChg>
        <pc:spChg chg="mod">
          <ac:chgData name="Đào Minh Thuận" userId="958d1f9e-a012-45bb-a595-5aa9e5eba59d" providerId="ADAL" clId="{628E3027-81E4-4C4A-8BBA-80B1FF84D2BB}" dt="2024-09-13T04:04:57.163" v="698" actId="27636"/>
          <ac:spMkLst>
            <pc:docMk/>
            <pc:sldMk cId="2211702693" sldId="266"/>
            <ac:spMk id="3" creationId="{3CFD5BEC-4F17-C9AD-297B-6E8A2D71112D}"/>
          </ac:spMkLst>
        </pc:spChg>
        <pc:spChg chg="mod">
          <ac:chgData name="Đào Minh Thuận" userId="958d1f9e-a012-45bb-a595-5aa9e5eba59d" providerId="ADAL" clId="{628E3027-81E4-4C4A-8BBA-80B1FF84D2BB}" dt="2024-09-13T04:04:56.948" v="696"/>
          <ac:spMkLst>
            <pc:docMk/>
            <pc:sldMk cId="2211702693" sldId="266"/>
            <ac:spMk id="15" creationId="{9F025B47-7EFF-298F-503E-6B190956ACB4}"/>
          </ac:spMkLst>
        </pc:spChg>
      </pc:sldChg>
      <pc:sldChg chg="modSp mod">
        <pc:chgData name="Đào Minh Thuận" userId="958d1f9e-a012-45bb-a595-5aa9e5eba59d" providerId="ADAL" clId="{628E3027-81E4-4C4A-8BBA-80B1FF84D2BB}" dt="2024-09-13T05:00:51.402" v="764" actId="27636"/>
        <pc:sldMkLst>
          <pc:docMk/>
          <pc:sldMk cId="2647676487" sldId="267"/>
        </pc:sldMkLst>
        <pc:spChg chg="mod">
          <ac:chgData name="Đào Minh Thuận" userId="958d1f9e-a012-45bb-a595-5aa9e5eba59d" providerId="ADAL" clId="{628E3027-81E4-4C4A-8BBA-80B1FF84D2BB}" dt="2024-09-13T04:04:56.948" v="696"/>
          <ac:spMkLst>
            <pc:docMk/>
            <pc:sldMk cId="2647676487" sldId="267"/>
            <ac:spMk id="2" creationId="{F5E1ACEB-616B-1FBA-7BF2-8573B52C3C74}"/>
          </ac:spMkLst>
        </pc:spChg>
        <pc:spChg chg="mod">
          <ac:chgData name="Đào Minh Thuận" userId="958d1f9e-a012-45bb-a595-5aa9e5eba59d" providerId="ADAL" clId="{628E3027-81E4-4C4A-8BBA-80B1FF84D2BB}" dt="2024-09-13T05:00:51.402" v="764" actId="27636"/>
          <ac:spMkLst>
            <pc:docMk/>
            <pc:sldMk cId="2647676487" sldId="267"/>
            <ac:spMk id="3" creationId="{744BEDEE-B980-F9DE-40E7-4EA0CB739918}"/>
          </ac:spMkLst>
        </pc:spChg>
        <pc:spChg chg="mod">
          <ac:chgData name="Đào Minh Thuận" userId="958d1f9e-a012-45bb-a595-5aa9e5eba59d" providerId="ADAL" clId="{628E3027-81E4-4C4A-8BBA-80B1FF84D2BB}" dt="2024-09-13T04:04:56.948" v="696"/>
          <ac:spMkLst>
            <pc:docMk/>
            <pc:sldMk cId="2647676487" sldId="267"/>
            <ac:spMk id="10" creationId="{F1162400-CFA9-0A6E-6991-DD7FEA1A003D}"/>
          </ac:spMkLst>
        </pc:spChg>
      </pc:sldChg>
      <pc:sldChg chg="modSp mod">
        <pc:chgData name="Đào Minh Thuận" userId="958d1f9e-a012-45bb-a595-5aa9e5eba59d" providerId="ADAL" clId="{628E3027-81E4-4C4A-8BBA-80B1FF84D2BB}" dt="2024-09-13T05:01:42.651" v="765" actId="113"/>
        <pc:sldMkLst>
          <pc:docMk/>
          <pc:sldMk cId="3382341604" sldId="268"/>
        </pc:sldMkLst>
        <pc:spChg chg="mod">
          <ac:chgData name="Đào Minh Thuận" userId="958d1f9e-a012-45bb-a595-5aa9e5eba59d" providerId="ADAL" clId="{628E3027-81E4-4C4A-8BBA-80B1FF84D2BB}" dt="2024-09-13T04:04:56.948" v="696"/>
          <ac:spMkLst>
            <pc:docMk/>
            <pc:sldMk cId="3382341604" sldId="268"/>
            <ac:spMk id="2" creationId="{D72188B2-7A4A-FA46-0DD9-1BD5398EDCBC}"/>
          </ac:spMkLst>
        </pc:spChg>
        <pc:spChg chg="mod">
          <ac:chgData name="Đào Minh Thuận" userId="958d1f9e-a012-45bb-a595-5aa9e5eba59d" providerId="ADAL" clId="{628E3027-81E4-4C4A-8BBA-80B1FF84D2BB}" dt="2024-09-13T05:01:42.651" v="765" actId="113"/>
          <ac:spMkLst>
            <pc:docMk/>
            <pc:sldMk cId="3382341604" sldId="268"/>
            <ac:spMk id="3" creationId="{04388A7C-3755-2133-94D9-89DAF40EC867}"/>
          </ac:spMkLst>
        </pc:spChg>
        <pc:spChg chg="mod">
          <ac:chgData name="Đào Minh Thuận" userId="958d1f9e-a012-45bb-a595-5aa9e5eba59d" providerId="ADAL" clId="{628E3027-81E4-4C4A-8BBA-80B1FF84D2BB}" dt="2024-09-13T04:04:56.948" v="696"/>
          <ac:spMkLst>
            <pc:docMk/>
            <pc:sldMk cId="3382341604" sldId="268"/>
            <ac:spMk id="10" creationId="{9C458035-86B9-A391-20EA-0280F4711754}"/>
          </ac:spMkLst>
        </pc:spChg>
      </pc:sldChg>
      <pc:sldChg chg="modSp mod">
        <pc:chgData name="Đào Minh Thuận" userId="958d1f9e-a012-45bb-a595-5aa9e5eba59d" providerId="ADAL" clId="{628E3027-81E4-4C4A-8BBA-80B1FF84D2BB}" dt="2024-09-13T05:42:03.496" v="766" actId="21"/>
        <pc:sldMkLst>
          <pc:docMk/>
          <pc:sldMk cId="2415173932" sldId="269"/>
        </pc:sldMkLst>
        <pc:spChg chg="mod">
          <ac:chgData name="Đào Minh Thuận" userId="958d1f9e-a012-45bb-a595-5aa9e5eba59d" providerId="ADAL" clId="{628E3027-81E4-4C4A-8BBA-80B1FF84D2BB}" dt="2024-09-13T04:26:20.791" v="753" actId="404"/>
          <ac:spMkLst>
            <pc:docMk/>
            <pc:sldMk cId="2415173932" sldId="269"/>
            <ac:spMk id="2" creationId="{C304D989-1937-2393-5274-26DD6A6FBA5C}"/>
          </ac:spMkLst>
        </pc:spChg>
        <pc:spChg chg="mod">
          <ac:chgData name="Đào Minh Thuận" userId="958d1f9e-a012-45bb-a595-5aa9e5eba59d" providerId="ADAL" clId="{628E3027-81E4-4C4A-8BBA-80B1FF84D2BB}" dt="2024-09-13T05:42:03.496" v="766" actId="21"/>
          <ac:spMkLst>
            <pc:docMk/>
            <pc:sldMk cId="2415173932" sldId="269"/>
            <ac:spMk id="3" creationId="{5BD0E676-59D5-768B-5889-93E3E4BA6702}"/>
          </ac:spMkLst>
        </pc:spChg>
        <pc:spChg chg="mod">
          <ac:chgData name="Đào Minh Thuận" userId="958d1f9e-a012-45bb-a595-5aa9e5eba59d" providerId="ADAL" clId="{628E3027-81E4-4C4A-8BBA-80B1FF84D2BB}" dt="2024-09-13T04:04:56.948" v="696"/>
          <ac:spMkLst>
            <pc:docMk/>
            <pc:sldMk cId="2415173932" sldId="269"/>
            <ac:spMk id="5" creationId="{EF3CD185-5BE2-D636-764C-A5716EC1A6BC}"/>
          </ac:spMkLst>
        </pc:spChg>
      </pc:sldChg>
      <pc:sldChg chg="addSp delSp modSp mod delDesignElem">
        <pc:chgData name="Đào Minh Thuận" userId="958d1f9e-a012-45bb-a595-5aa9e5eba59d" providerId="ADAL" clId="{628E3027-81E4-4C4A-8BBA-80B1FF84D2BB}" dt="2024-09-13T06:24:28.661" v="1158" actId="1076"/>
        <pc:sldMkLst>
          <pc:docMk/>
          <pc:sldMk cId="2332828637" sldId="270"/>
        </pc:sldMkLst>
        <pc:spChg chg="mod">
          <ac:chgData name="Đào Minh Thuận" userId="958d1f9e-a012-45bb-a595-5aa9e5eba59d" providerId="ADAL" clId="{628E3027-81E4-4C4A-8BBA-80B1FF84D2BB}" dt="2024-09-13T06:24:25.430" v="1157" actId="1076"/>
          <ac:spMkLst>
            <pc:docMk/>
            <pc:sldMk cId="2332828637" sldId="270"/>
            <ac:spMk id="3" creationId="{00000000-0000-0000-0000-000000000000}"/>
          </ac:spMkLst>
        </pc:spChg>
        <pc:spChg chg="mod">
          <ac:chgData name="Đào Minh Thuận" userId="958d1f9e-a012-45bb-a595-5aa9e5eba59d" providerId="ADAL" clId="{628E3027-81E4-4C4A-8BBA-80B1FF84D2BB}" dt="2024-09-13T04:04:56.948" v="696"/>
          <ac:spMkLst>
            <pc:docMk/>
            <pc:sldMk cId="2332828637" sldId="270"/>
            <ac:spMk id="7" creationId="{9FA4858D-F1CF-0C2F-BAA4-B1A720BA051D}"/>
          </ac:spMkLst>
        </pc:spChg>
        <pc:spChg chg="del">
          <ac:chgData name="Đào Minh Thuận" userId="958d1f9e-a012-45bb-a595-5aa9e5eba59d" providerId="ADAL" clId="{628E3027-81E4-4C4A-8BBA-80B1FF84D2BB}" dt="2024-09-13T04:04:15.011" v="690"/>
          <ac:spMkLst>
            <pc:docMk/>
            <pc:sldMk cId="2332828637" sldId="270"/>
            <ac:spMk id="16" creationId="{504B0465-3B07-49BF-BEA7-D81476246293}"/>
          </ac:spMkLst>
        </pc:spChg>
        <pc:spChg chg="del">
          <ac:chgData name="Đào Minh Thuận" userId="958d1f9e-a012-45bb-a595-5aa9e5eba59d" providerId="ADAL" clId="{628E3027-81E4-4C4A-8BBA-80B1FF84D2BB}" dt="2024-09-13T04:04:15.011" v="690"/>
          <ac:spMkLst>
            <pc:docMk/>
            <pc:sldMk cId="2332828637" sldId="270"/>
            <ac:spMk id="18" creationId="{49B7FFA5-14CB-4A4F-9BCC-CA3AA5D9D276}"/>
          </ac:spMkLst>
        </pc:spChg>
        <pc:spChg chg="del">
          <ac:chgData name="Đào Minh Thuận" userId="958d1f9e-a012-45bb-a595-5aa9e5eba59d" providerId="ADAL" clId="{628E3027-81E4-4C4A-8BBA-80B1FF84D2BB}" dt="2024-09-13T04:04:15.011" v="690"/>
          <ac:spMkLst>
            <pc:docMk/>
            <pc:sldMk cId="2332828637" sldId="270"/>
            <ac:spMk id="20" creationId="{04E48745-7512-4EC2-9E20-9092D12150CA}"/>
          </ac:spMkLst>
        </pc:spChg>
        <pc:spChg chg="del">
          <ac:chgData name="Đào Minh Thuận" userId="958d1f9e-a012-45bb-a595-5aa9e5eba59d" providerId="ADAL" clId="{628E3027-81E4-4C4A-8BBA-80B1FF84D2BB}" dt="2024-09-13T04:04:15.011" v="690"/>
          <ac:spMkLst>
            <pc:docMk/>
            <pc:sldMk cId="2332828637" sldId="270"/>
            <ac:spMk id="31" creationId="{E009DD9B-5EE2-4C0D-8B2B-351C8C102205}"/>
          </ac:spMkLst>
        </pc:spChg>
        <pc:spChg chg="del">
          <ac:chgData name="Đào Minh Thuận" userId="958d1f9e-a012-45bb-a595-5aa9e5eba59d" providerId="ADAL" clId="{628E3027-81E4-4C4A-8BBA-80B1FF84D2BB}" dt="2024-09-13T04:04:15.011" v="690"/>
          <ac:spMkLst>
            <pc:docMk/>
            <pc:sldMk cId="2332828637" sldId="270"/>
            <ac:spMk id="32" creationId="{E720DB99-7745-4E75-9D96-AAB6D55C531E}"/>
          </ac:spMkLst>
        </pc:spChg>
        <pc:spChg chg="del">
          <ac:chgData name="Đào Minh Thuận" userId="958d1f9e-a012-45bb-a595-5aa9e5eba59d" providerId="ADAL" clId="{628E3027-81E4-4C4A-8BBA-80B1FF84D2BB}" dt="2024-09-13T04:04:15.011" v="690"/>
          <ac:spMkLst>
            <pc:docMk/>
            <pc:sldMk cId="2332828637" sldId="270"/>
            <ac:spMk id="33" creationId="{D68803C4-E159-4360-B7BB-74205C8F782D}"/>
          </ac:spMkLst>
        </pc:spChg>
        <pc:picChg chg="add del">
          <ac:chgData name="Đào Minh Thuận" userId="958d1f9e-a012-45bb-a595-5aa9e5eba59d" providerId="ADAL" clId="{628E3027-81E4-4C4A-8BBA-80B1FF84D2BB}" dt="2024-09-13T05:57:29.337" v="856" actId="21"/>
          <ac:picMkLst>
            <pc:docMk/>
            <pc:sldMk cId="2332828637" sldId="270"/>
            <ac:picMk id="5" creationId="{C037E2D5-61F0-2C01-2E06-1C7A314E8BC3}"/>
          </ac:picMkLst>
        </pc:picChg>
        <pc:picChg chg="add mod">
          <ac:chgData name="Đào Minh Thuận" userId="958d1f9e-a012-45bb-a595-5aa9e5eba59d" providerId="ADAL" clId="{628E3027-81E4-4C4A-8BBA-80B1FF84D2BB}" dt="2024-09-13T06:24:28.661" v="1158" actId="1076"/>
          <ac:picMkLst>
            <pc:docMk/>
            <pc:sldMk cId="2332828637" sldId="270"/>
            <ac:picMk id="8" creationId="{98C781A7-9F1F-B3A2-19EF-477C9157FD31}"/>
          </ac:picMkLst>
        </pc:picChg>
      </pc:sldChg>
      <pc:sldChg chg="addSp delSp modSp mod delDesignElem">
        <pc:chgData name="Đào Minh Thuận" userId="958d1f9e-a012-45bb-a595-5aa9e5eba59d" providerId="ADAL" clId="{628E3027-81E4-4C4A-8BBA-80B1FF84D2BB}" dt="2024-09-13T06:24:08.762" v="1154" actId="1076"/>
        <pc:sldMkLst>
          <pc:docMk/>
          <pc:sldMk cId="2638172637" sldId="271"/>
        </pc:sldMkLst>
        <pc:spChg chg="mod">
          <ac:chgData name="Đào Minh Thuận" userId="958d1f9e-a012-45bb-a595-5aa9e5eba59d" providerId="ADAL" clId="{628E3027-81E4-4C4A-8BBA-80B1FF84D2BB}" dt="2024-09-13T06:24:06.984" v="1153" actId="1076"/>
          <ac:spMkLst>
            <pc:docMk/>
            <pc:sldMk cId="2638172637" sldId="271"/>
            <ac:spMk id="3" creationId="{00000000-0000-0000-0000-000000000000}"/>
          </ac:spMkLst>
        </pc:spChg>
        <pc:spChg chg="mod">
          <ac:chgData name="Đào Minh Thuận" userId="958d1f9e-a012-45bb-a595-5aa9e5eba59d" providerId="ADAL" clId="{628E3027-81E4-4C4A-8BBA-80B1FF84D2BB}" dt="2024-09-13T04:04:56.948" v="696"/>
          <ac:spMkLst>
            <pc:docMk/>
            <pc:sldMk cId="2638172637" sldId="271"/>
            <ac:spMk id="6" creationId="{7450EE3D-8FA1-FEB6-309E-CEB776404F8B}"/>
          </ac:spMkLst>
        </pc:spChg>
        <pc:spChg chg="del">
          <ac:chgData name="Đào Minh Thuận" userId="958d1f9e-a012-45bb-a595-5aa9e5eba59d" providerId="ADAL" clId="{628E3027-81E4-4C4A-8BBA-80B1FF84D2BB}" dt="2024-09-13T04:04:15.011" v="690"/>
          <ac:spMkLst>
            <pc:docMk/>
            <pc:sldMk cId="2638172637" sldId="271"/>
            <ac:spMk id="16" creationId="{504B0465-3B07-49BF-BEA7-D81476246293}"/>
          </ac:spMkLst>
        </pc:spChg>
        <pc:spChg chg="del">
          <ac:chgData name="Đào Minh Thuận" userId="958d1f9e-a012-45bb-a595-5aa9e5eba59d" providerId="ADAL" clId="{628E3027-81E4-4C4A-8BBA-80B1FF84D2BB}" dt="2024-09-13T04:04:15.011" v="690"/>
          <ac:spMkLst>
            <pc:docMk/>
            <pc:sldMk cId="2638172637" sldId="271"/>
            <ac:spMk id="18" creationId="{49B7FFA5-14CB-4A4F-9BCC-CA3AA5D9D276}"/>
          </ac:spMkLst>
        </pc:spChg>
        <pc:spChg chg="del">
          <ac:chgData name="Đào Minh Thuận" userId="958d1f9e-a012-45bb-a595-5aa9e5eba59d" providerId="ADAL" clId="{628E3027-81E4-4C4A-8BBA-80B1FF84D2BB}" dt="2024-09-13T04:04:15.011" v="690"/>
          <ac:spMkLst>
            <pc:docMk/>
            <pc:sldMk cId="2638172637" sldId="271"/>
            <ac:spMk id="20" creationId="{04E48745-7512-4EC2-9E20-9092D12150CA}"/>
          </ac:spMkLst>
        </pc:spChg>
        <pc:spChg chg="del">
          <ac:chgData name="Đào Minh Thuận" userId="958d1f9e-a012-45bb-a595-5aa9e5eba59d" providerId="ADAL" clId="{628E3027-81E4-4C4A-8BBA-80B1FF84D2BB}" dt="2024-09-13T04:04:15.011" v="690"/>
          <ac:spMkLst>
            <pc:docMk/>
            <pc:sldMk cId="2638172637" sldId="271"/>
            <ac:spMk id="31" creationId="{E009DD9B-5EE2-4C0D-8B2B-351C8C102205}"/>
          </ac:spMkLst>
        </pc:spChg>
        <pc:spChg chg="del">
          <ac:chgData name="Đào Minh Thuận" userId="958d1f9e-a012-45bb-a595-5aa9e5eba59d" providerId="ADAL" clId="{628E3027-81E4-4C4A-8BBA-80B1FF84D2BB}" dt="2024-09-13T04:04:15.011" v="690"/>
          <ac:spMkLst>
            <pc:docMk/>
            <pc:sldMk cId="2638172637" sldId="271"/>
            <ac:spMk id="32" creationId="{E720DB99-7745-4E75-9D96-AAB6D55C531E}"/>
          </ac:spMkLst>
        </pc:spChg>
        <pc:spChg chg="del">
          <ac:chgData name="Đào Minh Thuận" userId="958d1f9e-a012-45bb-a595-5aa9e5eba59d" providerId="ADAL" clId="{628E3027-81E4-4C4A-8BBA-80B1FF84D2BB}" dt="2024-09-13T04:04:15.011" v="690"/>
          <ac:spMkLst>
            <pc:docMk/>
            <pc:sldMk cId="2638172637" sldId="271"/>
            <ac:spMk id="33" creationId="{D68803C4-E159-4360-B7BB-74205C8F782D}"/>
          </ac:spMkLst>
        </pc:spChg>
        <pc:picChg chg="add mod">
          <ac:chgData name="Đào Minh Thuận" userId="958d1f9e-a012-45bb-a595-5aa9e5eba59d" providerId="ADAL" clId="{628E3027-81E4-4C4A-8BBA-80B1FF84D2BB}" dt="2024-09-13T06:24:08.762" v="1154" actId="1076"/>
          <ac:picMkLst>
            <pc:docMk/>
            <pc:sldMk cId="2638172637" sldId="271"/>
            <ac:picMk id="5" creationId="{6D2C7281-A6A7-C09E-41F0-7FB431899C74}"/>
          </ac:picMkLst>
        </pc:picChg>
      </pc:sldChg>
      <pc:sldChg chg="addSp delSp modSp mod delDesignElem">
        <pc:chgData name="Đào Minh Thuận" userId="958d1f9e-a012-45bb-a595-5aa9e5eba59d" providerId="ADAL" clId="{628E3027-81E4-4C4A-8BBA-80B1FF84D2BB}" dt="2024-09-13T06:21:38.954" v="1152" actId="1076"/>
        <pc:sldMkLst>
          <pc:docMk/>
          <pc:sldMk cId="1492240605" sldId="272"/>
        </pc:sldMkLst>
        <pc:spChg chg="mod">
          <ac:chgData name="Đào Minh Thuận" userId="958d1f9e-a012-45bb-a595-5aa9e5eba59d" providerId="ADAL" clId="{628E3027-81E4-4C4A-8BBA-80B1FF84D2BB}" dt="2024-09-13T06:21:37.479" v="1151" actId="1076"/>
          <ac:spMkLst>
            <pc:docMk/>
            <pc:sldMk cId="1492240605" sldId="272"/>
            <ac:spMk id="3" creationId="{00000000-0000-0000-0000-000000000000}"/>
          </ac:spMkLst>
        </pc:spChg>
        <pc:spChg chg="mod">
          <ac:chgData name="Đào Minh Thuận" userId="958d1f9e-a012-45bb-a595-5aa9e5eba59d" providerId="ADAL" clId="{628E3027-81E4-4C4A-8BBA-80B1FF84D2BB}" dt="2024-09-13T04:04:56.948" v="696"/>
          <ac:spMkLst>
            <pc:docMk/>
            <pc:sldMk cId="1492240605" sldId="272"/>
            <ac:spMk id="6" creationId="{060ACC82-B8E7-05C5-8EFB-E154318FB51D}"/>
          </ac:spMkLst>
        </pc:spChg>
        <pc:spChg chg="del">
          <ac:chgData name="Đào Minh Thuận" userId="958d1f9e-a012-45bb-a595-5aa9e5eba59d" providerId="ADAL" clId="{628E3027-81E4-4C4A-8BBA-80B1FF84D2BB}" dt="2024-09-13T05:55:51.451" v="840" actId="478"/>
          <ac:spMkLst>
            <pc:docMk/>
            <pc:sldMk cId="1492240605" sldId="272"/>
            <ac:spMk id="8" creationId="{532DFD2F-6E35-EEF8-068B-4797B99CE2D0}"/>
          </ac:spMkLst>
        </pc:spChg>
        <pc:spChg chg="del">
          <ac:chgData name="Đào Minh Thuận" userId="958d1f9e-a012-45bb-a595-5aa9e5eba59d" providerId="ADAL" clId="{628E3027-81E4-4C4A-8BBA-80B1FF84D2BB}" dt="2024-09-13T04:04:15.011" v="690"/>
          <ac:spMkLst>
            <pc:docMk/>
            <pc:sldMk cId="1492240605" sldId="272"/>
            <ac:spMk id="16" creationId="{504B0465-3B07-49BF-BEA7-D81476246293}"/>
          </ac:spMkLst>
        </pc:spChg>
        <pc:spChg chg="del">
          <ac:chgData name="Đào Minh Thuận" userId="958d1f9e-a012-45bb-a595-5aa9e5eba59d" providerId="ADAL" clId="{628E3027-81E4-4C4A-8BBA-80B1FF84D2BB}" dt="2024-09-13T04:04:15.011" v="690"/>
          <ac:spMkLst>
            <pc:docMk/>
            <pc:sldMk cId="1492240605" sldId="272"/>
            <ac:spMk id="18" creationId="{49B7FFA5-14CB-4A4F-9BCC-CA3AA5D9D276}"/>
          </ac:spMkLst>
        </pc:spChg>
        <pc:spChg chg="del">
          <ac:chgData name="Đào Minh Thuận" userId="958d1f9e-a012-45bb-a595-5aa9e5eba59d" providerId="ADAL" clId="{628E3027-81E4-4C4A-8BBA-80B1FF84D2BB}" dt="2024-09-13T04:04:15.011" v="690"/>
          <ac:spMkLst>
            <pc:docMk/>
            <pc:sldMk cId="1492240605" sldId="272"/>
            <ac:spMk id="20" creationId="{04E48745-7512-4EC2-9E20-9092D12150CA}"/>
          </ac:spMkLst>
        </pc:spChg>
        <pc:spChg chg="del">
          <ac:chgData name="Đào Minh Thuận" userId="958d1f9e-a012-45bb-a595-5aa9e5eba59d" providerId="ADAL" clId="{628E3027-81E4-4C4A-8BBA-80B1FF84D2BB}" dt="2024-09-13T04:04:15.011" v="690"/>
          <ac:spMkLst>
            <pc:docMk/>
            <pc:sldMk cId="1492240605" sldId="272"/>
            <ac:spMk id="31" creationId="{E009DD9B-5EE2-4C0D-8B2B-351C8C102205}"/>
          </ac:spMkLst>
        </pc:spChg>
        <pc:spChg chg="del">
          <ac:chgData name="Đào Minh Thuận" userId="958d1f9e-a012-45bb-a595-5aa9e5eba59d" providerId="ADAL" clId="{628E3027-81E4-4C4A-8BBA-80B1FF84D2BB}" dt="2024-09-13T04:04:15.011" v="690"/>
          <ac:spMkLst>
            <pc:docMk/>
            <pc:sldMk cId="1492240605" sldId="272"/>
            <ac:spMk id="32" creationId="{E720DB99-7745-4E75-9D96-AAB6D55C531E}"/>
          </ac:spMkLst>
        </pc:spChg>
        <pc:spChg chg="del">
          <ac:chgData name="Đào Minh Thuận" userId="958d1f9e-a012-45bb-a595-5aa9e5eba59d" providerId="ADAL" clId="{628E3027-81E4-4C4A-8BBA-80B1FF84D2BB}" dt="2024-09-13T04:04:15.011" v="690"/>
          <ac:spMkLst>
            <pc:docMk/>
            <pc:sldMk cId="1492240605" sldId="272"/>
            <ac:spMk id="33" creationId="{D68803C4-E159-4360-B7BB-74205C8F782D}"/>
          </ac:spMkLst>
        </pc:spChg>
        <pc:picChg chg="add del mod">
          <ac:chgData name="Đào Minh Thuận" userId="958d1f9e-a012-45bb-a595-5aa9e5eba59d" providerId="ADAL" clId="{628E3027-81E4-4C4A-8BBA-80B1FF84D2BB}" dt="2024-09-13T05:56:26.991" v="846" actId="478"/>
          <ac:picMkLst>
            <pc:docMk/>
            <pc:sldMk cId="1492240605" sldId="272"/>
            <ac:picMk id="5" creationId="{665556AE-0877-4FDE-5D71-4097E2965EA0}"/>
          </ac:picMkLst>
        </pc:picChg>
        <pc:picChg chg="add mod">
          <ac:chgData name="Đào Minh Thuận" userId="958d1f9e-a012-45bb-a595-5aa9e5eba59d" providerId="ADAL" clId="{628E3027-81E4-4C4A-8BBA-80B1FF84D2BB}" dt="2024-09-13T06:21:38.954" v="1152" actId="1076"/>
          <ac:picMkLst>
            <pc:docMk/>
            <pc:sldMk cId="1492240605" sldId="272"/>
            <ac:picMk id="9" creationId="{FDB524C6-DE20-B2E2-DEF6-22867E74F105}"/>
          </ac:picMkLst>
        </pc:picChg>
      </pc:sldChg>
      <pc:sldChg chg="addSp delSp modSp mod delDesignElem">
        <pc:chgData name="Đào Minh Thuận" userId="958d1f9e-a012-45bb-a595-5aa9e5eba59d" providerId="ADAL" clId="{628E3027-81E4-4C4A-8BBA-80B1FF84D2BB}" dt="2024-09-13T06:04:27.436" v="913" actId="1076"/>
        <pc:sldMkLst>
          <pc:docMk/>
          <pc:sldMk cId="189329603" sldId="273"/>
        </pc:sldMkLst>
        <pc:spChg chg="mod">
          <ac:chgData name="Đào Minh Thuận" userId="958d1f9e-a012-45bb-a595-5aa9e5eba59d" providerId="ADAL" clId="{628E3027-81E4-4C4A-8BBA-80B1FF84D2BB}" dt="2024-09-13T06:04:24.234" v="912" actId="14"/>
          <ac:spMkLst>
            <pc:docMk/>
            <pc:sldMk cId="189329603" sldId="273"/>
            <ac:spMk id="3" creationId="{00000000-0000-0000-0000-000000000000}"/>
          </ac:spMkLst>
        </pc:spChg>
        <pc:spChg chg="mod">
          <ac:chgData name="Đào Minh Thuận" userId="958d1f9e-a012-45bb-a595-5aa9e5eba59d" providerId="ADAL" clId="{628E3027-81E4-4C4A-8BBA-80B1FF84D2BB}" dt="2024-09-13T04:04:56.948" v="696"/>
          <ac:spMkLst>
            <pc:docMk/>
            <pc:sldMk cId="189329603" sldId="273"/>
            <ac:spMk id="4" creationId="{174155DA-576A-D6F5-9373-C93CDD06AA0F}"/>
          </ac:spMkLst>
        </pc:spChg>
        <pc:spChg chg="del">
          <ac:chgData name="Đào Minh Thuận" userId="958d1f9e-a012-45bb-a595-5aa9e5eba59d" providerId="ADAL" clId="{628E3027-81E4-4C4A-8BBA-80B1FF84D2BB}" dt="2024-09-13T04:04:15.011" v="690"/>
          <ac:spMkLst>
            <pc:docMk/>
            <pc:sldMk cId="189329603" sldId="273"/>
            <ac:spMk id="16" creationId="{504B0465-3B07-49BF-BEA7-D81476246293}"/>
          </ac:spMkLst>
        </pc:spChg>
        <pc:spChg chg="del">
          <ac:chgData name="Đào Minh Thuận" userId="958d1f9e-a012-45bb-a595-5aa9e5eba59d" providerId="ADAL" clId="{628E3027-81E4-4C4A-8BBA-80B1FF84D2BB}" dt="2024-09-13T04:04:15.011" v="690"/>
          <ac:spMkLst>
            <pc:docMk/>
            <pc:sldMk cId="189329603" sldId="273"/>
            <ac:spMk id="18" creationId="{49B7FFA5-14CB-4A4F-9BCC-CA3AA5D9D276}"/>
          </ac:spMkLst>
        </pc:spChg>
        <pc:spChg chg="del">
          <ac:chgData name="Đào Minh Thuận" userId="958d1f9e-a012-45bb-a595-5aa9e5eba59d" providerId="ADAL" clId="{628E3027-81E4-4C4A-8BBA-80B1FF84D2BB}" dt="2024-09-13T04:04:15.011" v="690"/>
          <ac:spMkLst>
            <pc:docMk/>
            <pc:sldMk cId="189329603" sldId="273"/>
            <ac:spMk id="20" creationId="{04E48745-7512-4EC2-9E20-9092D12150CA}"/>
          </ac:spMkLst>
        </pc:spChg>
        <pc:spChg chg="del">
          <ac:chgData name="Đào Minh Thuận" userId="958d1f9e-a012-45bb-a595-5aa9e5eba59d" providerId="ADAL" clId="{628E3027-81E4-4C4A-8BBA-80B1FF84D2BB}" dt="2024-09-13T04:04:15.011" v="690"/>
          <ac:spMkLst>
            <pc:docMk/>
            <pc:sldMk cId="189329603" sldId="273"/>
            <ac:spMk id="31" creationId="{E009DD9B-5EE2-4C0D-8B2B-351C8C102205}"/>
          </ac:spMkLst>
        </pc:spChg>
        <pc:spChg chg="del">
          <ac:chgData name="Đào Minh Thuận" userId="958d1f9e-a012-45bb-a595-5aa9e5eba59d" providerId="ADAL" clId="{628E3027-81E4-4C4A-8BBA-80B1FF84D2BB}" dt="2024-09-13T04:04:15.011" v="690"/>
          <ac:spMkLst>
            <pc:docMk/>
            <pc:sldMk cId="189329603" sldId="273"/>
            <ac:spMk id="32" creationId="{E720DB99-7745-4E75-9D96-AAB6D55C531E}"/>
          </ac:spMkLst>
        </pc:spChg>
        <pc:spChg chg="del">
          <ac:chgData name="Đào Minh Thuận" userId="958d1f9e-a012-45bb-a595-5aa9e5eba59d" providerId="ADAL" clId="{628E3027-81E4-4C4A-8BBA-80B1FF84D2BB}" dt="2024-09-13T04:04:15.011" v="690"/>
          <ac:spMkLst>
            <pc:docMk/>
            <pc:sldMk cId="189329603" sldId="273"/>
            <ac:spMk id="33" creationId="{D68803C4-E159-4360-B7BB-74205C8F782D}"/>
          </ac:spMkLst>
        </pc:spChg>
        <pc:picChg chg="add mod">
          <ac:chgData name="Đào Minh Thuận" userId="958d1f9e-a012-45bb-a595-5aa9e5eba59d" providerId="ADAL" clId="{628E3027-81E4-4C4A-8BBA-80B1FF84D2BB}" dt="2024-09-13T06:04:27.436" v="913" actId="1076"/>
          <ac:picMkLst>
            <pc:docMk/>
            <pc:sldMk cId="189329603" sldId="273"/>
            <ac:picMk id="5" creationId="{F351C79C-DA73-233C-4BF8-4CCFCFDF01A8}"/>
          </ac:picMkLst>
        </pc:picChg>
      </pc:sldChg>
      <pc:sldChg chg="addSp modSp mod">
        <pc:chgData name="Đào Minh Thuận" userId="958d1f9e-a012-45bb-a595-5aa9e5eba59d" providerId="ADAL" clId="{628E3027-81E4-4C4A-8BBA-80B1FF84D2BB}" dt="2024-09-13T06:25:07.832" v="1162" actId="14100"/>
        <pc:sldMkLst>
          <pc:docMk/>
          <pc:sldMk cId="3852633159" sldId="274"/>
        </pc:sldMkLst>
        <pc:spChg chg="mod">
          <ac:chgData name="Đào Minh Thuận" userId="958d1f9e-a012-45bb-a595-5aa9e5eba59d" providerId="ADAL" clId="{628E3027-81E4-4C4A-8BBA-80B1FF84D2BB}" dt="2024-09-13T06:10:43.851" v="1047" actId="255"/>
          <ac:spMkLst>
            <pc:docMk/>
            <pc:sldMk cId="3852633159" sldId="274"/>
            <ac:spMk id="2" creationId="{00000000-0000-0000-0000-000000000000}"/>
          </ac:spMkLst>
        </pc:spChg>
        <pc:spChg chg="mod">
          <ac:chgData name="Đào Minh Thuận" userId="958d1f9e-a012-45bb-a595-5aa9e5eba59d" providerId="ADAL" clId="{628E3027-81E4-4C4A-8BBA-80B1FF84D2BB}" dt="2024-09-13T06:24:58.824" v="1159" actId="1076"/>
          <ac:spMkLst>
            <pc:docMk/>
            <pc:sldMk cId="3852633159" sldId="274"/>
            <ac:spMk id="3" creationId="{00000000-0000-0000-0000-000000000000}"/>
          </ac:spMkLst>
        </pc:spChg>
        <pc:spChg chg="mod">
          <ac:chgData name="Đào Minh Thuận" userId="958d1f9e-a012-45bb-a595-5aa9e5eba59d" providerId="ADAL" clId="{628E3027-81E4-4C4A-8BBA-80B1FF84D2BB}" dt="2024-09-13T04:04:56.948" v="696"/>
          <ac:spMkLst>
            <pc:docMk/>
            <pc:sldMk cId="3852633159" sldId="274"/>
            <ac:spMk id="4" creationId="{174155DA-576A-D6F5-9373-C93CDD06AA0F}"/>
          </ac:spMkLst>
        </pc:spChg>
        <pc:spChg chg="add">
          <ac:chgData name="Đào Minh Thuận" userId="958d1f9e-a012-45bb-a595-5aa9e5eba59d" providerId="ADAL" clId="{628E3027-81E4-4C4A-8BBA-80B1FF84D2BB}" dt="2024-09-13T05:54:26.589" v="821"/>
          <ac:spMkLst>
            <pc:docMk/>
            <pc:sldMk cId="3852633159" sldId="274"/>
            <ac:spMk id="5" creationId="{CE39FB31-EF52-4B4B-2F37-C7149C332E27}"/>
          </ac:spMkLst>
        </pc:spChg>
        <pc:picChg chg="add mod">
          <ac:chgData name="Đào Minh Thuận" userId="958d1f9e-a012-45bb-a595-5aa9e5eba59d" providerId="ADAL" clId="{628E3027-81E4-4C4A-8BBA-80B1FF84D2BB}" dt="2024-09-13T06:25:07.832" v="1162" actId="14100"/>
          <ac:picMkLst>
            <pc:docMk/>
            <pc:sldMk cId="3852633159" sldId="274"/>
            <ac:picMk id="7" creationId="{9A46F335-334B-F473-C50D-3CC28AEE347D}"/>
          </ac:picMkLst>
        </pc:picChg>
      </pc:sldChg>
      <pc:sldChg chg="addSp delSp modSp add mod delDesignElem">
        <pc:chgData name="Đào Minh Thuận" userId="958d1f9e-a012-45bb-a595-5aa9e5eba59d" providerId="ADAL" clId="{628E3027-81E4-4C4A-8BBA-80B1FF84D2BB}" dt="2024-09-13T06:04:40.198" v="927" actId="14"/>
        <pc:sldMkLst>
          <pc:docMk/>
          <pc:sldMk cId="2126380394" sldId="275"/>
        </pc:sldMkLst>
        <pc:spChg chg="mod">
          <ac:chgData name="Đào Minh Thuận" userId="958d1f9e-a012-45bb-a595-5aa9e5eba59d" providerId="ADAL" clId="{628E3027-81E4-4C4A-8BBA-80B1FF84D2BB}" dt="2024-09-12T10:53:07.396" v="1"/>
          <ac:spMkLst>
            <pc:docMk/>
            <pc:sldMk cId="2126380394" sldId="275"/>
            <ac:spMk id="2" creationId="{00000000-0000-0000-0000-000000000000}"/>
          </ac:spMkLst>
        </pc:spChg>
        <pc:spChg chg="mod">
          <ac:chgData name="Đào Minh Thuận" userId="958d1f9e-a012-45bb-a595-5aa9e5eba59d" providerId="ADAL" clId="{628E3027-81E4-4C4A-8BBA-80B1FF84D2BB}" dt="2024-09-13T06:04:40.198" v="927" actId="14"/>
          <ac:spMkLst>
            <pc:docMk/>
            <pc:sldMk cId="2126380394" sldId="275"/>
            <ac:spMk id="3" creationId="{00000000-0000-0000-0000-000000000000}"/>
          </ac:spMkLst>
        </pc:spChg>
        <pc:spChg chg="mod">
          <ac:chgData name="Đào Minh Thuận" userId="958d1f9e-a012-45bb-a595-5aa9e5eba59d" providerId="ADAL" clId="{628E3027-81E4-4C4A-8BBA-80B1FF84D2BB}" dt="2024-09-13T04:04:56.948" v="696"/>
          <ac:spMkLst>
            <pc:docMk/>
            <pc:sldMk cId="2126380394" sldId="275"/>
            <ac:spMk id="4" creationId="{174155DA-576A-D6F5-9373-C93CDD06AA0F}"/>
          </ac:spMkLst>
        </pc:spChg>
        <pc:spChg chg="del">
          <ac:chgData name="Đào Minh Thuận" userId="958d1f9e-a012-45bb-a595-5aa9e5eba59d" providerId="ADAL" clId="{628E3027-81E4-4C4A-8BBA-80B1FF84D2BB}" dt="2024-09-13T04:04:15.011" v="690"/>
          <ac:spMkLst>
            <pc:docMk/>
            <pc:sldMk cId="2126380394" sldId="275"/>
            <ac:spMk id="16" creationId="{504B0465-3B07-49BF-BEA7-D81476246293}"/>
          </ac:spMkLst>
        </pc:spChg>
        <pc:spChg chg="del">
          <ac:chgData name="Đào Minh Thuận" userId="958d1f9e-a012-45bb-a595-5aa9e5eba59d" providerId="ADAL" clId="{628E3027-81E4-4C4A-8BBA-80B1FF84D2BB}" dt="2024-09-13T04:04:15.011" v="690"/>
          <ac:spMkLst>
            <pc:docMk/>
            <pc:sldMk cId="2126380394" sldId="275"/>
            <ac:spMk id="18" creationId="{49B7FFA5-14CB-4A4F-9BCC-CA3AA5D9D276}"/>
          </ac:spMkLst>
        </pc:spChg>
        <pc:spChg chg="del">
          <ac:chgData name="Đào Minh Thuận" userId="958d1f9e-a012-45bb-a595-5aa9e5eba59d" providerId="ADAL" clId="{628E3027-81E4-4C4A-8BBA-80B1FF84D2BB}" dt="2024-09-13T04:04:15.011" v="690"/>
          <ac:spMkLst>
            <pc:docMk/>
            <pc:sldMk cId="2126380394" sldId="275"/>
            <ac:spMk id="20" creationId="{04E48745-7512-4EC2-9E20-9092D12150CA}"/>
          </ac:spMkLst>
        </pc:spChg>
        <pc:spChg chg="del">
          <ac:chgData name="Đào Minh Thuận" userId="958d1f9e-a012-45bb-a595-5aa9e5eba59d" providerId="ADAL" clId="{628E3027-81E4-4C4A-8BBA-80B1FF84D2BB}" dt="2024-09-13T04:04:15.011" v="690"/>
          <ac:spMkLst>
            <pc:docMk/>
            <pc:sldMk cId="2126380394" sldId="275"/>
            <ac:spMk id="31" creationId="{E009DD9B-5EE2-4C0D-8B2B-351C8C102205}"/>
          </ac:spMkLst>
        </pc:spChg>
        <pc:spChg chg="del">
          <ac:chgData name="Đào Minh Thuận" userId="958d1f9e-a012-45bb-a595-5aa9e5eba59d" providerId="ADAL" clId="{628E3027-81E4-4C4A-8BBA-80B1FF84D2BB}" dt="2024-09-13T04:04:15.011" v="690"/>
          <ac:spMkLst>
            <pc:docMk/>
            <pc:sldMk cId="2126380394" sldId="275"/>
            <ac:spMk id="32" creationId="{E720DB99-7745-4E75-9D96-AAB6D55C531E}"/>
          </ac:spMkLst>
        </pc:spChg>
        <pc:spChg chg="del">
          <ac:chgData name="Đào Minh Thuận" userId="958d1f9e-a012-45bb-a595-5aa9e5eba59d" providerId="ADAL" clId="{628E3027-81E4-4C4A-8BBA-80B1FF84D2BB}" dt="2024-09-13T04:04:15.011" v="690"/>
          <ac:spMkLst>
            <pc:docMk/>
            <pc:sldMk cId="2126380394" sldId="275"/>
            <ac:spMk id="33" creationId="{D68803C4-E159-4360-B7BB-74205C8F782D}"/>
          </ac:spMkLst>
        </pc:spChg>
        <pc:picChg chg="add mod">
          <ac:chgData name="Đào Minh Thuận" userId="958d1f9e-a012-45bb-a595-5aa9e5eba59d" providerId="ADAL" clId="{628E3027-81E4-4C4A-8BBA-80B1FF84D2BB}" dt="2024-09-13T06:04:36.186" v="924" actId="1076"/>
          <ac:picMkLst>
            <pc:docMk/>
            <pc:sldMk cId="2126380394" sldId="275"/>
            <ac:picMk id="6" creationId="{F75615B1-16B4-5021-2BA3-ECADE569ED8C}"/>
          </ac:picMkLst>
        </pc:picChg>
      </pc:sldChg>
      <pc:sldChg chg="delSp add del setBg delDesignElem">
        <pc:chgData name="Đào Minh Thuận" userId="958d1f9e-a012-45bb-a595-5aa9e5eba59d" providerId="ADAL" clId="{628E3027-81E4-4C4A-8BBA-80B1FF84D2BB}" dt="2024-09-13T02:47:41.240" v="100" actId="2696"/>
        <pc:sldMkLst>
          <pc:docMk/>
          <pc:sldMk cId="3543964490" sldId="276"/>
        </pc:sldMkLst>
        <pc:spChg chg="del">
          <ac:chgData name="Đào Minh Thuận" userId="958d1f9e-a012-45bb-a595-5aa9e5eba59d" providerId="ADAL" clId="{628E3027-81E4-4C4A-8BBA-80B1FF84D2BB}" dt="2024-09-13T02:46:57.324" v="96"/>
          <ac:spMkLst>
            <pc:docMk/>
            <pc:sldMk cId="3543964490" sldId="276"/>
            <ac:spMk id="22" creationId="{ECC07320-C2CA-4E29-8481-9D9E143C7788}"/>
          </ac:spMkLst>
        </pc:spChg>
        <pc:spChg chg="del">
          <ac:chgData name="Đào Minh Thuận" userId="958d1f9e-a012-45bb-a595-5aa9e5eba59d" providerId="ADAL" clId="{628E3027-81E4-4C4A-8BBA-80B1FF84D2BB}" dt="2024-09-13T02:46:57.324" v="96"/>
          <ac:spMkLst>
            <pc:docMk/>
            <pc:sldMk cId="3543964490" sldId="276"/>
            <ac:spMk id="24" creationId="{178FB36B-5BFE-42CA-BC60-1115E0D95EEC}"/>
          </ac:spMkLst>
        </pc:spChg>
      </pc:sldChg>
      <pc:sldChg chg="addSp delSp modSp add del mod setBg modClrScheme delDesignElem chgLayout">
        <pc:chgData name="Đào Minh Thuận" userId="958d1f9e-a012-45bb-a595-5aa9e5eba59d" providerId="ADAL" clId="{628E3027-81E4-4C4A-8BBA-80B1FF84D2BB}" dt="2024-09-13T02:53:43.965" v="110" actId="2696"/>
        <pc:sldMkLst>
          <pc:docMk/>
          <pc:sldMk cId="94876456" sldId="277"/>
        </pc:sldMkLst>
        <pc:spChg chg="mod ord">
          <ac:chgData name="Đào Minh Thuận" userId="958d1f9e-a012-45bb-a595-5aa9e5eba59d" providerId="ADAL" clId="{628E3027-81E4-4C4A-8BBA-80B1FF84D2BB}" dt="2024-09-13T02:47:52.828" v="106" actId="404"/>
          <ac:spMkLst>
            <pc:docMk/>
            <pc:sldMk cId="94876456" sldId="277"/>
            <ac:spMk id="4" creationId="{23C6025D-0A5F-A819-0E55-8A81B267DA35}"/>
          </ac:spMkLst>
        </pc:spChg>
        <pc:spChg chg="mod ord">
          <ac:chgData name="Đào Minh Thuận" userId="958d1f9e-a012-45bb-a595-5aa9e5eba59d" providerId="ADAL" clId="{628E3027-81E4-4C4A-8BBA-80B1FF84D2BB}" dt="2024-09-13T02:47:22.378" v="99" actId="700"/>
          <ac:spMkLst>
            <pc:docMk/>
            <pc:sldMk cId="94876456" sldId="277"/>
            <ac:spMk id="5" creationId="{5A3B56AE-9CEB-9298-3AB6-3A3D38F52988}"/>
          </ac:spMkLst>
        </pc:spChg>
        <pc:spChg chg="del">
          <ac:chgData name="Đào Minh Thuận" userId="958d1f9e-a012-45bb-a595-5aa9e5eba59d" providerId="ADAL" clId="{628E3027-81E4-4C4A-8BBA-80B1FF84D2BB}" dt="2024-09-13T02:47:13.499" v="98"/>
          <ac:spMkLst>
            <pc:docMk/>
            <pc:sldMk cId="94876456" sldId="277"/>
            <ac:spMk id="22" creationId="{ECC07320-C2CA-4E29-8481-9D9E143C7788}"/>
          </ac:spMkLst>
        </pc:spChg>
        <pc:spChg chg="del">
          <ac:chgData name="Đào Minh Thuận" userId="958d1f9e-a012-45bb-a595-5aa9e5eba59d" providerId="ADAL" clId="{628E3027-81E4-4C4A-8BBA-80B1FF84D2BB}" dt="2024-09-13T02:47:13.499" v="98"/>
          <ac:spMkLst>
            <pc:docMk/>
            <pc:sldMk cId="94876456" sldId="277"/>
            <ac:spMk id="24" creationId="{178FB36B-5BFE-42CA-BC60-1115E0D95EEC}"/>
          </ac:spMkLst>
        </pc:spChg>
        <pc:picChg chg="add mod">
          <ac:chgData name="Đào Minh Thuận" userId="958d1f9e-a012-45bb-a595-5aa9e5eba59d" providerId="ADAL" clId="{628E3027-81E4-4C4A-8BBA-80B1FF84D2BB}" dt="2024-09-13T02:48:05.177" v="107"/>
          <ac:picMkLst>
            <pc:docMk/>
            <pc:sldMk cId="94876456" sldId="277"/>
            <ac:picMk id="2" creationId="{3AC6F5B7-1578-34B3-9CE8-1ACE299C4955}"/>
          </ac:picMkLst>
        </pc:picChg>
      </pc:sldChg>
      <pc:sldChg chg="modSp add mod">
        <pc:chgData name="Đào Minh Thuận" userId="958d1f9e-a012-45bb-a595-5aa9e5eba59d" providerId="ADAL" clId="{628E3027-81E4-4C4A-8BBA-80B1FF84D2BB}" dt="2024-09-13T06:32:49.785" v="1165" actId="20577"/>
        <pc:sldMkLst>
          <pc:docMk/>
          <pc:sldMk cId="2690106364" sldId="278"/>
        </pc:sldMkLst>
        <pc:spChg chg="mod">
          <ac:chgData name="Đào Minh Thuận" userId="958d1f9e-a012-45bb-a595-5aa9e5eba59d" providerId="ADAL" clId="{628E3027-81E4-4C4A-8BBA-80B1FF84D2BB}" dt="2024-09-13T06:32:49.785" v="1165" actId="20577"/>
          <ac:spMkLst>
            <pc:docMk/>
            <pc:sldMk cId="2690106364" sldId="278"/>
            <ac:spMk id="4" creationId="{23C6025D-0A5F-A819-0E55-8A81B267DA35}"/>
          </ac:spMkLst>
        </pc:spChg>
        <pc:spChg chg="mod">
          <ac:chgData name="Đào Minh Thuận" userId="958d1f9e-a012-45bb-a595-5aa9e5eba59d" providerId="ADAL" clId="{628E3027-81E4-4C4A-8BBA-80B1FF84D2BB}" dt="2024-09-13T02:54:01.407" v="113" actId="1076"/>
          <ac:spMkLst>
            <pc:docMk/>
            <pc:sldMk cId="2690106364" sldId="278"/>
            <ac:spMk id="5" creationId="{5A3B56AE-9CEB-9298-3AB6-3A3D38F52988}"/>
          </ac:spMkLst>
        </pc:spChg>
      </pc:sldChg>
      <pc:sldChg chg="modSp new mod ord">
        <pc:chgData name="Đào Minh Thuận" userId="958d1f9e-a012-45bb-a595-5aa9e5eba59d" providerId="ADAL" clId="{628E3027-81E4-4C4A-8BBA-80B1FF84D2BB}" dt="2024-09-13T04:25:20.652" v="746" actId="404"/>
        <pc:sldMkLst>
          <pc:docMk/>
          <pc:sldMk cId="2734320300" sldId="279"/>
        </pc:sldMkLst>
        <pc:spChg chg="mod">
          <ac:chgData name="Đào Minh Thuận" userId="958d1f9e-a012-45bb-a595-5aa9e5eba59d" providerId="ADAL" clId="{628E3027-81E4-4C4A-8BBA-80B1FF84D2BB}" dt="2024-09-13T04:25:20.652" v="746" actId="404"/>
          <ac:spMkLst>
            <pc:docMk/>
            <pc:sldMk cId="2734320300" sldId="279"/>
            <ac:spMk id="2" creationId="{570CF581-53F6-6FBF-92D1-57CB7F01C1FD}"/>
          </ac:spMkLst>
        </pc:spChg>
        <pc:spChg chg="mod">
          <ac:chgData name="Đào Minh Thuận" userId="958d1f9e-a012-45bb-a595-5aa9e5eba59d" providerId="ADAL" clId="{628E3027-81E4-4C4A-8BBA-80B1FF84D2BB}" dt="2024-09-13T04:04:56.948" v="696"/>
          <ac:spMkLst>
            <pc:docMk/>
            <pc:sldMk cId="2734320300" sldId="279"/>
            <ac:spMk id="3" creationId="{E6DBED57-4BFA-31A2-0221-E00E4FEDEA50}"/>
          </ac:spMkLst>
        </pc:spChg>
        <pc:spChg chg="mod">
          <ac:chgData name="Đào Minh Thuận" userId="958d1f9e-a012-45bb-a595-5aa9e5eba59d" providerId="ADAL" clId="{628E3027-81E4-4C4A-8BBA-80B1FF84D2BB}" dt="2024-09-13T04:04:56.948" v="696"/>
          <ac:spMkLst>
            <pc:docMk/>
            <pc:sldMk cId="2734320300" sldId="279"/>
            <ac:spMk id="4" creationId="{5B133235-5D0C-6D40-707C-886A6BBE391F}"/>
          </ac:spMkLst>
        </pc:spChg>
      </pc:sldChg>
      <pc:sldChg chg="addSp delSp modSp new del mod ord modClrScheme chgLayout">
        <pc:chgData name="Đào Minh Thuận" userId="958d1f9e-a012-45bb-a595-5aa9e5eba59d" providerId="ADAL" clId="{628E3027-81E4-4C4A-8BBA-80B1FF84D2BB}" dt="2024-09-13T03:11:16.143" v="266" actId="47"/>
        <pc:sldMkLst>
          <pc:docMk/>
          <pc:sldMk cId="2108855227" sldId="280"/>
        </pc:sldMkLst>
        <pc:spChg chg="del mod ord">
          <ac:chgData name="Đào Minh Thuận" userId="958d1f9e-a012-45bb-a595-5aa9e5eba59d" providerId="ADAL" clId="{628E3027-81E4-4C4A-8BBA-80B1FF84D2BB}" dt="2024-09-13T03:11:00.506" v="265" actId="700"/>
          <ac:spMkLst>
            <pc:docMk/>
            <pc:sldMk cId="2108855227" sldId="280"/>
            <ac:spMk id="2" creationId="{92E80711-D0B1-9B6B-E414-CC46760B6C23}"/>
          </ac:spMkLst>
        </pc:spChg>
        <pc:spChg chg="del mod ord">
          <ac:chgData name="Đào Minh Thuận" userId="958d1f9e-a012-45bb-a595-5aa9e5eba59d" providerId="ADAL" clId="{628E3027-81E4-4C4A-8BBA-80B1FF84D2BB}" dt="2024-09-13T03:11:00.506" v="265" actId="700"/>
          <ac:spMkLst>
            <pc:docMk/>
            <pc:sldMk cId="2108855227" sldId="280"/>
            <ac:spMk id="3" creationId="{D826DF8B-DDA5-D099-B297-253FA33500B9}"/>
          </ac:spMkLst>
        </pc:spChg>
        <pc:spChg chg="mod ord">
          <ac:chgData name="Đào Minh Thuận" userId="958d1f9e-a012-45bb-a595-5aa9e5eba59d" providerId="ADAL" clId="{628E3027-81E4-4C4A-8BBA-80B1FF84D2BB}" dt="2024-09-13T03:11:00.506" v="265" actId="700"/>
          <ac:spMkLst>
            <pc:docMk/>
            <pc:sldMk cId="2108855227" sldId="280"/>
            <ac:spMk id="4" creationId="{2D0DBB6C-78A4-56B2-BD1E-E1DBC341DA6A}"/>
          </ac:spMkLst>
        </pc:spChg>
        <pc:spChg chg="add mod ord">
          <ac:chgData name="Đào Minh Thuận" userId="958d1f9e-a012-45bb-a595-5aa9e5eba59d" providerId="ADAL" clId="{628E3027-81E4-4C4A-8BBA-80B1FF84D2BB}" dt="2024-09-13T03:11:00.506" v="265" actId="700"/>
          <ac:spMkLst>
            <pc:docMk/>
            <pc:sldMk cId="2108855227" sldId="280"/>
            <ac:spMk id="5" creationId="{3346F5B0-C33A-FD50-A6C5-F09DE2F303C0}"/>
          </ac:spMkLst>
        </pc:spChg>
        <pc:spChg chg="add mod ord">
          <ac:chgData name="Đào Minh Thuận" userId="958d1f9e-a012-45bb-a595-5aa9e5eba59d" providerId="ADAL" clId="{628E3027-81E4-4C4A-8BBA-80B1FF84D2BB}" dt="2024-09-13T03:11:00.506" v="265" actId="700"/>
          <ac:spMkLst>
            <pc:docMk/>
            <pc:sldMk cId="2108855227" sldId="280"/>
            <ac:spMk id="6" creationId="{61D1B3D7-2182-6082-FF64-B57D3AAB4B98}"/>
          </ac:spMkLst>
        </pc:spChg>
      </pc:sldChg>
      <pc:sldChg chg="addSp delSp modSp add mod">
        <pc:chgData name="Đào Minh Thuận" userId="958d1f9e-a012-45bb-a595-5aa9e5eba59d" providerId="ADAL" clId="{628E3027-81E4-4C4A-8BBA-80B1FF84D2BB}" dt="2024-09-13T06:21:25.996" v="1150" actId="20577"/>
        <pc:sldMkLst>
          <pc:docMk/>
          <pc:sldMk cId="3732013338" sldId="280"/>
        </pc:sldMkLst>
        <pc:spChg chg="mod">
          <ac:chgData name="Đào Minh Thuận" userId="958d1f9e-a012-45bb-a595-5aa9e5eba59d" providerId="ADAL" clId="{628E3027-81E4-4C4A-8BBA-80B1FF84D2BB}" dt="2024-09-13T06:08:19.182" v="944" actId="20577"/>
          <ac:spMkLst>
            <pc:docMk/>
            <pc:sldMk cId="3732013338" sldId="280"/>
            <ac:spMk id="2" creationId="{00000000-0000-0000-0000-000000000000}"/>
          </ac:spMkLst>
        </pc:spChg>
        <pc:spChg chg="mod">
          <ac:chgData name="Đào Minh Thuận" userId="958d1f9e-a012-45bb-a595-5aa9e5eba59d" providerId="ADAL" clId="{628E3027-81E4-4C4A-8BBA-80B1FF84D2BB}" dt="2024-09-13T06:21:25.996" v="1150" actId="20577"/>
          <ac:spMkLst>
            <pc:docMk/>
            <pc:sldMk cId="3732013338" sldId="280"/>
            <ac:spMk id="3" creationId="{00000000-0000-0000-0000-000000000000}"/>
          </ac:spMkLst>
        </pc:spChg>
        <pc:picChg chg="add mod">
          <ac:chgData name="Đào Minh Thuận" userId="958d1f9e-a012-45bb-a595-5aa9e5eba59d" providerId="ADAL" clId="{628E3027-81E4-4C4A-8BBA-80B1FF84D2BB}" dt="2024-09-13T06:19:50.112" v="1064" actId="14100"/>
          <ac:picMkLst>
            <pc:docMk/>
            <pc:sldMk cId="3732013338" sldId="280"/>
            <ac:picMk id="6" creationId="{862271C5-9AF9-3315-B4C4-8F8D767CAC3D}"/>
          </ac:picMkLst>
        </pc:picChg>
        <pc:picChg chg="del">
          <ac:chgData name="Đào Minh Thuận" userId="958d1f9e-a012-45bb-a595-5aa9e5eba59d" providerId="ADAL" clId="{628E3027-81E4-4C4A-8BBA-80B1FF84D2BB}" dt="2024-09-13T06:09:25.769" v="952" actId="478"/>
          <ac:picMkLst>
            <pc:docMk/>
            <pc:sldMk cId="3732013338" sldId="280"/>
            <ac:picMk id="7" creationId="{9A46F335-334B-F473-C50D-3CC28AEE347D}"/>
          </ac:picMkLst>
        </pc:picChg>
      </pc:sldChg>
      <pc:sldMasterChg chg="add addSldLayout">
        <pc:chgData name="Đào Minh Thuận" userId="958d1f9e-a012-45bb-a595-5aa9e5eba59d" providerId="ADAL" clId="{628E3027-81E4-4C4A-8BBA-80B1FF84D2BB}" dt="2024-09-13T02:53:39.774" v="108" actId="27028"/>
        <pc:sldMasterMkLst>
          <pc:docMk/>
          <pc:sldMasterMk cId="2209977519" sldId="2147483648"/>
        </pc:sldMasterMkLst>
        <pc:sldLayoutChg chg="add">
          <pc:chgData name="Đào Minh Thuận" userId="958d1f9e-a012-45bb-a595-5aa9e5eba59d" providerId="ADAL" clId="{628E3027-81E4-4C4A-8BBA-80B1FF84D2BB}" dt="2024-09-13T02:53:39.774" v="108" actId="27028"/>
          <pc:sldLayoutMkLst>
            <pc:docMk/>
            <pc:sldMasterMk cId="2209977519" sldId="2147483648"/>
            <pc:sldLayoutMk cId="3168075583" sldId="2147483649"/>
          </pc:sldLayoutMkLst>
        </pc:sldLayoutChg>
      </pc:sldMasterChg>
    </pc:docChg>
  </pc:docChgLst>
  <pc:docChgLst>
    <pc:chgData name="Thái Vũ" userId="c2dca603-0c9f-4325-8e1e-e1dda013c21c" providerId="ADAL" clId="{F7A83F81-F2D5-4A01-A937-9B2BC4F47DCF}"/>
    <pc:docChg chg="undo custSel addSld delSld modSld">
      <pc:chgData name="Thái Vũ" userId="c2dca603-0c9f-4325-8e1e-e1dda013c21c" providerId="ADAL" clId="{F7A83F81-F2D5-4A01-A937-9B2BC4F47DCF}" dt="2024-09-16T13:52:10.009" v="1859"/>
      <pc:docMkLst>
        <pc:docMk/>
      </pc:docMkLst>
      <pc:sldChg chg="addSp delSp modSp mod modAnim">
        <pc:chgData name="Thái Vũ" userId="c2dca603-0c9f-4325-8e1e-e1dda013c21c" providerId="ADAL" clId="{F7A83F81-F2D5-4A01-A937-9B2BC4F47DCF}" dt="2024-09-15T15:10:02.128" v="1814"/>
        <pc:sldMkLst>
          <pc:docMk/>
          <pc:sldMk cId="0" sldId="257"/>
        </pc:sldMkLst>
        <pc:spChg chg="mod">
          <ac:chgData name="Thái Vũ" userId="c2dca603-0c9f-4325-8e1e-e1dda013c21c" providerId="ADAL" clId="{F7A83F81-F2D5-4A01-A937-9B2BC4F47DCF}" dt="2024-09-14T04:13:07.909" v="725" actId="1076"/>
          <ac:spMkLst>
            <pc:docMk/>
            <pc:sldMk cId="0" sldId="257"/>
            <ac:spMk id="2" creationId="{00000000-0000-0000-0000-000000000000}"/>
          </ac:spMkLst>
        </pc:spChg>
        <pc:spChg chg="mod">
          <ac:chgData name="Thái Vũ" userId="c2dca603-0c9f-4325-8e1e-e1dda013c21c" providerId="ADAL" clId="{F7A83F81-F2D5-4A01-A937-9B2BC4F47DCF}" dt="2024-09-14T04:13:11.154" v="726" actId="1076"/>
          <ac:spMkLst>
            <pc:docMk/>
            <pc:sldMk cId="0" sldId="257"/>
            <ac:spMk id="3" creationId="{00000000-0000-0000-0000-000000000000}"/>
          </ac:spMkLst>
        </pc:spChg>
        <pc:graphicFrameChg chg="del">
          <ac:chgData name="Thái Vũ" userId="c2dca603-0c9f-4325-8e1e-e1dda013c21c" providerId="ADAL" clId="{F7A83F81-F2D5-4A01-A937-9B2BC4F47DCF}" dt="2024-09-14T04:02:15.845" v="658" actId="478"/>
          <ac:graphicFrameMkLst>
            <pc:docMk/>
            <pc:sldMk cId="0" sldId="257"/>
            <ac:graphicFrameMk id="6" creationId="{602B230F-3E38-3ED1-6799-BAF2200ECE6E}"/>
          </ac:graphicFrameMkLst>
        </pc:graphicFrameChg>
        <pc:picChg chg="add mod">
          <ac:chgData name="Thái Vũ" userId="c2dca603-0c9f-4325-8e1e-e1dda013c21c" providerId="ADAL" clId="{F7A83F81-F2D5-4A01-A937-9B2BC4F47DCF}" dt="2024-09-14T04:13:20.870" v="728" actId="1076"/>
          <ac:picMkLst>
            <pc:docMk/>
            <pc:sldMk cId="0" sldId="257"/>
            <ac:picMk id="5" creationId="{07ED87AB-6316-4772-9700-2AB7E092CCC6}"/>
          </ac:picMkLst>
        </pc:picChg>
        <pc:picChg chg="add mod">
          <ac:chgData name="Thái Vũ" userId="c2dca603-0c9f-4325-8e1e-e1dda013c21c" providerId="ADAL" clId="{F7A83F81-F2D5-4A01-A937-9B2BC4F47DCF}" dt="2024-09-15T14:13:31.841" v="1562" actId="1076"/>
          <ac:picMkLst>
            <pc:docMk/>
            <pc:sldMk cId="0" sldId="257"/>
            <ac:picMk id="9" creationId="{A5C6208A-A091-4936-BBC1-40FE3295A6BF}"/>
          </ac:picMkLst>
        </pc:picChg>
        <pc:picChg chg="add mod">
          <ac:chgData name="Thái Vũ" userId="c2dca603-0c9f-4325-8e1e-e1dda013c21c" providerId="ADAL" clId="{F7A83F81-F2D5-4A01-A937-9B2BC4F47DCF}" dt="2024-09-14T04:13:33.287" v="732" actId="1076"/>
          <ac:picMkLst>
            <pc:docMk/>
            <pc:sldMk cId="0" sldId="257"/>
            <ac:picMk id="11" creationId="{28DADC4C-2C22-404C-990E-3915E8EC0407}"/>
          </ac:picMkLst>
        </pc:picChg>
        <pc:picChg chg="add mod">
          <ac:chgData name="Thái Vũ" userId="c2dca603-0c9f-4325-8e1e-e1dda013c21c" providerId="ADAL" clId="{F7A83F81-F2D5-4A01-A937-9B2BC4F47DCF}" dt="2024-09-14T04:13:33.287" v="732" actId="1076"/>
          <ac:picMkLst>
            <pc:docMk/>
            <pc:sldMk cId="0" sldId="257"/>
            <ac:picMk id="13" creationId="{EE85134C-0A0B-409B-987B-9CED4F5321EE}"/>
          </ac:picMkLst>
        </pc:picChg>
      </pc:sldChg>
      <pc:sldChg chg="del">
        <pc:chgData name="Thái Vũ" userId="c2dca603-0c9f-4325-8e1e-e1dda013c21c" providerId="ADAL" clId="{F7A83F81-F2D5-4A01-A937-9B2BC4F47DCF}" dt="2024-09-14T04:00:52.377" v="657" actId="47"/>
        <pc:sldMkLst>
          <pc:docMk/>
          <pc:sldMk cId="0" sldId="258"/>
        </pc:sldMkLst>
      </pc:sldChg>
      <pc:sldChg chg="del">
        <pc:chgData name="Thái Vũ" userId="c2dca603-0c9f-4325-8e1e-e1dda013c21c" providerId="ADAL" clId="{F7A83F81-F2D5-4A01-A937-9B2BC4F47DCF}" dt="2024-09-14T04:15:02.985" v="733" actId="47"/>
        <pc:sldMkLst>
          <pc:docMk/>
          <pc:sldMk cId="0" sldId="259"/>
        </pc:sldMkLst>
      </pc:sldChg>
      <pc:sldChg chg="addSp delSp modSp mod addAnim delAnim modAnim">
        <pc:chgData name="Thái Vũ" userId="c2dca603-0c9f-4325-8e1e-e1dda013c21c" providerId="ADAL" clId="{F7A83F81-F2D5-4A01-A937-9B2BC4F47DCF}" dt="2024-09-16T13:52:10.009" v="1859"/>
        <pc:sldMkLst>
          <pc:docMk/>
          <pc:sldMk cId="0" sldId="260"/>
        </pc:sldMkLst>
        <pc:spChg chg="mod">
          <ac:chgData name="Thái Vũ" userId="c2dca603-0c9f-4325-8e1e-e1dda013c21c" providerId="ADAL" clId="{F7A83F81-F2D5-4A01-A937-9B2BC4F47DCF}" dt="2024-09-15T13:45:10.648" v="1475" actId="122"/>
          <ac:spMkLst>
            <pc:docMk/>
            <pc:sldMk cId="0" sldId="260"/>
            <ac:spMk id="2" creationId="{00000000-0000-0000-0000-000000000000}"/>
          </ac:spMkLst>
        </pc:spChg>
        <pc:spChg chg="del">
          <ac:chgData name="Thái Vũ" userId="c2dca603-0c9f-4325-8e1e-e1dda013c21c" providerId="ADAL" clId="{F7A83F81-F2D5-4A01-A937-9B2BC4F47DCF}" dt="2024-09-15T11:58:17.652" v="1302" actId="478"/>
          <ac:spMkLst>
            <pc:docMk/>
            <pc:sldMk cId="0" sldId="260"/>
            <ac:spMk id="3" creationId="{00000000-0000-0000-0000-000000000000}"/>
          </ac:spMkLst>
        </pc:spChg>
        <pc:spChg chg="add del mod">
          <ac:chgData name="Thái Vũ" userId="c2dca603-0c9f-4325-8e1e-e1dda013c21c" providerId="ADAL" clId="{F7A83F81-F2D5-4A01-A937-9B2BC4F47DCF}" dt="2024-09-15T11:58:22.554" v="1303" actId="478"/>
          <ac:spMkLst>
            <pc:docMk/>
            <pc:sldMk cId="0" sldId="260"/>
            <ac:spMk id="6" creationId="{00EC327D-785B-4A85-A4C6-45FA4CC86AC6}"/>
          </ac:spMkLst>
        </pc:spChg>
        <pc:grpChg chg="add mod">
          <ac:chgData name="Thái Vũ" userId="c2dca603-0c9f-4325-8e1e-e1dda013c21c" providerId="ADAL" clId="{F7A83F81-F2D5-4A01-A937-9B2BC4F47DCF}" dt="2024-09-16T13:45:57.346" v="1838" actId="164"/>
          <ac:grpSpMkLst>
            <pc:docMk/>
            <pc:sldMk cId="0" sldId="260"/>
            <ac:grpSpMk id="7" creationId="{20929397-0976-458C-A645-54F69EF3ED85}"/>
          </ac:grpSpMkLst>
        </pc:grpChg>
        <pc:grpChg chg="add del mod">
          <ac:chgData name="Thái Vũ" userId="c2dca603-0c9f-4325-8e1e-e1dda013c21c" providerId="ADAL" clId="{F7A83F81-F2D5-4A01-A937-9B2BC4F47DCF}" dt="2024-09-15T13:53:25.024" v="1543" actId="165"/>
          <ac:grpSpMkLst>
            <pc:docMk/>
            <pc:sldMk cId="0" sldId="260"/>
            <ac:grpSpMk id="28" creationId="{6876944B-0C64-4F2A-9104-AA320655FD10}"/>
          </ac:grpSpMkLst>
        </pc:grpChg>
        <pc:grpChg chg="add del mod">
          <ac:chgData name="Thái Vũ" userId="c2dca603-0c9f-4325-8e1e-e1dda013c21c" providerId="ADAL" clId="{F7A83F81-F2D5-4A01-A937-9B2BC4F47DCF}" dt="2024-09-15T15:06:47.408" v="1764" actId="165"/>
          <ac:grpSpMkLst>
            <pc:docMk/>
            <pc:sldMk cId="0" sldId="260"/>
            <ac:grpSpMk id="33" creationId="{5AB31298-51E3-4191-B53D-FF429C535DF9}"/>
          </ac:grpSpMkLst>
        </pc:grpChg>
        <pc:grpChg chg="add del mod">
          <ac:chgData name="Thái Vũ" userId="c2dca603-0c9f-4325-8e1e-e1dda013c21c" providerId="ADAL" clId="{F7A83F81-F2D5-4A01-A937-9B2BC4F47DCF}" dt="2024-09-16T13:44:51.763" v="1826" actId="478"/>
          <ac:grpSpMkLst>
            <pc:docMk/>
            <pc:sldMk cId="0" sldId="260"/>
            <ac:grpSpMk id="40" creationId="{9909FEC5-B02A-45FD-8BDF-BE41879E0184}"/>
          </ac:grpSpMkLst>
        </pc:grpChg>
        <pc:picChg chg="add mod">
          <ac:chgData name="Thái Vũ" userId="c2dca603-0c9f-4325-8e1e-e1dda013c21c" providerId="ADAL" clId="{F7A83F81-F2D5-4A01-A937-9B2BC4F47DCF}" dt="2024-09-16T13:45:52.732" v="1837" actId="1076"/>
          <ac:picMkLst>
            <pc:docMk/>
            <pc:sldMk cId="0" sldId="260"/>
            <ac:picMk id="4" creationId="{A9C2187C-546A-406C-AB8D-59740C56B6BC}"/>
          </ac:picMkLst>
        </pc:picChg>
        <pc:picChg chg="del">
          <ac:chgData name="Thái Vũ" userId="c2dca603-0c9f-4325-8e1e-e1dda013c21c" providerId="ADAL" clId="{F7A83F81-F2D5-4A01-A937-9B2BC4F47DCF}" dt="2024-09-15T11:58:23.677" v="1304" actId="478"/>
          <ac:picMkLst>
            <pc:docMk/>
            <pc:sldMk cId="0" sldId="260"/>
            <ac:picMk id="5" creationId="{C037E2D5-61F0-2C01-2E06-1C7A314E8BC3}"/>
          </ac:picMkLst>
        </pc:picChg>
        <pc:picChg chg="add mod">
          <ac:chgData name="Thái Vũ" userId="c2dca603-0c9f-4325-8e1e-e1dda013c21c" providerId="ADAL" clId="{F7A83F81-F2D5-4A01-A937-9B2BC4F47DCF}" dt="2024-09-16T13:45:57.346" v="1838" actId="164"/>
          <ac:picMkLst>
            <pc:docMk/>
            <pc:sldMk cId="0" sldId="260"/>
            <ac:picMk id="6" creationId="{6B3216AF-608B-455E-AA41-F0ADB7790D2B}"/>
          </ac:picMkLst>
        </pc:picChg>
        <pc:picChg chg="add mod topLvl modCrop">
          <ac:chgData name="Thái Vũ" userId="c2dca603-0c9f-4325-8e1e-e1dda013c21c" providerId="ADAL" clId="{F7A83F81-F2D5-4A01-A937-9B2BC4F47DCF}" dt="2024-09-16T13:50:38.662" v="1840" actId="1076"/>
          <ac:picMkLst>
            <pc:docMk/>
            <pc:sldMk cId="0" sldId="260"/>
            <ac:picMk id="9" creationId="{1C6DB3A2-3329-4A90-862D-226CCD5602D2}"/>
          </ac:picMkLst>
        </pc:picChg>
        <pc:picChg chg="add del mod">
          <ac:chgData name="Thái Vũ" userId="c2dca603-0c9f-4325-8e1e-e1dda013c21c" providerId="ADAL" clId="{F7A83F81-F2D5-4A01-A937-9B2BC4F47DCF}" dt="2024-09-15T13:30:44.637" v="1412" actId="478"/>
          <ac:picMkLst>
            <pc:docMk/>
            <pc:sldMk cId="0" sldId="260"/>
            <ac:picMk id="11" creationId="{B38E569C-0093-46FF-B52F-DAAC315A2AF6}"/>
          </ac:picMkLst>
        </pc:picChg>
        <pc:picChg chg="add del mod">
          <ac:chgData name="Thái Vũ" userId="c2dca603-0c9f-4325-8e1e-e1dda013c21c" providerId="ADAL" clId="{F7A83F81-F2D5-4A01-A937-9B2BC4F47DCF}" dt="2024-09-15T13:15:19.423" v="1338" actId="478"/>
          <ac:picMkLst>
            <pc:docMk/>
            <pc:sldMk cId="0" sldId="260"/>
            <ac:picMk id="13" creationId="{3D35479B-AB4A-4465-87C3-27E4BEA55C56}"/>
          </ac:picMkLst>
        </pc:picChg>
        <pc:picChg chg="add del mod">
          <ac:chgData name="Thái Vũ" userId="c2dca603-0c9f-4325-8e1e-e1dda013c21c" providerId="ADAL" clId="{F7A83F81-F2D5-4A01-A937-9B2BC4F47DCF}" dt="2024-09-15T13:15:26.254" v="1345" actId="478"/>
          <ac:picMkLst>
            <pc:docMk/>
            <pc:sldMk cId="0" sldId="260"/>
            <ac:picMk id="15" creationId="{F5CA4AAB-799E-458F-9C02-C7CB2DCDB1B7}"/>
          </ac:picMkLst>
        </pc:picChg>
        <pc:picChg chg="add del mod">
          <ac:chgData name="Thái Vũ" userId="c2dca603-0c9f-4325-8e1e-e1dda013c21c" providerId="ADAL" clId="{F7A83F81-F2D5-4A01-A937-9B2BC4F47DCF}" dt="2024-09-15T13:24:20.779" v="1387" actId="478"/>
          <ac:picMkLst>
            <pc:docMk/>
            <pc:sldMk cId="0" sldId="260"/>
            <ac:picMk id="17" creationId="{DBAC5608-E180-4AFD-AA4D-B64D94FB30B4}"/>
          </ac:picMkLst>
        </pc:picChg>
        <pc:picChg chg="add del mod">
          <ac:chgData name="Thái Vũ" userId="c2dca603-0c9f-4325-8e1e-e1dda013c21c" providerId="ADAL" clId="{F7A83F81-F2D5-4A01-A937-9B2BC4F47DCF}" dt="2024-09-15T13:18:57.078" v="1378" actId="22"/>
          <ac:picMkLst>
            <pc:docMk/>
            <pc:sldMk cId="0" sldId="260"/>
            <ac:picMk id="19" creationId="{549C958B-1A8F-48DF-8112-62FF8B1234E0}"/>
          </ac:picMkLst>
        </pc:picChg>
        <pc:picChg chg="add del mod">
          <ac:chgData name="Thái Vũ" userId="c2dca603-0c9f-4325-8e1e-e1dda013c21c" providerId="ADAL" clId="{F7A83F81-F2D5-4A01-A937-9B2BC4F47DCF}" dt="2024-09-15T13:22:15.439" v="1386" actId="478"/>
          <ac:picMkLst>
            <pc:docMk/>
            <pc:sldMk cId="0" sldId="260"/>
            <ac:picMk id="21" creationId="{37BA1A99-AB6B-4747-B8C8-399176C42EE9}"/>
          </ac:picMkLst>
        </pc:picChg>
        <pc:picChg chg="add del mod">
          <ac:chgData name="Thái Vũ" userId="c2dca603-0c9f-4325-8e1e-e1dda013c21c" providerId="ADAL" clId="{F7A83F81-F2D5-4A01-A937-9B2BC4F47DCF}" dt="2024-09-15T13:28:48.543" v="1396" actId="478"/>
          <ac:picMkLst>
            <pc:docMk/>
            <pc:sldMk cId="0" sldId="260"/>
            <ac:picMk id="23" creationId="{D9BA8004-B39D-43F6-9ADF-60E097383795}"/>
          </ac:picMkLst>
        </pc:picChg>
        <pc:picChg chg="add del mod">
          <ac:chgData name="Thái Vũ" userId="c2dca603-0c9f-4325-8e1e-e1dda013c21c" providerId="ADAL" clId="{F7A83F81-F2D5-4A01-A937-9B2BC4F47DCF}" dt="2024-09-15T13:32:13.397" v="1418" actId="478"/>
          <ac:picMkLst>
            <pc:docMk/>
            <pc:sldMk cId="0" sldId="260"/>
            <ac:picMk id="25" creationId="{B7DBB073-CFD1-4A59-88F3-F4AE79F41A2A}"/>
          </ac:picMkLst>
        </pc:picChg>
        <pc:picChg chg="add del mod topLvl">
          <ac:chgData name="Thái Vũ" userId="c2dca603-0c9f-4325-8e1e-e1dda013c21c" providerId="ADAL" clId="{F7A83F81-F2D5-4A01-A937-9B2BC4F47DCF}" dt="2024-09-15T13:53:26.156" v="1544" actId="478"/>
          <ac:picMkLst>
            <pc:docMk/>
            <pc:sldMk cId="0" sldId="260"/>
            <ac:picMk id="27" creationId="{C21C9EA3-B56E-4349-8593-F03D35EB87F9}"/>
          </ac:picMkLst>
        </pc:picChg>
        <pc:picChg chg="add del mod">
          <ac:chgData name="Thái Vũ" userId="c2dca603-0c9f-4325-8e1e-e1dda013c21c" providerId="ADAL" clId="{F7A83F81-F2D5-4A01-A937-9B2BC4F47DCF}" dt="2024-09-15T15:07:36.439" v="1782" actId="478"/>
          <ac:picMkLst>
            <pc:docMk/>
            <pc:sldMk cId="0" sldId="260"/>
            <ac:picMk id="30" creationId="{7C2B8474-3B48-4E38-B0C8-925C921099C0}"/>
          </ac:picMkLst>
        </pc:picChg>
        <pc:picChg chg="add del mod topLvl">
          <ac:chgData name="Thái Vũ" userId="c2dca603-0c9f-4325-8e1e-e1dda013c21c" providerId="ADAL" clId="{F7A83F81-F2D5-4A01-A937-9B2BC4F47DCF}" dt="2024-09-15T15:07:08.208" v="1773" actId="478"/>
          <ac:picMkLst>
            <pc:docMk/>
            <pc:sldMk cId="0" sldId="260"/>
            <ac:picMk id="32" creationId="{992EB427-6395-4306-8F08-FFA3174310FD}"/>
          </ac:picMkLst>
        </pc:picChg>
        <pc:picChg chg="add del mod">
          <ac:chgData name="Thái Vũ" userId="c2dca603-0c9f-4325-8e1e-e1dda013c21c" providerId="ADAL" clId="{F7A83F81-F2D5-4A01-A937-9B2BC4F47DCF}" dt="2024-09-15T15:06:59.995" v="1771" actId="22"/>
          <ac:picMkLst>
            <pc:docMk/>
            <pc:sldMk cId="0" sldId="260"/>
            <ac:picMk id="35" creationId="{DE62EE47-3BB1-4384-A5F9-C55836368437}"/>
          </ac:picMkLst>
        </pc:picChg>
        <pc:picChg chg="add del mod topLvl">
          <ac:chgData name="Thái Vũ" userId="c2dca603-0c9f-4325-8e1e-e1dda013c21c" providerId="ADAL" clId="{F7A83F81-F2D5-4A01-A937-9B2BC4F47DCF}" dt="2024-09-16T13:44:51.763" v="1826" actId="478"/>
          <ac:picMkLst>
            <pc:docMk/>
            <pc:sldMk cId="0" sldId="260"/>
            <ac:picMk id="37" creationId="{2E9BF9B6-26A9-4222-9A05-3630A9C35BAC}"/>
          </ac:picMkLst>
        </pc:picChg>
        <pc:picChg chg="add del mod">
          <ac:chgData name="Thái Vũ" userId="c2dca603-0c9f-4325-8e1e-e1dda013c21c" providerId="ADAL" clId="{F7A83F81-F2D5-4A01-A937-9B2BC4F47DCF}" dt="2024-09-16T13:44:46.481" v="1823" actId="478"/>
          <ac:picMkLst>
            <pc:docMk/>
            <pc:sldMk cId="0" sldId="260"/>
            <ac:picMk id="39" creationId="{22AF4465-8665-4A75-982B-BA381E580B9C}"/>
          </ac:picMkLst>
        </pc:picChg>
      </pc:sldChg>
      <pc:sldChg chg="modSp mod">
        <pc:chgData name="Thái Vũ" userId="c2dca603-0c9f-4325-8e1e-e1dda013c21c" providerId="ADAL" clId="{F7A83F81-F2D5-4A01-A937-9B2BC4F47DCF}" dt="2024-09-15T15:01:56.361" v="1703" actId="1076"/>
        <pc:sldMkLst>
          <pc:docMk/>
          <pc:sldMk cId="0" sldId="262"/>
        </pc:sldMkLst>
        <pc:spChg chg="mod">
          <ac:chgData name="Thái Vũ" userId="c2dca603-0c9f-4325-8e1e-e1dda013c21c" providerId="ADAL" clId="{F7A83F81-F2D5-4A01-A937-9B2BC4F47DCF}" dt="2024-09-15T15:01:56.361" v="1703" actId="1076"/>
          <ac:spMkLst>
            <pc:docMk/>
            <pc:sldMk cId="0" sldId="262"/>
            <ac:spMk id="2" creationId="{00000000-0000-0000-0000-000000000000}"/>
          </ac:spMkLst>
        </pc:spChg>
        <pc:spChg chg="mod">
          <ac:chgData name="Thái Vũ" userId="c2dca603-0c9f-4325-8e1e-e1dda013c21c" providerId="ADAL" clId="{F7A83F81-F2D5-4A01-A937-9B2BC4F47DCF}" dt="2024-09-15T15:01:55.309" v="1702"/>
          <ac:spMkLst>
            <pc:docMk/>
            <pc:sldMk cId="0" sldId="262"/>
            <ac:spMk id="3" creationId="{00000000-0000-0000-0000-000000000000}"/>
          </ac:spMkLst>
        </pc:spChg>
      </pc:sldChg>
      <pc:sldChg chg="del">
        <pc:chgData name="Thái Vũ" userId="c2dca603-0c9f-4325-8e1e-e1dda013c21c" providerId="ADAL" clId="{F7A83F81-F2D5-4A01-A937-9B2BC4F47DCF}" dt="2024-09-14T04:00:47.807" v="656" actId="47"/>
        <pc:sldMkLst>
          <pc:docMk/>
          <pc:sldMk cId="2128978678" sldId="264"/>
        </pc:sldMkLst>
      </pc:sldChg>
      <pc:sldChg chg="del">
        <pc:chgData name="Thái Vũ" userId="c2dca603-0c9f-4325-8e1e-e1dda013c21c" providerId="ADAL" clId="{F7A83F81-F2D5-4A01-A937-9B2BC4F47DCF}" dt="2024-09-14T04:15:02.985" v="733" actId="47"/>
        <pc:sldMkLst>
          <pc:docMk/>
          <pc:sldMk cId="2211702693" sldId="266"/>
        </pc:sldMkLst>
      </pc:sldChg>
      <pc:sldChg chg="del">
        <pc:chgData name="Thái Vũ" userId="c2dca603-0c9f-4325-8e1e-e1dda013c21c" providerId="ADAL" clId="{F7A83F81-F2D5-4A01-A937-9B2BC4F47DCF}" dt="2024-09-14T04:15:02.985" v="733" actId="47"/>
        <pc:sldMkLst>
          <pc:docMk/>
          <pc:sldMk cId="2647676487" sldId="267"/>
        </pc:sldMkLst>
      </pc:sldChg>
      <pc:sldChg chg="del">
        <pc:chgData name="Thái Vũ" userId="c2dca603-0c9f-4325-8e1e-e1dda013c21c" providerId="ADAL" clId="{F7A83F81-F2D5-4A01-A937-9B2BC4F47DCF}" dt="2024-09-14T04:15:02.985" v="733" actId="47"/>
        <pc:sldMkLst>
          <pc:docMk/>
          <pc:sldMk cId="3382341604" sldId="268"/>
        </pc:sldMkLst>
      </pc:sldChg>
      <pc:sldChg chg="addSp modSp mod modAnim">
        <pc:chgData name="Thái Vũ" userId="c2dca603-0c9f-4325-8e1e-e1dda013c21c" providerId="ADAL" clId="{F7A83F81-F2D5-4A01-A937-9B2BC4F47DCF}" dt="2024-09-15T15:13:31.865" v="1821"/>
        <pc:sldMkLst>
          <pc:docMk/>
          <pc:sldMk cId="2415173932" sldId="269"/>
        </pc:sldMkLst>
        <pc:spChg chg="mod">
          <ac:chgData name="Thái Vũ" userId="c2dca603-0c9f-4325-8e1e-e1dda013c21c" providerId="ADAL" clId="{F7A83F81-F2D5-4A01-A937-9B2BC4F47DCF}" dt="2024-09-14T04:15:24.137" v="739" actId="1076"/>
          <ac:spMkLst>
            <pc:docMk/>
            <pc:sldMk cId="2415173932" sldId="269"/>
            <ac:spMk id="2" creationId="{C304D989-1937-2393-5274-26DD6A6FBA5C}"/>
          </ac:spMkLst>
        </pc:spChg>
        <pc:spChg chg="mod">
          <ac:chgData name="Thái Vũ" userId="c2dca603-0c9f-4325-8e1e-e1dda013c21c" providerId="ADAL" clId="{F7A83F81-F2D5-4A01-A937-9B2BC4F47DCF}" dt="2024-09-14T04:35:25.977" v="1116" actId="20577"/>
          <ac:spMkLst>
            <pc:docMk/>
            <pc:sldMk cId="2415173932" sldId="269"/>
            <ac:spMk id="3" creationId="{5BD0E676-59D5-768B-5889-93E3E4BA6702}"/>
          </ac:spMkLst>
        </pc:spChg>
        <pc:spChg chg="add mod">
          <ac:chgData name="Thái Vũ" userId="c2dca603-0c9f-4325-8e1e-e1dda013c21c" providerId="ADAL" clId="{F7A83F81-F2D5-4A01-A937-9B2BC4F47DCF}" dt="2024-09-14T04:35:45.804" v="1121" actId="1076"/>
          <ac:spMkLst>
            <pc:docMk/>
            <pc:sldMk cId="2415173932" sldId="269"/>
            <ac:spMk id="4" creationId="{DF859AE9-9B34-45CC-BD5C-DC7F23551B25}"/>
          </ac:spMkLst>
        </pc:spChg>
        <pc:spChg chg="add mod">
          <ac:chgData name="Thái Vũ" userId="c2dca603-0c9f-4325-8e1e-e1dda013c21c" providerId="ADAL" clId="{F7A83F81-F2D5-4A01-A937-9B2BC4F47DCF}" dt="2024-09-14T04:35:45.804" v="1121" actId="1076"/>
          <ac:spMkLst>
            <pc:docMk/>
            <pc:sldMk cId="2415173932" sldId="269"/>
            <ac:spMk id="7" creationId="{2A026FC5-6076-4215-B15B-89DFE18A4958}"/>
          </ac:spMkLst>
        </pc:spChg>
        <pc:spChg chg="add mod">
          <ac:chgData name="Thái Vũ" userId="c2dca603-0c9f-4325-8e1e-e1dda013c21c" providerId="ADAL" clId="{F7A83F81-F2D5-4A01-A937-9B2BC4F47DCF}" dt="2024-09-14T04:35:45.804" v="1121" actId="1076"/>
          <ac:spMkLst>
            <pc:docMk/>
            <pc:sldMk cId="2415173932" sldId="269"/>
            <ac:spMk id="8" creationId="{AA1BB343-97AD-49AA-A585-B54BFF629006}"/>
          </ac:spMkLst>
        </pc:spChg>
        <pc:spChg chg="add mod">
          <ac:chgData name="Thái Vũ" userId="c2dca603-0c9f-4325-8e1e-e1dda013c21c" providerId="ADAL" clId="{F7A83F81-F2D5-4A01-A937-9B2BC4F47DCF}" dt="2024-09-14T04:35:45.804" v="1121" actId="1076"/>
          <ac:spMkLst>
            <pc:docMk/>
            <pc:sldMk cId="2415173932" sldId="269"/>
            <ac:spMk id="9" creationId="{55BF7036-DF9B-48EE-A31C-5FC0D4A5CFB3}"/>
          </ac:spMkLst>
        </pc:spChg>
        <pc:spChg chg="add mod">
          <ac:chgData name="Thái Vũ" userId="c2dca603-0c9f-4325-8e1e-e1dda013c21c" providerId="ADAL" clId="{F7A83F81-F2D5-4A01-A937-9B2BC4F47DCF}" dt="2024-09-14T04:35:45.804" v="1121" actId="1076"/>
          <ac:spMkLst>
            <pc:docMk/>
            <pc:sldMk cId="2415173932" sldId="269"/>
            <ac:spMk id="10" creationId="{B428A157-819D-424E-B747-CF3206D27892}"/>
          </ac:spMkLst>
        </pc:spChg>
        <pc:spChg chg="add mod">
          <ac:chgData name="Thái Vũ" userId="c2dca603-0c9f-4325-8e1e-e1dda013c21c" providerId="ADAL" clId="{F7A83F81-F2D5-4A01-A937-9B2BC4F47DCF}" dt="2024-09-14T04:35:45.804" v="1121" actId="1076"/>
          <ac:spMkLst>
            <pc:docMk/>
            <pc:sldMk cId="2415173932" sldId="269"/>
            <ac:spMk id="11" creationId="{EB1D74FC-B245-4549-B42D-E8DF87A509A7}"/>
          </ac:spMkLst>
        </pc:spChg>
        <pc:spChg chg="add mod">
          <ac:chgData name="Thái Vũ" userId="c2dca603-0c9f-4325-8e1e-e1dda013c21c" providerId="ADAL" clId="{F7A83F81-F2D5-4A01-A937-9B2BC4F47DCF}" dt="2024-09-14T04:38:02.261" v="1125" actId="20577"/>
          <ac:spMkLst>
            <pc:docMk/>
            <pc:sldMk cId="2415173932" sldId="269"/>
            <ac:spMk id="12" creationId="{74EA09BF-C15E-4F90-B1C1-5E9B84BB0D47}"/>
          </ac:spMkLst>
        </pc:spChg>
        <pc:spChg chg="add mod">
          <ac:chgData name="Thái Vũ" userId="c2dca603-0c9f-4325-8e1e-e1dda013c21c" providerId="ADAL" clId="{F7A83F81-F2D5-4A01-A937-9B2BC4F47DCF}" dt="2024-09-14T04:38:07.190" v="1131" actId="20577"/>
          <ac:spMkLst>
            <pc:docMk/>
            <pc:sldMk cId="2415173932" sldId="269"/>
            <ac:spMk id="13" creationId="{774C0A04-9FAF-4FF7-944F-3675F16AB613}"/>
          </ac:spMkLst>
        </pc:spChg>
        <pc:spChg chg="add mod">
          <ac:chgData name="Thái Vũ" userId="c2dca603-0c9f-4325-8e1e-e1dda013c21c" providerId="ADAL" clId="{F7A83F81-F2D5-4A01-A937-9B2BC4F47DCF}" dt="2024-09-14T04:38:13.268" v="1135" actId="20577"/>
          <ac:spMkLst>
            <pc:docMk/>
            <pc:sldMk cId="2415173932" sldId="269"/>
            <ac:spMk id="14" creationId="{67B47FE3-23BF-4504-AD27-9D013769C95A}"/>
          </ac:spMkLst>
        </pc:spChg>
        <pc:spChg chg="add mod">
          <ac:chgData name="Thái Vũ" userId="c2dca603-0c9f-4325-8e1e-e1dda013c21c" providerId="ADAL" clId="{F7A83F81-F2D5-4A01-A937-9B2BC4F47DCF}" dt="2024-09-14T04:38:24.337" v="1147" actId="20577"/>
          <ac:spMkLst>
            <pc:docMk/>
            <pc:sldMk cId="2415173932" sldId="269"/>
            <ac:spMk id="15" creationId="{C2E6C156-A0E5-4E4C-A3FE-69ED5C54A382}"/>
          </ac:spMkLst>
        </pc:spChg>
        <pc:spChg chg="add mod">
          <ac:chgData name="Thái Vũ" userId="c2dca603-0c9f-4325-8e1e-e1dda013c21c" providerId="ADAL" clId="{F7A83F81-F2D5-4A01-A937-9B2BC4F47DCF}" dt="2024-09-14T04:38:20.514" v="1143" actId="20577"/>
          <ac:spMkLst>
            <pc:docMk/>
            <pc:sldMk cId="2415173932" sldId="269"/>
            <ac:spMk id="16" creationId="{AB99FFF8-6B72-43CE-BC92-186EE35BBD0B}"/>
          </ac:spMkLst>
        </pc:spChg>
        <pc:spChg chg="add mod">
          <ac:chgData name="Thái Vũ" userId="c2dca603-0c9f-4325-8e1e-e1dda013c21c" providerId="ADAL" clId="{F7A83F81-F2D5-4A01-A937-9B2BC4F47DCF}" dt="2024-09-14T04:38:16.249" v="1139" actId="20577"/>
          <ac:spMkLst>
            <pc:docMk/>
            <pc:sldMk cId="2415173932" sldId="269"/>
            <ac:spMk id="17" creationId="{078C2158-00EC-4BDE-B48C-0ACD353A4BAD}"/>
          </ac:spMkLst>
        </pc:spChg>
        <pc:spChg chg="add mod">
          <ac:chgData name="Thái Vũ" userId="c2dca603-0c9f-4325-8e1e-e1dda013c21c" providerId="ADAL" clId="{F7A83F81-F2D5-4A01-A937-9B2BC4F47DCF}" dt="2024-09-14T04:38:27.153" v="1151" actId="20577"/>
          <ac:spMkLst>
            <pc:docMk/>
            <pc:sldMk cId="2415173932" sldId="269"/>
            <ac:spMk id="18" creationId="{5917FDB2-8AF2-4B64-A156-5A92857065E3}"/>
          </ac:spMkLst>
        </pc:spChg>
        <pc:spChg chg="add mod">
          <ac:chgData name="Thái Vũ" userId="c2dca603-0c9f-4325-8e1e-e1dda013c21c" providerId="ADAL" clId="{F7A83F81-F2D5-4A01-A937-9B2BC4F47DCF}" dt="2024-09-14T04:38:30.394" v="1155" actId="20577"/>
          <ac:spMkLst>
            <pc:docMk/>
            <pc:sldMk cId="2415173932" sldId="269"/>
            <ac:spMk id="19" creationId="{A7F18306-1F32-4C98-B3FE-B34C6CFC4690}"/>
          </ac:spMkLst>
        </pc:spChg>
        <pc:spChg chg="add mod">
          <ac:chgData name="Thái Vũ" userId="c2dca603-0c9f-4325-8e1e-e1dda013c21c" providerId="ADAL" clId="{F7A83F81-F2D5-4A01-A937-9B2BC4F47DCF}" dt="2024-09-14T04:38:33.979" v="1159" actId="20577"/>
          <ac:spMkLst>
            <pc:docMk/>
            <pc:sldMk cId="2415173932" sldId="269"/>
            <ac:spMk id="20" creationId="{8E9430F4-8ED1-4E64-A8BD-83787F1D406A}"/>
          </ac:spMkLst>
        </pc:spChg>
        <pc:spChg chg="add mod">
          <ac:chgData name="Thái Vũ" userId="c2dca603-0c9f-4325-8e1e-e1dda013c21c" providerId="ADAL" clId="{F7A83F81-F2D5-4A01-A937-9B2BC4F47DCF}" dt="2024-09-15T15:12:46.648" v="1815" actId="14100"/>
          <ac:spMkLst>
            <pc:docMk/>
            <pc:sldMk cId="2415173932" sldId="269"/>
            <ac:spMk id="21" creationId="{62AC1904-36EC-4552-AABB-2409428CE945}"/>
          </ac:spMkLst>
        </pc:spChg>
        <pc:spChg chg="add mod">
          <ac:chgData name="Thái Vũ" userId="c2dca603-0c9f-4325-8e1e-e1dda013c21c" providerId="ADAL" clId="{F7A83F81-F2D5-4A01-A937-9B2BC4F47DCF}" dt="2024-09-15T15:12:56.934" v="1816" actId="1076"/>
          <ac:spMkLst>
            <pc:docMk/>
            <pc:sldMk cId="2415173932" sldId="269"/>
            <ac:spMk id="23" creationId="{7E060EF0-2608-4BC1-8FD8-E87A79AA871E}"/>
          </ac:spMkLst>
        </pc:spChg>
        <pc:grpChg chg="add mod">
          <ac:chgData name="Thái Vũ" userId="c2dca603-0c9f-4325-8e1e-e1dda013c21c" providerId="ADAL" clId="{F7A83F81-F2D5-4A01-A937-9B2BC4F47DCF}" dt="2024-09-14T04:35:45.804" v="1121" actId="1076"/>
          <ac:grpSpMkLst>
            <pc:docMk/>
            <pc:sldMk cId="2415173932" sldId="269"/>
            <ac:grpSpMk id="6" creationId="{16949761-5A0B-4DAF-A0B9-EB3B74CFD303}"/>
          </ac:grpSpMkLst>
        </pc:grpChg>
        <pc:grpChg chg="add mod">
          <ac:chgData name="Thái Vũ" userId="c2dca603-0c9f-4325-8e1e-e1dda013c21c" providerId="ADAL" clId="{F7A83F81-F2D5-4A01-A937-9B2BC4F47DCF}" dt="2024-09-14T04:40:58.429" v="1197" actId="164"/>
          <ac:grpSpMkLst>
            <pc:docMk/>
            <pc:sldMk cId="2415173932" sldId="269"/>
            <ac:grpSpMk id="22" creationId="{CBA1D257-00A6-49B3-AB6F-2E4102D510DD}"/>
          </ac:grpSpMkLst>
        </pc:grpChg>
        <pc:picChg chg="add mod">
          <ac:chgData name="Thái Vũ" userId="c2dca603-0c9f-4325-8e1e-e1dda013c21c" providerId="ADAL" clId="{F7A83F81-F2D5-4A01-A937-9B2BC4F47DCF}" dt="2024-09-14T04:35:45.804" v="1121" actId="1076"/>
          <ac:picMkLst>
            <pc:docMk/>
            <pc:sldMk cId="2415173932" sldId="269"/>
            <ac:picMk id="1026" creationId="{BD7FAE5B-0165-4B9B-8697-4FDE5AA64617}"/>
          </ac:picMkLst>
        </pc:picChg>
      </pc:sldChg>
      <pc:sldChg chg="addSp delSp modSp mod modAnim">
        <pc:chgData name="Thái Vũ" userId="c2dca603-0c9f-4325-8e1e-e1dda013c21c" providerId="ADAL" clId="{F7A83F81-F2D5-4A01-A937-9B2BC4F47DCF}" dt="2024-09-15T15:09:02.654" v="1801"/>
        <pc:sldMkLst>
          <pc:docMk/>
          <pc:sldMk cId="2332828637" sldId="270"/>
        </pc:sldMkLst>
        <pc:spChg chg="mod">
          <ac:chgData name="Thái Vũ" userId="c2dca603-0c9f-4325-8e1e-e1dda013c21c" providerId="ADAL" clId="{F7A83F81-F2D5-4A01-A937-9B2BC4F47DCF}" dt="2024-09-15T13:45:00.499" v="1472" actId="122"/>
          <ac:spMkLst>
            <pc:docMk/>
            <pc:sldMk cId="2332828637" sldId="270"/>
            <ac:spMk id="2" creationId="{00000000-0000-0000-0000-000000000000}"/>
          </ac:spMkLst>
        </pc:spChg>
        <pc:spChg chg="del">
          <ac:chgData name="Thái Vũ" userId="c2dca603-0c9f-4325-8e1e-e1dda013c21c" providerId="ADAL" clId="{F7A83F81-F2D5-4A01-A937-9B2BC4F47DCF}" dt="2024-09-15T13:33:09.552" v="1426" actId="478"/>
          <ac:spMkLst>
            <pc:docMk/>
            <pc:sldMk cId="2332828637" sldId="270"/>
            <ac:spMk id="3" creationId="{00000000-0000-0000-0000-000000000000}"/>
          </ac:spMkLst>
        </pc:spChg>
        <pc:spChg chg="add del mod">
          <ac:chgData name="Thái Vũ" userId="c2dca603-0c9f-4325-8e1e-e1dda013c21c" providerId="ADAL" clId="{F7A83F81-F2D5-4A01-A937-9B2BC4F47DCF}" dt="2024-09-15T13:33:10.840" v="1427" actId="478"/>
          <ac:spMkLst>
            <pc:docMk/>
            <pc:sldMk cId="2332828637" sldId="270"/>
            <ac:spMk id="5" creationId="{84F77861-E5E4-4083-93BB-BF844AD89B79}"/>
          </ac:spMkLst>
        </pc:spChg>
        <pc:grpChg chg="add mod">
          <ac:chgData name="Thái Vũ" userId="c2dca603-0c9f-4325-8e1e-e1dda013c21c" providerId="ADAL" clId="{F7A83F81-F2D5-4A01-A937-9B2BC4F47DCF}" dt="2024-09-15T14:33:43.242" v="1591" actId="164"/>
          <ac:grpSpMkLst>
            <pc:docMk/>
            <pc:sldMk cId="2332828637" sldId="270"/>
            <ac:grpSpMk id="16" creationId="{4B9FB1B0-70DE-44B0-97DA-FBA7CBBCCDA1}"/>
          </ac:grpSpMkLst>
        </pc:grpChg>
        <pc:picChg chg="del">
          <ac:chgData name="Thái Vũ" userId="c2dca603-0c9f-4325-8e1e-e1dda013c21c" providerId="ADAL" clId="{F7A83F81-F2D5-4A01-A937-9B2BC4F47DCF}" dt="2024-09-15T13:33:11.436" v="1428" actId="478"/>
          <ac:picMkLst>
            <pc:docMk/>
            <pc:sldMk cId="2332828637" sldId="270"/>
            <ac:picMk id="8" creationId="{98C781A7-9F1F-B3A2-19EF-477C9157FD31}"/>
          </ac:picMkLst>
        </pc:picChg>
        <pc:picChg chg="add del mod">
          <ac:chgData name="Thái Vũ" userId="c2dca603-0c9f-4325-8e1e-e1dda013c21c" providerId="ADAL" clId="{F7A83F81-F2D5-4A01-A937-9B2BC4F47DCF}" dt="2024-09-15T14:08:49.114" v="1552" actId="478"/>
          <ac:picMkLst>
            <pc:docMk/>
            <pc:sldMk cId="2332828637" sldId="270"/>
            <ac:picMk id="9" creationId="{1C2D1854-D80F-4716-A832-ABEFE7F51E96}"/>
          </ac:picMkLst>
        </pc:picChg>
        <pc:picChg chg="add mod">
          <ac:chgData name="Thái Vũ" userId="c2dca603-0c9f-4325-8e1e-e1dda013c21c" providerId="ADAL" clId="{F7A83F81-F2D5-4A01-A937-9B2BC4F47DCF}" dt="2024-09-15T14:11:46.207" v="1560" actId="1076"/>
          <ac:picMkLst>
            <pc:docMk/>
            <pc:sldMk cId="2332828637" sldId="270"/>
            <ac:picMk id="11" creationId="{39AFF5D0-C902-455B-8EF4-8DB331483A66}"/>
          </ac:picMkLst>
        </pc:picChg>
        <pc:picChg chg="add mod">
          <ac:chgData name="Thái Vũ" userId="c2dca603-0c9f-4325-8e1e-e1dda013c21c" providerId="ADAL" clId="{F7A83F81-F2D5-4A01-A937-9B2BC4F47DCF}" dt="2024-09-15T14:33:43.242" v="1591" actId="164"/>
          <ac:picMkLst>
            <pc:docMk/>
            <pc:sldMk cId="2332828637" sldId="270"/>
            <ac:picMk id="13" creationId="{BC80213E-881D-40B2-A483-EFB719D2BA8F}"/>
          </ac:picMkLst>
        </pc:picChg>
        <pc:picChg chg="add mod">
          <ac:chgData name="Thái Vũ" userId="c2dca603-0c9f-4325-8e1e-e1dda013c21c" providerId="ADAL" clId="{F7A83F81-F2D5-4A01-A937-9B2BC4F47DCF}" dt="2024-09-15T14:33:43.242" v="1591" actId="164"/>
          <ac:picMkLst>
            <pc:docMk/>
            <pc:sldMk cId="2332828637" sldId="270"/>
            <ac:picMk id="15" creationId="{83A6CC80-C803-45C0-84AC-4C5A6CC6E80E}"/>
          </ac:picMkLst>
        </pc:picChg>
      </pc:sldChg>
      <pc:sldChg chg="addSp delSp modSp mod modAnim">
        <pc:chgData name="Thái Vũ" userId="c2dca603-0c9f-4325-8e1e-e1dda013c21c" providerId="ADAL" clId="{F7A83F81-F2D5-4A01-A937-9B2BC4F47DCF}" dt="2024-09-15T15:09:16.310" v="1806"/>
        <pc:sldMkLst>
          <pc:docMk/>
          <pc:sldMk cId="2638172637" sldId="271"/>
        </pc:sldMkLst>
        <pc:spChg chg="mod">
          <ac:chgData name="Thái Vũ" userId="c2dca603-0c9f-4325-8e1e-e1dda013c21c" providerId="ADAL" clId="{F7A83F81-F2D5-4A01-A937-9B2BC4F47DCF}" dt="2024-09-15T13:44:47.880" v="1469" actId="122"/>
          <ac:spMkLst>
            <pc:docMk/>
            <pc:sldMk cId="2638172637" sldId="271"/>
            <ac:spMk id="2" creationId="{00000000-0000-0000-0000-000000000000}"/>
          </ac:spMkLst>
        </pc:spChg>
        <pc:spChg chg="del">
          <ac:chgData name="Thái Vũ" userId="c2dca603-0c9f-4325-8e1e-e1dda013c21c" providerId="ADAL" clId="{F7A83F81-F2D5-4A01-A937-9B2BC4F47DCF}" dt="2024-09-15T13:50:37.627" v="1481" actId="478"/>
          <ac:spMkLst>
            <pc:docMk/>
            <pc:sldMk cId="2638172637" sldId="271"/>
            <ac:spMk id="3" creationId="{00000000-0000-0000-0000-000000000000}"/>
          </ac:spMkLst>
        </pc:spChg>
        <pc:spChg chg="add del mod">
          <ac:chgData name="Thái Vũ" userId="c2dca603-0c9f-4325-8e1e-e1dda013c21c" providerId="ADAL" clId="{F7A83F81-F2D5-4A01-A937-9B2BC4F47DCF}" dt="2024-09-15T13:50:38.848" v="1482" actId="478"/>
          <ac:spMkLst>
            <pc:docMk/>
            <pc:sldMk cId="2638172637" sldId="271"/>
            <ac:spMk id="7" creationId="{25D3511B-7EE4-42D5-B626-26FB70B2C55D}"/>
          </ac:spMkLst>
        </pc:spChg>
        <pc:grpChg chg="add mod">
          <ac:chgData name="Thái Vũ" userId="c2dca603-0c9f-4325-8e1e-e1dda013c21c" providerId="ADAL" clId="{F7A83F81-F2D5-4A01-A937-9B2BC4F47DCF}" dt="2024-09-15T14:33:38.389" v="1590" actId="164"/>
          <ac:grpSpMkLst>
            <pc:docMk/>
            <pc:sldMk cId="2638172637" sldId="271"/>
            <ac:grpSpMk id="22" creationId="{9BA50D14-7408-4D9C-9C20-6AFF3EE19C69}"/>
          </ac:grpSpMkLst>
        </pc:grpChg>
        <pc:picChg chg="del">
          <ac:chgData name="Thái Vũ" userId="c2dca603-0c9f-4325-8e1e-e1dda013c21c" providerId="ADAL" clId="{F7A83F81-F2D5-4A01-A937-9B2BC4F47DCF}" dt="2024-09-15T13:50:39.303" v="1483" actId="478"/>
          <ac:picMkLst>
            <pc:docMk/>
            <pc:sldMk cId="2638172637" sldId="271"/>
            <ac:picMk id="5" creationId="{6D2C7281-A6A7-C09E-41F0-7FB431899C74}"/>
          </ac:picMkLst>
        </pc:picChg>
        <pc:picChg chg="add del mod">
          <ac:chgData name="Thái Vũ" userId="c2dca603-0c9f-4325-8e1e-e1dda013c21c" providerId="ADAL" clId="{F7A83F81-F2D5-4A01-A937-9B2BC4F47DCF}" dt="2024-09-15T14:29:37.422" v="1565" actId="478"/>
          <ac:picMkLst>
            <pc:docMk/>
            <pc:sldMk cId="2638172637" sldId="271"/>
            <ac:picMk id="9" creationId="{EBCA72F3-FFB6-4180-886E-059EB422F333}"/>
          </ac:picMkLst>
        </pc:picChg>
        <pc:picChg chg="add del mod">
          <ac:chgData name="Thái Vũ" userId="c2dca603-0c9f-4325-8e1e-e1dda013c21c" providerId="ADAL" clId="{F7A83F81-F2D5-4A01-A937-9B2BC4F47DCF}" dt="2024-09-15T14:31:36.579" v="1573" actId="478"/>
          <ac:picMkLst>
            <pc:docMk/>
            <pc:sldMk cId="2638172637" sldId="271"/>
            <ac:picMk id="11" creationId="{B79EEE6B-FCED-41CC-90CD-AC1F2D7A68DA}"/>
          </ac:picMkLst>
        </pc:picChg>
        <pc:picChg chg="add mod">
          <ac:chgData name="Thái Vũ" userId="c2dca603-0c9f-4325-8e1e-e1dda013c21c" providerId="ADAL" clId="{F7A83F81-F2D5-4A01-A937-9B2BC4F47DCF}" dt="2024-09-15T14:33:38.389" v="1590" actId="164"/>
          <ac:picMkLst>
            <pc:docMk/>
            <pc:sldMk cId="2638172637" sldId="271"/>
            <ac:picMk id="13" creationId="{39FB4CB8-9B24-4FCD-B71C-64C31C98788E}"/>
          </ac:picMkLst>
        </pc:picChg>
        <pc:picChg chg="add del mod">
          <ac:chgData name="Thái Vũ" userId="c2dca603-0c9f-4325-8e1e-e1dda013c21c" providerId="ADAL" clId="{F7A83F81-F2D5-4A01-A937-9B2BC4F47DCF}" dt="2024-09-15T14:30:44.891" v="1572" actId="478"/>
          <ac:picMkLst>
            <pc:docMk/>
            <pc:sldMk cId="2638172637" sldId="271"/>
            <ac:picMk id="15" creationId="{3286B2D3-7D82-4420-A902-123FFE3AB9C3}"/>
          </ac:picMkLst>
        </pc:picChg>
        <pc:picChg chg="add del mod">
          <ac:chgData name="Thái Vũ" userId="c2dca603-0c9f-4325-8e1e-e1dda013c21c" providerId="ADAL" clId="{F7A83F81-F2D5-4A01-A937-9B2BC4F47DCF}" dt="2024-09-15T14:32:43.751" v="1587" actId="478"/>
          <ac:picMkLst>
            <pc:docMk/>
            <pc:sldMk cId="2638172637" sldId="271"/>
            <ac:picMk id="17" creationId="{D5ED2FC5-93C3-48D0-B701-67B5B3CF0F36}"/>
          </ac:picMkLst>
        </pc:picChg>
        <pc:picChg chg="add mod">
          <ac:chgData name="Thái Vũ" userId="c2dca603-0c9f-4325-8e1e-e1dda013c21c" providerId="ADAL" clId="{F7A83F81-F2D5-4A01-A937-9B2BC4F47DCF}" dt="2024-09-15T14:33:38.389" v="1590" actId="164"/>
          <ac:picMkLst>
            <pc:docMk/>
            <pc:sldMk cId="2638172637" sldId="271"/>
            <ac:picMk id="19" creationId="{339789D9-99CC-49C1-BC57-E3985302406A}"/>
          </ac:picMkLst>
        </pc:picChg>
        <pc:picChg chg="add mod">
          <ac:chgData name="Thái Vũ" userId="c2dca603-0c9f-4325-8e1e-e1dda013c21c" providerId="ADAL" clId="{F7A83F81-F2D5-4A01-A937-9B2BC4F47DCF}" dt="2024-09-15T14:33:15.690" v="1589" actId="1076"/>
          <ac:picMkLst>
            <pc:docMk/>
            <pc:sldMk cId="2638172637" sldId="271"/>
            <ac:picMk id="21" creationId="{35A2D111-3652-424C-BB53-8DC02B0AFC5B}"/>
          </ac:picMkLst>
        </pc:picChg>
      </pc:sldChg>
      <pc:sldChg chg="del">
        <pc:chgData name="Thái Vũ" userId="c2dca603-0c9f-4325-8e1e-e1dda013c21c" providerId="ADAL" clId="{F7A83F81-F2D5-4A01-A937-9B2BC4F47DCF}" dt="2024-09-15T13:45:27.871" v="1476" actId="47"/>
        <pc:sldMkLst>
          <pc:docMk/>
          <pc:sldMk cId="1492240605" sldId="272"/>
        </pc:sldMkLst>
      </pc:sldChg>
      <pc:sldChg chg="del">
        <pc:chgData name="Thái Vũ" userId="c2dca603-0c9f-4325-8e1e-e1dda013c21c" providerId="ADAL" clId="{F7A83F81-F2D5-4A01-A937-9B2BC4F47DCF}" dt="2024-09-15T13:45:28.744" v="1477" actId="47"/>
        <pc:sldMkLst>
          <pc:docMk/>
          <pc:sldMk cId="189329603" sldId="273"/>
        </pc:sldMkLst>
      </pc:sldChg>
      <pc:sldChg chg="del">
        <pc:chgData name="Thái Vũ" userId="c2dca603-0c9f-4325-8e1e-e1dda013c21c" providerId="ADAL" clId="{F7A83F81-F2D5-4A01-A937-9B2BC4F47DCF}" dt="2024-09-15T13:45:30.616" v="1479" actId="47"/>
        <pc:sldMkLst>
          <pc:docMk/>
          <pc:sldMk cId="3852633159" sldId="274"/>
        </pc:sldMkLst>
      </pc:sldChg>
      <pc:sldChg chg="del">
        <pc:chgData name="Thái Vũ" userId="c2dca603-0c9f-4325-8e1e-e1dda013c21c" providerId="ADAL" clId="{F7A83F81-F2D5-4A01-A937-9B2BC4F47DCF}" dt="2024-09-15T13:45:29.778" v="1478" actId="47"/>
        <pc:sldMkLst>
          <pc:docMk/>
          <pc:sldMk cId="2126380394" sldId="275"/>
        </pc:sldMkLst>
      </pc:sldChg>
      <pc:sldChg chg="modSp mod">
        <pc:chgData name="Thái Vũ" userId="c2dca603-0c9f-4325-8e1e-e1dda013c21c" providerId="ADAL" clId="{F7A83F81-F2D5-4A01-A937-9B2BC4F47DCF}" dt="2024-09-14T04:50:58.268" v="1280" actId="20577"/>
        <pc:sldMkLst>
          <pc:docMk/>
          <pc:sldMk cId="2734320300" sldId="279"/>
        </pc:sldMkLst>
        <pc:spChg chg="mod">
          <ac:chgData name="Thái Vũ" userId="c2dca603-0c9f-4325-8e1e-e1dda013c21c" providerId="ADAL" clId="{F7A83F81-F2D5-4A01-A937-9B2BC4F47DCF}" dt="2024-09-14T04:50:58.268" v="1280" actId="20577"/>
          <ac:spMkLst>
            <pc:docMk/>
            <pc:sldMk cId="2734320300" sldId="279"/>
            <ac:spMk id="3" creationId="{E6DBED57-4BFA-31A2-0221-E00E4FEDEA50}"/>
          </ac:spMkLst>
        </pc:spChg>
      </pc:sldChg>
      <pc:sldChg chg="addSp delSp modSp add mod modAnim">
        <pc:chgData name="Thái Vũ" userId="c2dca603-0c9f-4325-8e1e-e1dda013c21c" providerId="ADAL" clId="{F7A83F81-F2D5-4A01-A937-9B2BC4F47DCF}" dt="2024-09-15T15:09:22.011" v="1807"/>
        <pc:sldMkLst>
          <pc:docMk/>
          <pc:sldMk cId="1973863730" sldId="280"/>
        </pc:sldMkLst>
        <pc:spChg chg="mod">
          <ac:chgData name="Thái Vũ" userId="c2dca603-0c9f-4325-8e1e-e1dda013c21c" providerId="ADAL" clId="{F7A83F81-F2D5-4A01-A937-9B2BC4F47DCF}" dt="2024-09-15T13:51:20.147" v="1525" actId="20577"/>
          <ac:spMkLst>
            <pc:docMk/>
            <pc:sldMk cId="1973863730" sldId="280"/>
            <ac:spMk id="2" creationId="{00000000-0000-0000-0000-000000000000}"/>
          </ac:spMkLst>
        </pc:spChg>
        <pc:grpChg chg="add mod">
          <ac:chgData name="Thái Vũ" userId="c2dca603-0c9f-4325-8e1e-e1dda013c21c" providerId="ADAL" clId="{F7A83F81-F2D5-4A01-A937-9B2BC4F47DCF}" dt="2024-09-15T14:47:01.508" v="1635" actId="164"/>
          <ac:grpSpMkLst>
            <pc:docMk/>
            <pc:sldMk cId="1973863730" sldId="280"/>
            <ac:grpSpMk id="20" creationId="{90CE8CAD-31ED-439F-A6DE-EB5736D447C6}"/>
          </ac:grpSpMkLst>
        </pc:grpChg>
        <pc:picChg chg="add mod">
          <ac:chgData name="Thái Vũ" userId="c2dca603-0c9f-4325-8e1e-e1dda013c21c" providerId="ADAL" clId="{F7A83F81-F2D5-4A01-A937-9B2BC4F47DCF}" dt="2024-09-15T14:46:52.471" v="1634" actId="1076"/>
          <ac:picMkLst>
            <pc:docMk/>
            <pc:sldMk cId="1973863730" sldId="280"/>
            <ac:picMk id="4" creationId="{30FCF39A-2341-493B-BC1E-E610D197D515}"/>
          </ac:picMkLst>
        </pc:picChg>
        <pc:picChg chg="add mod">
          <ac:chgData name="Thái Vũ" userId="c2dca603-0c9f-4325-8e1e-e1dda013c21c" providerId="ADAL" clId="{F7A83F81-F2D5-4A01-A937-9B2BC4F47DCF}" dt="2024-09-15T14:47:01.508" v="1635" actId="164"/>
          <ac:picMkLst>
            <pc:docMk/>
            <pc:sldMk cId="1973863730" sldId="280"/>
            <ac:picMk id="7" creationId="{DECB7E2B-E667-4998-8BA0-F754B4E40BCC}"/>
          </ac:picMkLst>
        </pc:picChg>
        <pc:picChg chg="add del mod">
          <ac:chgData name="Thái Vũ" userId="c2dca603-0c9f-4325-8e1e-e1dda013c21c" providerId="ADAL" clId="{F7A83F81-F2D5-4A01-A937-9B2BC4F47DCF}" dt="2024-09-15T14:42:55.634" v="1599" actId="478"/>
          <ac:picMkLst>
            <pc:docMk/>
            <pc:sldMk cId="1973863730" sldId="280"/>
            <ac:picMk id="9" creationId="{0F928C63-9238-4FFF-8F2A-DE5E60BFB41F}"/>
          </ac:picMkLst>
        </pc:picChg>
        <pc:picChg chg="add del mod">
          <ac:chgData name="Thái Vũ" userId="c2dca603-0c9f-4325-8e1e-e1dda013c21c" providerId="ADAL" clId="{F7A83F81-F2D5-4A01-A937-9B2BC4F47DCF}" dt="2024-09-15T14:45:05.800" v="1616" actId="478"/>
          <ac:picMkLst>
            <pc:docMk/>
            <pc:sldMk cId="1973863730" sldId="280"/>
            <ac:picMk id="11" creationId="{BE9042FB-BA8F-49F9-91BE-8F4F08CB7EEB}"/>
          </ac:picMkLst>
        </pc:picChg>
        <pc:picChg chg="add del mod">
          <ac:chgData name="Thái Vũ" userId="c2dca603-0c9f-4325-8e1e-e1dda013c21c" providerId="ADAL" clId="{F7A83F81-F2D5-4A01-A937-9B2BC4F47DCF}" dt="2024-09-15T14:43:35.179" v="1604" actId="478"/>
          <ac:picMkLst>
            <pc:docMk/>
            <pc:sldMk cId="1973863730" sldId="280"/>
            <ac:picMk id="13" creationId="{A7F09E33-B370-4BA2-AE13-CDFF6FF9547C}"/>
          </ac:picMkLst>
        </pc:picChg>
        <pc:picChg chg="add del mod modCrop">
          <ac:chgData name="Thái Vũ" userId="c2dca603-0c9f-4325-8e1e-e1dda013c21c" providerId="ADAL" clId="{F7A83F81-F2D5-4A01-A937-9B2BC4F47DCF}" dt="2024-09-15T14:45:06.112" v="1617" actId="478"/>
          <ac:picMkLst>
            <pc:docMk/>
            <pc:sldMk cId="1973863730" sldId="280"/>
            <ac:picMk id="15" creationId="{1FE74BEA-C605-49CB-99DF-C1A01CB4CB6F}"/>
          </ac:picMkLst>
        </pc:picChg>
        <pc:picChg chg="add del mod">
          <ac:chgData name="Thái Vũ" userId="c2dca603-0c9f-4325-8e1e-e1dda013c21c" providerId="ADAL" clId="{F7A83F81-F2D5-4A01-A937-9B2BC4F47DCF}" dt="2024-09-15T14:46:00.577" v="1623" actId="478"/>
          <ac:picMkLst>
            <pc:docMk/>
            <pc:sldMk cId="1973863730" sldId="280"/>
            <ac:picMk id="17" creationId="{8803FB4F-C0BB-4FCA-A673-A708CC5FCE85}"/>
          </ac:picMkLst>
        </pc:picChg>
        <pc:picChg chg="add mod modCrop">
          <ac:chgData name="Thái Vũ" userId="c2dca603-0c9f-4325-8e1e-e1dda013c21c" providerId="ADAL" clId="{F7A83F81-F2D5-4A01-A937-9B2BC4F47DCF}" dt="2024-09-15T14:47:01.508" v="1635" actId="164"/>
          <ac:picMkLst>
            <pc:docMk/>
            <pc:sldMk cId="1973863730" sldId="280"/>
            <ac:picMk id="19" creationId="{640BF403-7B89-49B6-B294-C1B05DD9D410}"/>
          </ac:picMkLst>
        </pc:picChg>
      </pc:sldChg>
      <pc:sldChg chg="del">
        <pc:chgData name="Thái Vũ" userId="c2dca603-0c9f-4325-8e1e-e1dda013c21c" providerId="ADAL" clId="{F7A83F81-F2D5-4A01-A937-9B2BC4F47DCF}" dt="2024-09-15T13:45:32.225" v="1480" actId="47"/>
        <pc:sldMkLst>
          <pc:docMk/>
          <pc:sldMk cId="3732013338" sldId="280"/>
        </pc:sldMkLst>
      </pc:sldChg>
      <pc:sldChg chg="addSp delSp modSp add mod modAnim">
        <pc:chgData name="Thái Vũ" userId="c2dca603-0c9f-4325-8e1e-e1dda013c21c" providerId="ADAL" clId="{F7A83F81-F2D5-4A01-A937-9B2BC4F47DCF}" dt="2024-09-16T13:52:05.119" v="1858"/>
        <pc:sldMkLst>
          <pc:docMk/>
          <pc:sldMk cId="3943556908" sldId="281"/>
        </pc:sldMkLst>
        <pc:spChg chg="mod">
          <ac:chgData name="Thái Vũ" userId="c2dca603-0c9f-4325-8e1e-e1dda013c21c" providerId="ADAL" clId="{F7A83F81-F2D5-4A01-A937-9B2BC4F47DCF}" dt="2024-09-15T14:48:40.554" v="1654" actId="20577"/>
          <ac:spMkLst>
            <pc:docMk/>
            <pc:sldMk cId="3943556908" sldId="281"/>
            <ac:spMk id="2" creationId="{00000000-0000-0000-0000-000000000000}"/>
          </ac:spMkLst>
        </pc:spChg>
        <pc:grpChg chg="add mod">
          <ac:chgData name="Thái Vũ" userId="c2dca603-0c9f-4325-8e1e-e1dda013c21c" providerId="ADAL" clId="{F7A83F81-F2D5-4A01-A937-9B2BC4F47DCF}" dt="2024-09-15T15:09:29.266" v="1808" actId="164"/>
          <ac:grpSpMkLst>
            <pc:docMk/>
            <pc:sldMk cId="3943556908" sldId="281"/>
            <ac:grpSpMk id="12" creationId="{3453ECBE-B2EC-4482-A581-C53CD73853F6}"/>
          </ac:grpSpMkLst>
        </pc:grpChg>
        <pc:grpChg chg="del">
          <ac:chgData name="Thái Vũ" userId="c2dca603-0c9f-4325-8e1e-e1dda013c21c" providerId="ADAL" clId="{F7A83F81-F2D5-4A01-A937-9B2BC4F47DCF}" dt="2024-09-15T14:48:45.362" v="1655" actId="478"/>
          <ac:grpSpMkLst>
            <pc:docMk/>
            <pc:sldMk cId="3943556908" sldId="281"/>
            <ac:grpSpMk id="20" creationId="{90CE8CAD-31ED-439F-A6DE-EB5736D447C6}"/>
          </ac:grpSpMkLst>
        </pc:grpChg>
        <pc:picChg chg="del">
          <ac:chgData name="Thái Vũ" userId="c2dca603-0c9f-4325-8e1e-e1dda013c21c" providerId="ADAL" clId="{F7A83F81-F2D5-4A01-A937-9B2BC4F47DCF}" dt="2024-09-15T14:48:45.658" v="1656" actId="478"/>
          <ac:picMkLst>
            <pc:docMk/>
            <pc:sldMk cId="3943556908" sldId="281"/>
            <ac:picMk id="4" creationId="{30FCF39A-2341-493B-BC1E-E610D197D515}"/>
          </ac:picMkLst>
        </pc:picChg>
        <pc:picChg chg="add mod">
          <ac:chgData name="Thái Vũ" userId="c2dca603-0c9f-4325-8e1e-e1dda013c21c" providerId="ADAL" clId="{F7A83F81-F2D5-4A01-A937-9B2BC4F47DCF}" dt="2024-09-15T15:09:29.266" v="1808" actId="164"/>
          <ac:picMkLst>
            <pc:docMk/>
            <pc:sldMk cId="3943556908" sldId="281"/>
            <ac:picMk id="5" creationId="{09C7B492-CDB2-40CC-AC3F-E5D8B9AAF5FF}"/>
          </ac:picMkLst>
        </pc:picChg>
        <pc:picChg chg="add mod">
          <ac:chgData name="Thái Vũ" userId="c2dca603-0c9f-4325-8e1e-e1dda013c21c" providerId="ADAL" clId="{F7A83F81-F2D5-4A01-A937-9B2BC4F47DCF}" dt="2024-09-15T15:09:29.266" v="1808" actId="164"/>
          <ac:picMkLst>
            <pc:docMk/>
            <pc:sldMk cId="3943556908" sldId="281"/>
            <ac:picMk id="9" creationId="{4132C14F-3630-4171-A3B7-4F846D5BBB9F}"/>
          </ac:picMkLst>
        </pc:picChg>
        <pc:picChg chg="add mod">
          <ac:chgData name="Thái Vũ" userId="c2dca603-0c9f-4325-8e1e-e1dda013c21c" providerId="ADAL" clId="{F7A83F81-F2D5-4A01-A937-9B2BC4F47DCF}" dt="2024-09-15T14:59:14.568" v="1667" actId="1076"/>
          <ac:picMkLst>
            <pc:docMk/>
            <pc:sldMk cId="3943556908" sldId="281"/>
            <ac:picMk id="11" creationId="{0814FE20-A528-4186-81CB-E2258106DA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52980-A50C-4AF3-9EE6-01FB5E0A4773}" type="datetimeFigureOut">
              <a:rPr kumimoji="1" lang="ja-JP" altLang="en-US" smtClean="0"/>
              <a:t>2024/9/16</a:t>
            </a:fld>
            <a:endParaRPr kumimoji="1" lang="ja-JP"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D0C9D-6E18-47C9-8755-2EE458BDE075}" type="slidenum">
              <a:rPr kumimoji="1" lang="ja-JP" altLang="en-US" smtClean="0"/>
              <a:t>‹#›</a:t>
            </a:fld>
            <a:endParaRPr kumimoji="1" lang="ja-JP" altLang="en-US"/>
          </a:p>
        </p:txBody>
      </p:sp>
    </p:spTree>
    <p:extLst>
      <p:ext uri="{BB962C8B-B14F-4D97-AF65-F5344CB8AC3E}">
        <p14:creationId xmlns:p14="http://schemas.microsoft.com/office/powerpoint/2010/main" val="8537435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4D0C9D-6E18-47C9-8755-2EE458BDE075}" type="slidenum">
              <a:rPr kumimoji="1" lang="ja-JP" altLang="en-US" smtClean="0"/>
              <a:t>5</a:t>
            </a:fld>
            <a:endParaRPr kumimoji="1" lang="ja-JP" altLang="en-US"/>
          </a:p>
        </p:txBody>
      </p:sp>
    </p:spTree>
    <p:extLst>
      <p:ext uri="{BB962C8B-B14F-4D97-AF65-F5344CB8AC3E}">
        <p14:creationId xmlns:p14="http://schemas.microsoft.com/office/powerpoint/2010/main" val="61626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4D0C9D-6E18-47C9-8755-2EE458BDE075}" type="slidenum">
              <a:rPr kumimoji="1" lang="ja-JP" altLang="en-US" smtClean="0"/>
              <a:t>6</a:t>
            </a:fld>
            <a:endParaRPr kumimoji="1" lang="ja-JP" altLang="en-US"/>
          </a:p>
        </p:txBody>
      </p:sp>
    </p:spTree>
    <p:extLst>
      <p:ext uri="{BB962C8B-B14F-4D97-AF65-F5344CB8AC3E}">
        <p14:creationId xmlns:p14="http://schemas.microsoft.com/office/powerpoint/2010/main" val="198785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575DDB1-DA16-42D8-8219-C0DD05C0FF7E}" type="datetime1">
              <a:rPr lang="en-US" altLang="ja-JP" smtClean="0"/>
              <a:t>9/16/2024</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610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8BDD960-9447-4EC6-89F8-0828380A28A9}" type="datetime1">
              <a:rPr lang="en-US" altLang="ja-JP"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37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5BE70FAA-A454-4302-8330-4567AE623D85}" type="datetime1">
              <a:rPr lang="en-US" altLang="ja-JP"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474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ltLang="ja-JP"/>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9541730A-88C8-4839-8DCD-63052C8D35C8}" type="datetime1">
              <a:rPr lang="en-US" altLang="ja-JP" smtClean="0"/>
              <a:t>9/16/2024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190013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A71CC87A-5216-4F28-BA91-6EC45D461EAA}" type="datetime1">
              <a:rPr lang="en-US" altLang="ja-JP"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810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ltLang="ja-JP"/>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94227A8B-D146-454E-AD73-32E3A5533734}" type="datetime1">
              <a:rPr lang="en-US" altLang="ja-JP" smtClean="0"/>
              <a:t>9/16/2024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8390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E26E0635-9277-4E33-B62C-0602B5B30B88}" type="datetime1">
              <a:rPr lang="en-US" altLang="ja-JP"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375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F9747780-4352-493E-AB26-EF94E91B6DDB}" type="datetime1">
              <a:rPr lang="en-US" altLang="ja-JP"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70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FFF794CA-D533-46D9-AD9B-1D5D938EDD9D}" type="datetime1">
              <a:rPr lang="en-US" altLang="ja-JP" smtClean="0"/>
              <a:t>9/16/2024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9314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6A540-E7EA-4B7D-8751-59C70D845B12}" type="datetime1">
              <a:rPr lang="en-US" altLang="ja-JP"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758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ltLang="ja-JP"/>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81E72F6-4FDD-4E17-B06B-4673325291B6}" type="datetime1">
              <a:rPr lang="en-US" altLang="ja-JP" smtClean="0"/>
              <a:t>9/16/2024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54732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9/16/2024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901663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ssgridgarden.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erson in a garment&#10;&#10;Description automatically generated">
            <a:extLst>
              <a:ext uri="{FF2B5EF4-FFF2-40B4-BE49-F238E27FC236}">
                <a16:creationId xmlns:a16="http://schemas.microsoft.com/office/drawing/2014/main" id="{DF9B315D-D2B3-D45C-9F8E-6A173B93B822}"/>
              </a:ext>
            </a:extLst>
          </p:cNvPr>
          <p:cNvPicPr>
            <a:picLocks noChangeAspect="1"/>
          </p:cNvPicPr>
          <p:nvPr/>
        </p:nvPicPr>
        <p:blipFill>
          <a:blip r:embed="rId2"/>
          <a:srcRect t="3289" r="2" b="2150"/>
          <a:stretch/>
        </p:blipFill>
        <p:spPr>
          <a:xfrm>
            <a:off x="1891768" y="10"/>
            <a:ext cx="7252232" cy="6857990"/>
          </a:xfrm>
          <a:prstGeom prst="rect">
            <a:avLst/>
          </a:prstGeom>
        </p:spPr>
      </p:pic>
      <p:sp>
        <p:nvSpPr>
          <p:cNvPr id="24" name="Rectangle 2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3C6025D-0A5F-A819-0E55-8A81B267DA35}"/>
              </a:ext>
            </a:extLst>
          </p:cNvPr>
          <p:cNvSpPr>
            <a:spLocks noGrp="1"/>
          </p:cNvSpPr>
          <p:nvPr>
            <p:ph type="ctrTitle"/>
          </p:nvPr>
        </p:nvSpPr>
        <p:spPr>
          <a:xfrm>
            <a:off x="714171" y="743447"/>
            <a:ext cx="2980038" cy="3692028"/>
          </a:xfrm>
          <a:noFill/>
        </p:spPr>
        <p:txBody>
          <a:bodyPr>
            <a:normAutofit/>
          </a:bodyPr>
          <a:lstStyle/>
          <a:p>
            <a:pPr algn="l"/>
            <a:r>
              <a:rPr lang="en-US" sz="4500" dirty="0"/>
              <a:t>Frontend Training</a:t>
            </a:r>
            <a:endParaRPr lang="en-GB" sz="4500" dirty="0"/>
          </a:p>
        </p:txBody>
      </p:sp>
      <p:sp>
        <p:nvSpPr>
          <p:cNvPr id="5" name="Subtitle 4">
            <a:extLst>
              <a:ext uri="{FF2B5EF4-FFF2-40B4-BE49-F238E27FC236}">
                <a16:creationId xmlns:a16="http://schemas.microsoft.com/office/drawing/2014/main" id="{5A3B56AE-9CEB-9298-3AB6-3A3D38F52988}"/>
              </a:ext>
            </a:extLst>
          </p:cNvPr>
          <p:cNvSpPr>
            <a:spLocks noGrp="1"/>
          </p:cNvSpPr>
          <p:nvPr>
            <p:ph type="subTitle" idx="1"/>
          </p:nvPr>
        </p:nvSpPr>
        <p:spPr>
          <a:xfrm>
            <a:off x="243390" y="3413169"/>
            <a:ext cx="3568118" cy="1485319"/>
          </a:xfrm>
          <a:noFill/>
        </p:spPr>
        <p:txBody>
          <a:bodyPr>
            <a:normAutofit/>
          </a:bodyPr>
          <a:lstStyle/>
          <a:p>
            <a:pPr algn="l"/>
            <a:r>
              <a:rPr lang="en-US" dirty="0"/>
              <a:t>From Zero to Hero</a:t>
            </a:r>
            <a:endParaRPr lang="en-GB" dirty="0"/>
          </a:p>
        </p:txBody>
      </p:sp>
    </p:spTree>
    <p:extLst>
      <p:ext uri="{BB962C8B-B14F-4D97-AF65-F5344CB8AC3E}">
        <p14:creationId xmlns:p14="http://schemas.microsoft.com/office/powerpoint/2010/main" val="269010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46" y="484632"/>
            <a:ext cx="7772400" cy="1609344"/>
          </a:xfrm>
        </p:spPr>
        <p:txBody>
          <a:bodyPr>
            <a:normAutofit/>
          </a:bodyPr>
          <a:lstStyle/>
          <a:p>
            <a:r>
              <a:rPr lang="en-US" sz="3600" cap="none" dirty="0" err="1">
                <a:latin typeface="Arial" panose="020B0604020202020204" pitchFamily="34" charset="0"/>
                <a:cs typeface="Arial" panose="020B0604020202020204" pitchFamily="34" charset="0"/>
              </a:rPr>
              <a:t>Thực</a:t>
            </a:r>
            <a:r>
              <a:rPr lang="en-US" sz="3600" cap="none" dirty="0">
                <a:latin typeface="Arial" panose="020B0604020202020204" pitchFamily="34" charset="0"/>
                <a:cs typeface="Arial" panose="020B0604020202020204" pitchFamily="34" charset="0"/>
              </a:rPr>
              <a:t> </a:t>
            </a:r>
            <a:r>
              <a:rPr lang="en-US" sz="3600" cap="none" dirty="0" err="1">
                <a:latin typeface="Arial" panose="020B0604020202020204" pitchFamily="34" charset="0"/>
                <a:cs typeface="Arial" panose="020B0604020202020204" pitchFamily="34" charset="0"/>
              </a:rPr>
              <a:t>hành</a:t>
            </a:r>
            <a:r>
              <a:rPr lang="en-US" sz="3600" cap="none" dirty="0">
                <a:latin typeface="Arial" panose="020B0604020202020204" pitchFamily="34" charset="0"/>
                <a:cs typeface="Arial" panose="020B0604020202020204" pitchFamily="34" charset="0"/>
              </a:rPr>
              <a:t> CSS Grid Layout</a:t>
            </a:r>
          </a:p>
        </p:txBody>
      </p:sp>
      <p:sp>
        <p:nvSpPr>
          <p:cNvPr id="3" name="Content Placeholder 2"/>
          <p:cNvSpPr>
            <a:spLocks noGrp="1"/>
          </p:cNvSpPr>
          <p:nvPr>
            <p:ph idx="1"/>
          </p:nvPr>
        </p:nvSpPr>
        <p:spPr/>
        <p:txBody>
          <a:bodyPr>
            <a:normAutofit/>
          </a:bodyPr>
          <a:lstStyle/>
          <a:p>
            <a:pPr lvl="1"/>
            <a:endParaRPr kumimoji="1" lang="en-US" altLang="ja-JP" dirty="0"/>
          </a:p>
          <a:p>
            <a:pPr marL="0" indent="0" defTabSz="914400" eaLnBrk="0" fontAlgn="base" hangingPunct="0">
              <a:spcBef>
                <a:spcPct val="0"/>
              </a:spcBef>
              <a:spcAft>
                <a:spcPct val="0"/>
              </a:spcAft>
              <a:buNone/>
            </a:pPr>
            <a:r>
              <a:rPr lang="en-US" altLang="ja-JP" dirty="0"/>
              <a:t>Game Grid Garden: </a:t>
            </a:r>
            <a:r>
              <a:rPr lang="en-US" dirty="0">
                <a:hlinkClick r:id="rId2"/>
              </a:rPr>
              <a:t>Grid Garden - A game for learning CSS grid (cssgridgarden.com)</a:t>
            </a:r>
            <a:endParaRPr lang="en-US" altLang="ja-JP" dirty="0"/>
          </a:p>
        </p:txBody>
      </p:sp>
      <p:sp>
        <p:nvSpPr>
          <p:cNvPr id="5" name="Slide Number Placeholder 4">
            <a:extLst>
              <a:ext uri="{FF2B5EF4-FFF2-40B4-BE49-F238E27FC236}">
                <a16:creationId xmlns:a16="http://schemas.microsoft.com/office/drawing/2014/main" id="{4D5CFCD1-6660-77A4-D40F-A4229998459B}"/>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F581-53F6-6FBF-92D1-57CB7F01C1FD}"/>
              </a:ext>
            </a:extLst>
          </p:cNvPr>
          <p:cNvSpPr>
            <a:spLocks noGrp="1"/>
          </p:cNvSpPr>
          <p:nvPr>
            <p:ph type="title"/>
          </p:nvPr>
        </p:nvSpPr>
        <p:spPr/>
        <p:txBody>
          <a:bodyPr>
            <a:normAutofit/>
          </a:bodyPr>
          <a:lstStyle/>
          <a:p>
            <a:r>
              <a:rPr lang="en-US" altLang="ja-JP" sz="3600" dirty="0" err="1">
                <a:latin typeface="Arial" panose="020B0604020202020204" pitchFamily="34" charset="0"/>
                <a:cs typeface="Arial" panose="020B0604020202020204" pitchFamily="34" charset="0"/>
              </a:rPr>
              <a:t>Nội</a:t>
            </a:r>
            <a:r>
              <a:rPr lang="en-US" altLang="ja-JP" sz="3600" dirty="0">
                <a:latin typeface="Arial" panose="020B0604020202020204" pitchFamily="34" charset="0"/>
                <a:cs typeface="Arial" panose="020B0604020202020204" pitchFamily="34" charset="0"/>
              </a:rPr>
              <a:t> dung </a:t>
            </a:r>
            <a:r>
              <a:rPr lang="en-US" altLang="ja-JP" sz="3600" dirty="0" err="1">
                <a:latin typeface="Arial" panose="020B0604020202020204" pitchFamily="34" charset="0"/>
                <a:cs typeface="Arial" panose="020B0604020202020204" pitchFamily="34" charset="0"/>
              </a:rPr>
              <a:t>chính</a:t>
            </a:r>
            <a:endParaRPr kumimoji="1" lang="ja-JP" alt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DBED57-4BFA-31A2-0221-E00E4FEDEA50}"/>
              </a:ext>
            </a:extLst>
          </p:cNvPr>
          <p:cNvSpPr>
            <a:spLocks noGrp="1"/>
          </p:cNvSpPr>
          <p:nvPr>
            <p:ph idx="1"/>
          </p:nvPr>
        </p:nvSpPr>
        <p:spPr/>
        <p:txBody>
          <a:bodyPr/>
          <a:lstStyle/>
          <a:p>
            <a:r>
              <a:rPr kumimoji="1" lang="en-US" altLang="ja-JP" dirty="0" err="1"/>
              <a:t>Giới</a:t>
            </a:r>
            <a:r>
              <a:rPr kumimoji="1" lang="en-US" altLang="ja-JP" dirty="0"/>
              <a:t> </a:t>
            </a:r>
            <a:r>
              <a:rPr kumimoji="1" lang="en-US" altLang="ja-JP" dirty="0" err="1"/>
              <a:t>thiệu</a:t>
            </a:r>
            <a:r>
              <a:rPr kumimoji="1" lang="en-US" altLang="ja-JP" dirty="0"/>
              <a:t> </a:t>
            </a:r>
            <a:r>
              <a:rPr kumimoji="1" lang="en-US" altLang="ja-JP" dirty="0" err="1"/>
              <a:t>về</a:t>
            </a:r>
            <a:r>
              <a:rPr kumimoji="1" lang="en-US" altLang="ja-JP" dirty="0"/>
              <a:t> CSS Grid Layout</a:t>
            </a:r>
          </a:p>
          <a:p>
            <a:r>
              <a:rPr lang="en-US" altLang="ja-JP" dirty="0" err="1"/>
              <a:t>Hiển</a:t>
            </a:r>
            <a:r>
              <a:rPr lang="en-US" altLang="ja-JP" dirty="0"/>
              <a:t> </a:t>
            </a:r>
            <a:r>
              <a:rPr lang="en-US" altLang="ja-JP" dirty="0" err="1"/>
              <a:t>thị</a:t>
            </a:r>
            <a:r>
              <a:rPr lang="en-US" altLang="ja-JP" dirty="0"/>
              <a:t> Grid Layout </a:t>
            </a:r>
            <a:r>
              <a:rPr lang="en-US" altLang="ja-JP" dirty="0" err="1"/>
              <a:t>trong</a:t>
            </a:r>
            <a:r>
              <a:rPr lang="en-US" altLang="ja-JP" dirty="0"/>
              <a:t> CSS</a:t>
            </a:r>
          </a:p>
          <a:p>
            <a:r>
              <a:rPr lang="en-US" altLang="ja-JP" dirty="0" err="1"/>
              <a:t>Thực</a:t>
            </a:r>
            <a:r>
              <a:rPr lang="en-US" altLang="ja-JP" dirty="0"/>
              <a:t> </a:t>
            </a:r>
            <a:r>
              <a:rPr lang="en-US" altLang="ja-JP" dirty="0" err="1"/>
              <a:t>hành</a:t>
            </a:r>
            <a:r>
              <a:rPr lang="en-US" altLang="ja-JP" dirty="0"/>
              <a:t> </a:t>
            </a:r>
            <a:r>
              <a:rPr lang="en-US" altLang="ja-JP" dirty="0" err="1"/>
              <a:t>sử</a:t>
            </a:r>
            <a:r>
              <a:rPr lang="en-US" altLang="ja-JP" dirty="0"/>
              <a:t> </a:t>
            </a:r>
            <a:r>
              <a:rPr lang="en-US" altLang="ja-JP" dirty="0" err="1"/>
              <a:t>dụng</a:t>
            </a:r>
            <a:r>
              <a:rPr lang="en-US" altLang="ja-JP" dirty="0"/>
              <a:t> Grid</a:t>
            </a:r>
          </a:p>
          <a:p>
            <a:r>
              <a:rPr lang="en-US" altLang="ja-JP" dirty="0" err="1"/>
              <a:t>Tổng</a:t>
            </a:r>
            <a:r>
              <a:rPr lang="en-US" altLang="ja-JP" dirty="0"/>
              <a:t> </a:t>
            </a:r>
            <a:r>
              <a:rPr lang="en-US" altLang="ja-JP" dirty="0" err="1"/>
              <a:t>kết</a:t>
            </a:r>
            <a:endParaRPr lang="en-US" altLang="ja-JP" dirty="0"/>
          </a:p>
          <a:p>
            <a:endParaRPr kumimoji="1" lang="ja-JP" altLang="en-US" dirty="0"/>
          </a:p>
        </p:txBody>
      </p:sp>
      <p:sp>
        <p:nvSpPr>
          <p:cNvPr id="4" name="Slide Number Placeholder 3">
            <a:extLst>
              <a:ext uri="{FF2B5EF4-FFF2-40B4-BE49-F238E27FC236}">
                <a16:creationId xmlns:a16="http://schemas.microsoft.com/office/drawing/2014/main" id="{5B133235-5D0C-6D40-707C-886A6BBE391F}"/>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273432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609344"/>
          </a:xfrm>
        </p:spPr>
        <p:txBody>
          <a:bodyPr>
            <a:normAutofit/>
          </a:bodyPr>
          <a:lstStyle/>
          <a:p>
            <a:r>
              <a:rPr lang="en-US" sz="3600" dirty="0" err="1">
                <a:latin typeface="Arial" panose="020B0604020202020204" pitchFamily="34" charset="0"/>
                <a:cs typeface="Arial" panose="020B0604020202020204" pitchFamily="34" charset="0"/>
              </a:rPr>
              <a:t>Giới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thiệu</a:t>
            </a:r>
            <a:r>
              <a:rPr lang="en-US" sz="3600" dirty="0">
                <a:latin typeface="Arial" panose="020B0604020202020204" pitchFamily="34" charset="0"/>
                <a:cs typeface="Arial" panose="020B0604020202020204" pitchFamily="34" charset="0"/>
              </a:rPr>
              <a:t> CSS GRID Layout</a:t>
            </a:r>
            <a:endParaRPr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32499"/>
            <a:ext cx="8229600" cy="1060406"/>
          </a:xfrm>
        </p:spPr>
        <p:txBody>
          <a:bodyPr>
            <a:normAutofit lnSpcReduction="10000"/>
          </a:bodyPr>
          <a:lstStyle/>
          <a:p>
            <a:r>
              <a:rPr lang="en-US" sz="1800" dirty="0">
                <a:latin typeface="Rockwell" panose="02060603020205020403" pitchFamily="18" charset="0"/>
                <a:cs typeface="Arial" panose="020B0604020202020204" pitchFamily="34" charset="0"/>
              </a:rPr>
              <a:t>CSS Grid </a:t>
            </a:r>
            <a:r>
              <a:rPr lang="en-US" sz="1800" dirty="0" err="1">
                <a:latin typeface="Rockwell" panose="02060603020205020403" pitchFamily="18" charset="0"/>
                <a:cs typeface="Arial" panose="020B0604020202020204" pitchFamily="34" charset="0"/>
              </a:rPr>
              <a:t>là</a:t>
            </a:r>
            <a:r>
              <a:rPr lang="en-US" sz="1800" dirty="0">
                <a:latin typeface="Rockwell" panose="02060603020205020403" pitchFamily="18" charset="0"/>
                <a:cs typeface="Arial" panose="020B0604020202020204" pitchFamily="34" charset="0"/>
              </a:rPr>
              <a:t> </a:t>
            </a:r>
            <a:r>
              <a:rPr lang="en-US" sz="1800" dirty="0" err="1">
                <a:latin typeface="Rockwell" panose="02060603020205020403" pitchFamily="18" charset="0"/>
                <a:cs typeface="Arial" panose="020B0604020202020204" pitchFamily="34" charset="0"/>
              </a:rPr>
              <a:t>gì</a:t>
            </a:r>
            <a:endParaRPr lang="en-US" sz="1800" dirty="0">
              <a:latin typeface="Rockwell" panose="02060603020205020403" pitchFamily="18" charset="0"/>
              <a:cs typeface="Arial" panose="020B0604020202020204" pitchFamily="34" charset="0"/>
            </a:endParaRPr>
          </a:p>
          <a:p>
            <a:pPr lvl="1"/>
            <a:r>
              <a:rPr lang="vi-VN" altLang="ja-JP" sz="1600" dirty="0">
                <a:cs typeface="Arial" panose="020B0604020202020204" pitchFamily="34" charset="0"/>
              </a:rPr>
              <a:t>CSS Grid Layout là một hệ thống bố cục mạnh mẽ và linh hoạt được giới thiệu trong CSS3. Nó cho phép bạn tạo ra các bố cục web phức tạp một cách dễ dàng bằng cách sử dụng một hệ thống lưới hai chiều.</a:t>
            </a:r>
            <a:endParaRPr lang="vi-VN" altLang="ja-JP" sz="1800" dirty="0">
              <a:cs typeface="Arial" panose="020B0604020202020204" pitchFamily="34" charset="0"/>
            </a:endParaRPr>
          </a:p>
          <a:p>
            <a:pPr marL="0" indent="0">
              <a:buNone/>
            </a:pPr>
            <a:endParaRPr sz="1800" dirty="0">
              <a:latin typeface="Rockwell" panose="02060603020205020403" pitchFamily="18" charset="0"/>
              <a:cs typeface="Arial" panose="020B0604020202020204" pitchFamily="34" charset="0"/>
            </a:endParaRPr>
          </a:p>
          <a:p>
            <a:endParaRPr sz="1800" dirty="0">
              <a:latin typeface="Rockwell" panose="02060603020205020403" pitchFamily="18" charset="0"/>
              <a:cs typeface="Arial" panose="020B0604020202020204" pitchFamily="34" charset="0"/>
            </a:endParaRPr>
          </a:p>
        </p:txBody>
      </p:sp>
      <p:sp>
        <p:nvSpPr>
          <p:cNvPr id="7" name="Slide Number Placeholder 6">
            <a:extLst>
              <a:ext uri="{FF2B5EF4-FFF2-40B4-BE49-F238E27FC236}">
                <a16:creationId xmlns:a16="http://schemas.microsoft.com/office/drawing/2014/main" id="{C1AA3386-7451-169A-420E-BD3D71F90B7C}"/>
              </a:ext>
            </a:extLst>
          </p:cNvPr>
          <p:cNvSpPr>
            <a:spLocks noGrp="1"/>
          </p:cNvSpPr>
          <p:nvPr>
            <p:ph type="sldNum" sz="quarter" idx="12"/>
          </p:nvPr>
        </p:nvSpPr>
        <p:spPr/>
        <p:txBody>
          <a:bodyPr/>
          <a:lstStyle/>
          <a:p>
            <a:fld id="{C1FF6DA9-008F-8B48-92A6-B652298478BF}" type="slidenum">
              <a:rPr lang="en-US" smtClean="0"/>
              <a:t>3</a:t>
            </a:fld>
            <a:endParaRPr lang="en-US" dirty="0"/>
          </a:p>
        </p:txBody>
      </p:sp>
      <p:pic>
        <p:nvPicPr>
          <p:cNvPr id="5" name="Picture 4">
            <a:extLst>
              <a:ext uri="{FF2B5EF4-FFF2-40B4-BE49-F238E27FC236}">
                <a16:creationId xmlns:a16="http://schemas.microsoft.com/office/drawing/2014/main" id="{07ED87AB-6316-4772-9700-2AB7E092CCC6}"/>
              </a:ext>
            </a:extLst>
          </p:cNvPr>
          <p:cNvPicPr>
            <a:picLocks noChangeAspect="1"/>
          </p:cNvPicPr>
          <p:nvPr/>
        </p:nvPicPr>
        <p:blipFill>
          <a:blip r:embed="rId2"/>
          <a:stretch>
            <a:fillRect/>
          </a:stretch>
        </p:blipFill>
        <p:spPr>
          <a:xfrm>
            <a:off x="457200" y="2433352"/>
            <a:ext cx="8405438" cy="1413304"/>
          </a:xfrm>
          <a:prstGeom prst="rect">
            <a:avLst/>
          </a:prstGeom>
        </p:spPr>
      </p:pic>
      <p:pic>
        <p:nvPicPr>
          <p:cNvPr id="9" name="Picture 8">
            <a:extLst>
              <a:ext uri="{FF2B5EF4-FFF2-40B4-BE49-F238E27FC236}">
                <a16:creationId xmlns:a16="http://schemas.microsoft.com/office/drawing/2014/main" id="{A5C6208A-A091-4936-BBC1-40FE3295A6BF}"/>
              </a:ext>
            </a:extLst>
          </p:cNvPr>
          <p:cNvPicPr>
            <a:picLocks noChangeAspect="1"/>
          </p:cNvPicPr>
          <p:nvPr/>
        </p:nvPicPr>
        <p:blipFill>
          <a:blip r:embed="rId3"/>
          <a:stretch>
            <a:fillRect/>
          </a:stretch>
        </p:blipFill>
        <p:spPr>
          <a:xfrm>
            <a:off x="6316303" y="3988324"/>
            <a:ext cx="2546335" cy="1983558"/>
          </a:xfrm>
          <a:prstGeom prst="rect">
            <a:avLst/>
          </a:prstGeom>
        </p:spPr>
      </p:pic>
      <p:pic>
        <p:nvPicPr>
          <p:cNvPr id="11" name="Picture 10">
            <a:extLst>
              <a:ext uri="{FF2B5EF4-FFF2-40B4-BE49-F238E27FC236}">
                <a16:creationId xmlns:a16="http://schemas.microsoft.com/office/drawing/2014/main" id="{28DADC4C-2C22-404C-990E-3915E8EC0407}"/>
              </a:ext>
            </a:extLst>
          </p:cNvPr>
          <p:cNvPicPr>
            <a:picLocks noChangeAspect="1"/>
          </p:cNvPicPr>
          <p:nvPr/>
        </p:nvPicPr>
        <p:blipFill>
          <a:blip r:embed="rId4"/>
          <a:stretch>
            <a:fillRect/>
          </a:stretch>
        </p:blipFill>
        <p:spPr>
          <a:xfrm>
            <a:off x="457200" y="4007166"/>
            <a:ext cx="2539066" cy="1986002"/>
          </a:xfrm>
          <a:prstGeom prst="rect">
            <a:avLst/>
          </a:prstGeom>
        </p:spPr>
      </p:pic>
      <p:pic>
        <p:nvPicPr>
          <p:cNvPr id="13" name="Picture 12">
            <a:extLst>
              <a:ext uri="{FF2B5EF4-FFF2-40B4-BE49-F238E27FC236}">
                <a16:creationId xmlns:a16="http://schemas.microsoft.com/office/drawing/2014/main" id="{EE85134C-0A0B-409B-987B-9CED4F5321EE}"/>
              </a:ext>
            </a:extLst>
          </p:cNvPr>
          <p:cNvPicPr>
            <a:picLocks noChangeAspect="1"/>
          </p:cNvPicPr>
          <p:nvPr/>
        </p:nvPicPr>
        <p:blipFill>
          <a:blip r:embed="rId5"/>
          <a:stretch>
            <a:fillRect/>
          </a:stretch>
        </p:blipFill>
        <p:spPr>
          <a:xfrm>
            <a:off x="3382963" y="3987103"/>
            <a:ext cx="2546642" cy="19860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D989-1937-2393-5274-26DD6A6FBA5C}"/>
              </a:ext>
            </a:extLst>
          </p:cNvPr>
          <p:cNvSpPr>
            <a:spLocks noGrp="1"/>
          </p:cNvSpPr>
          <p:nvPr>
            <p:ph type="title"/>
          </p:nvPr>
        </p:nvSpPr>
        <p:spPr>
          <a:xfrm>
            <a:off x="685800" y="0"/>
            <a:ext cx="7772400" cy="1609344"/>
          </a:xfrm>
        </p:spPr>
        <p:txBody>
          <a:bodyPr>
            <a:normAutofit/>
          </a:bodyPr>
          <a:lstStyle/>
          <a:p>
            <a:r>
              <a:rPr kumimoji="1" lang="en-US" altLang="ja-JP" sz="3600" dirty="0" err="1">
                <a:latin typeface="Arial" panose="020B0604020202020204" pitchFamily="34" charset="0"/>
                <a:cs typeface="Arial" panose="020B0604020202020204" pitchFamily="34" charset="0"/>
              </a:rPr>
              <a:t>Hiển</a:t>
            </a:r>
            <a:r>
              <a:rPr kumimoji="1" lang="en-US" altLang="ja-JP" sz="3600" dirty="0">
                <a:latin typeface="Arial" panose="020B0604020202020204" pitchFamily="34" charset="0"/>
                <a:cs typeface="Arial" panose="020B0604020202020204" pitchFamily="34" charset="0"/>
              </a:rPr>
              <a:t> </a:t>
            </a:r>
            <a:r>
              <a:rPr kumimoji="1" lang="en-US" altLang="ja-JP" sz="3600" dirty="0" err="1">
                <a:latin typeface="Arial" panose="020B0604020202020204" pitchFamily="34" charset="0"/>
                <a:cs typeface="Arial" panose="020B0604020202020204" pitchFamily="34" charset="0"/>
              </a:rPr>
              <a:t>thị</a:t>
            </a:r>
            <a:r>
              <a:rPr kumimoji="1" lang="en-US" altLang="ja-JP" sz="3600" dirty="0">
                <a:latin typeface="Arial" panose="020B0604020202020204" pitchFamily="34" charset="0"/>
                <a:cs typeface="Arial" panose="020B0604020202020204" pitchFamily="34" charset="0"/>
              </a:rPr>
              <a:t> GRID </a:t>
            </a:r>
            <a:r>
              <a:rPr kumimoji="1" lang="en-US" altLang="ja-JP" sz="3600" dirty="0" err="1">
                <a:latin typeface="Arial" panose="020B0604020202020204" pitchFamily="34" charset="0"/>
                <a:cs typeface="Arial" panose="020B0604020202020204" pitchFamily="34" charset="0"/>
              </a:rPr>
              <a:t>trong</a:t>
            </a:r>
            <a:r>
              <a:rPr kumimoji="1" lang="en-US" altLang="ja-JP" sz="3600" dirty="0">
                <a:latin typeface="Arial" panose="020B0604020202020204" pitchFamily="34" charset="0"/>
                <a:cs typeface="Arial" panose="020B0604020202020204" pitchFamily="34" charset="0"/>
              </a:rPr>
              <a:t> CSS</a:t>
            </a:r>
            <a:endParaRPr kumimoji="1" lang="ja-JP" alt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BD0E676-59D5-768B-5889-93E3E4BA6702}"/>
              </a:ext>
            </a:extLst>
          </p:cNvPr>
          <p:cNvSpPr>
            <a:spLocks noGrp="1"/>
          </p:cNvSpPr>
          <p:nvPr>
            <p:ph idx="1"/>
          </p:nvPr>
        </p:nvSpPr>
        <p:spPr>
          <a:xfrm>
            <a:off x="685800" y="1403604"/>
            <a:ext cx="7772400" cy="1386249"/>
          </a:xfrm>
        </p:spPr>
        <p:txBody>
          <a:bodyPr>
            <a:normAutofit/>
          </a:bodyPr>
          <a:lstStyle/>
          <a:p>
            <a:r>
              <a:rPr kumimoji="1" lang="en-US" altLang="ja-JP" dirty="0" err="1"/>
              <a:t>Để</a:t>
            </a:r>
            <a:r>
              <a:rPr kumimoji="1" lang="en-US" altLang="ja-JP" dirty="0"/>
              <a:t> </a:t>
            </a:r>
            <a:r>
              <a:rPr kumimoji="1" lang="en-US" altLang="ja-JP" dirty="0" err="1"/>
              <a:t>điều</a:t>
            </a:r>
            <a:r>
              <a:rPr kumimoji="1" lang="en-US" altLang="ja-JP" dirty="0"/>
              <a:t> </a:t>
            </a:r>
            <a:r>
              <a:rPr kumimoji="1" lang="en-US" altLang="ja-JP" dirty="0" err="1"/>
              <a:t>chỉnh</a:t>
            </a:r>
            <a:r>
              <a:rPr kumimoji="1" lang="en-US" altLang="ja-JP" dirty="0"/>
              <a:t> </a:t>
            </a:r>
            <a:r>
              <a:rPr kumimoji="1" lang="en-US" altLang="ja-JP" dirty="0" err="1"/>
              <a:t>vị</a:t>
            </a:r>
            <a:r>
              <a:rPr kumimoji="1" lang="en-US" altLang="ja-JP" dirty="0"/>
              <a:t> </a:t>
            </a:r>
            <a:r>
              <a:rPr kumimoji="1" lang="en-US" altLang="ja-JP" dirty="0" err="1"/>
              <a:t>trí</a:t>
            </a:r>
            <a:r>
              <a:rPr kumimoji="1" lang="en-US" altLang="ja-JP" dirty="0"/>
              <a:t> </a:t>
            </a:r>
            <a:r>
              <a:rPr kumimoji="1" lang="en-US" altLang="ja-JP" dirty="0" err="1"/>
              <a:t>của</a:t>
            </a:r>
            <a:r>
              <a:rPr kumimoji="1" lang="en-US" altLang="ja-JP" dirty="0"/>
              <a:t> </a:t>
            </a:r>
            <a:r>
              <a:rPr kumimoji="1" lang="en-US" altLang="ja-JP" dirty="0" err="1"/>
              <a:t>các</a:t>
            </a:r>
            <a:r>
              <a:rPr kumimoji="1" lang="en-US" altLang="ja-JP" dirty="0"/>
              <a:t> element </a:t>
            </a:r>
            <a:r>
              <a:rPr kumimoji="1" lang="en-US" altLang="ja-JP" dirty="0" err="1"/>
              <a:t>trên</a:t>
            </a:r>
            <a:r>
              <a:rPr kumimoji="1" lang="en-US" altLang="ja-JP" dirty="0"/>
              <a:t> </a:t>
            </a:r>
            <a:r>
              <a:rPr kumimoji="1" lang="en-US" altLang="ja-JP" dirty="0" err="1"/>
              <a:t>màn</a:t>
            </a:r>
            <a:r>
              <a:rPr kumimoji="1" lang="en-US" altLang="ja-JP" dirty="0"/>
              <a:t> </a:t>
            </a:r>
            <a:r>
              <a:rPr kumimoji="1" lang="en-US" altLang="ja-JP" dirty="0" err="1"/>
              <a:t>hình</a:t>
            </a:r>
            <a:r>
              <a:rPr kumimoji="1" lang="en-US" altLang="ja-JP" dirty="0"/>
              <a:t> </a:t>
            </a:r>
            <a:r>
              <a:rPr kumimoji="1" lang="en-US" altLang="ja-JP" dirty="0" err="1"/>
              <a:t>theo</a:t>
            </a:r>
            <a:r>
              <a:rPr kumimoji="1" lang="en-US" altLang="ja-JP" dirty="0"/>
              <a:t> ý </a:t>
            </a:r>
            <a:r>
              <a:rPr kumimoji="1" lang="en-US" altLang="ja-JP" dirty="0" err="1"/>
              <a:t>muốn</a:t>
            </a:r>
            <a:r>
              <a:rPr kumimoji="1" lang="en-US" altLang="ja-JP" dirty="0"/>
              <a:t>, </a:t>
            </a:r>
            <a:r>
              <a:rPr kumimoji="1" lang="en-US" altLang="ja-JP" dirty="0" err="1"/>
              <a:t>cần</a:t>
            </a:r>
            <a:r>
              <a:rPr kumimoji="1" lang="en-US" altLang="ja-JP" dirty="0"/>
              <a:t> </a:t>
            </a:r>
            <a:r>
              <a:rPr kumimoji="1" lang="en-US" altLang="ja-JP" dirty="0" err="1"/>
              <a:t>phải</a:t>
            </a:r>
            <a:r>
              <a:rPr kumimoji="1" lang="en-US" altLang="ja-JP" dirty="0"/>
              <a:t> </a:t>
            </a:r>
            <a:r>
              <a:rPr kumimoji="1" lang="en-US" altLang="ja-JP" dirty="0" err="1"/>
              <a:t>sử</a:t>
            </a:r>
            <a:r>
              <a:rPr kumimoji="1" lang="en-US" altLang="ja-JP" dirty="0"/>
              <a:t> </a:t>
            </a:r>
            <a:r>
              <a:rPr kumimoji="1" lang="en-US" altLang="ja-JP" dirty="0" err="1"/>
              <a:t>dụng</a:t>
            </a:r>
            <a:r>
              <a:rPr kumimoji="1" lang="en-US" altLang="ja-JP" dirty="0"/>
              <a:t> </a:t>
            </a:r>
            <a:r>
              <a:rPr kumimoji="1" lang="en-US" altLang="ja-JP" dirty="0" err="1"/>
              <a:t>thuộc</a:t>
            </a:r>
            <a:r>
              <a:rPr kumimoji="1" lang="en-US" altLang="ja-JP" dirty="0"/>
              <a:t> </a:t>
            </a:r>
            <a:r>
              <a:rPr kumimoji="1" lang="en-US" altLang="ja-JP" dirty="0" err="1"/>
              <a:t>tính</a:t>
            </a:r>
            <a:r>
              <a:rPr kumimoji="1" lang="en-US" altLang="ja-JP" dirty="0"/>
              <a:t> </a:t>
            </a:r>
            <a:r>
              <a:rPr kumimoji="1" lang="en-US" altLang="ja-JP" b="1" dirty="0"/>
              <a:t>“display: grid” </a:t>
            </a:r>
            <a:endParaRPr kumimoji="1" lang="en-US" altLang="ja-JP" dirty="0"/>
          </a:p>
        </p:txBody>
      </p:sp>
      <p:sp>
        <p:nvSpPr>
          <p:cNvPr id="5" name="Slide Number Placeholder 4">
            <a:extLst>
              <a:ext uri="{FF2B5EF4-FFF2-40B4-BE49-F238E27FC236}">
                <a16:creationId xmlns:a16="http://schemas.microsoft.com/office/drawing/2014/main" id="{EF3CD185-5BE2-D636-764C-A5716EC1A6BC}"/>
              </a:ext>
            </a:extLst>
          </p:cNvPr>
          <p:cNvSpPr>
            <a:spLocks noGrp="1"/>
          </p:cNvSpPr>
          <p:nvPr>
            <p:ph type="sldNum" sz="quarter" idx="12"/>
          </p:nvPr>
        </p:nvSpPr>
        <p:spPr/>
        <p:txBody>
          <a:bodyPr/>
          <a:lstStyle/>
          <a:p>
            <a:fld id="{C1FF6DA9-008F-8B48-92A6-B652298478BF}" type="slidenum">
              <a:rPr lang="en-US" smtClean="0"/>
              <a:t>4</a:t>
            </a:fld>
            <a:endParaRPr lang="en-US"/>
          </a:p>
        </p:txBody>
      </p:sp>
      <p:grpSp>
        <p:nvGrpSpPr>
          <p:cNvPr id="6" name="Group 5">
            <a:extLst>
              <a:ext uri="{FF2B5EF4-FFF2-40B4-BE49-F238E27FC236}">
                <a16:creationId xmlns:a16="http://schemas.microsoft.com/office/drawing/2014/main" id="{16949761-5A0B-4DAF-A0B9-EB3B74CFD303}"/>
              </a:ext>
            </a:extLst>
          </p:cNvPr>
          <p:cNvGrpSpPr/>
          <p:nvPr/>
        </p:nvGrpSpPr>
        <p:grpSpPr>
          <a:xfrm>
            <a:off x="1527064" y="2096728"/>
            <a:ext cx="5395759" cy="4541182"/>
            <a:chOff x="3128575" y="2577991"/>
            <a:chExt cx="4670543" cy="3964074"/>
          </a:xfrm>
        </p:grpSpPr>
        <p:pic>
          <p:nvPicPr>
            <p:cNvPr id="1026" name="Picture 2">
              <a:extLst>
                <a:ext uri="{FF2B5EF4-FFF2-40B4-BE49-F238E27FC236}">
                  <a16:creationId xmlns:a16="http://schemas.microsoft.com/office/drawing/2014/main" id="{BD7FAE5B-0165-4B9B-8697-4FDE5AA64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575" y="2577991"/>
              <a:ext cx="4670543" cy="3964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859AE9-9B34-45CC-BD5C-DC7F23551B25}"/>
                </a:ext>
              </a:extLst>
            </p:cNvPr>
            <p:cNvSpPr txBox="1"/>
            <p:nvPr/>
          </p:nvSpPr>
          <p:spPr>
            <a:xfrm>
              <a:off x="3343179" y="3673343"/>
              <a:ext cx="599331" cy="276999"/>
            </a:xfrm>
            <a:prstGeom prst="rect">
              <a:avLst/>
            </a:prstGeom>
            <a:noFill/>
          </p:spPr>
          <p:txBody>
            <a:bodyPr wrap="none" rtlCol="0">
              <a:spAutoFit/>
            </a:bodyPr>
            <a:lstStyle/>
            <a:p>
              <a:r>
                <a:rPr lang="en-US" sz="1200" dirty="0"/>
                <a:t>Row 1</a:t>
              </a:r>
            </a:p>
          </p:txBody>
        </p:sp>
        <p:sp>
          <p:nvSpPr>
            <p:cNvPr id="7" name="TextBox 6">
              <a:extLst>
                <a:ext uri="{FF2B5EF4-FFF2-40B4-BE49-F238E27FC236}">
                  <a16:creationId xmlns:a16="http://schemas.microsoft.com/office/drawing/2014/main" id="{2A026FC5-6076-4215-B15B-89DFE18A4958}"/>
                </a:ext>
              </a:extLst>
            </p:cNvPr>
            <p:cNvSpPr txBox="1"/>
            <p:nvPr/>
          </p:nvSpPr>
          <p:spPr>
            <a:xfrm>
              <a:off x="3343178" y="4657924"/>
              <a:ext cx="599331" cy="276999"/>
            </a:xfrm>
            <a:prstGeom prst="rect">
              <a:avLst/>
            </a:prstGeom>
            <a:noFill/>
          </p:spPr>
          <p:txBody>
            <a:bodyPr wrap="none" rtlCol="0">
              <a:spAutoFit/>
            </a:bodyPr>
            <a:lstStyle/>
            <a:p>
              <a:r>
                <a:rPr lang="en-US" sz="1200" dirty="0"/>
                <a:t>Row 2</a:t>
              </a:r>
            </a:p>
          </p:txBody>
        </p:sp>
        <p:sp>
          <p:nvSpPr>
            <p:cNvPr id="8" name="TextBox 7">
              <a:extLst>
                <a:ext uri="{FF2B5EF4-FFF2-40B4-BE49-F238E27FC236}">
                  <a16:creationId xmlns:a16="http://schemas.microsoft.com/office/drawing/2014/main" id="{AA1BB343-97AD-49AA-A585-B54BFF629006}"/>
                </a:ext>
              </a:extLst>
            </p:cNvPr>
            <p:cNvSpPr txBox="1"/>
            <p:nvPr/>
          </p:nvSpPr>
          <p:spPr>
            <a:xfrm>
              <a:off x="3343179" y="5642505"/>
              <a:ext cx="599331" cy="276999"/>
            </a:xfrm>
            <a:prstGeom prst="rect">
              <a:avLst/>
            </a:prstGeom>
            <a:noFill/>
          </p:spPr>
          <p:txBody>
            <a:bodyPr wrap="none" rtlCol="0">
              <a:spAutoFit/>
            </a:bodyPr>
            <a:lstStyle/>
            <a:p>
              <a:r>
                <a:rPr lang="en-US" sz="1200" dirty="0"/>
                <a:t>Row 3</a:t>
              </a:r>
            </a:p>
          </p:txBody>
        </p:sp>
        <p:sp>
          <p:nvSpPr>
            <p:cNvPr id="9" name="TextBox 8">
              <a:extLst>
                <a:ext uri="{FF2B5EF4-FFF2-40B4-BE49-F238E27FC236}">
                  <a16:creationId xmlns:a16="http://schemas.microsoft.com/office/drawing/2014/main" id="{55BF7036-DF9B-48EE-A31C-5FC0D4A5CFB3}"/>
                </a:ext>
              </a:extLst>
            </p:cNvPr>
            <p:cNvSpPr txBox="1"/>
            <p:nvPr/>
          </p:nvSpPr>
          <p:spPr>
            <a:xfrm>
              <a:off x="4205144" y="3012948"/>
              <a:ext cx="864339" cy="276999"/>
            </a:xfrm>
            <a:prstGeom prst="rect">
              <a:avLst/>
            </a:prstGeom>
            <a:noFill/>
          </p:spPr>
          <p:txBody>
            <a:bodyPr wrap="none" rtlCol="0">
              <a:spAutoFit/>
            </a:bodyPr>
            <a:lstStyle/>
            <a:p>
              <a:r>
                <a:rPr lang="en-US" sz="1200" dirty="0"/>
                <a:t>Column 1</a:t>
              </a:r>
            </a:p>
          </p:txBody>
        </p:sp>
        <p:sp>
          <p:nvSpPr>
            <p:cNvPr id="10" name="TextBox 9">
              <a:extLst>
                <a:ext uri="{FF2B5EF4-FFF2-40B4-BE49-F238E27FC236}">
                  <a16:creationId xmlns:a16="http://schemas.microsoft.com/office/drawing/2014/main" id="{B428A157-819D-424E-B747-CF3206D27892}"/>
                </a:ext>
              </a:extLst>
            </p:cNvPr>
            <p:cNvSpPr txBox="1"/>
            <p:nvPr/>
          </p:nvSpPr>
          <p:spPr>
            <a:xfrm>
              <a:off x="5374581" y="3026848"/>
              <a:ext cx="864339" cy="276999"/>
            </a:xfrm>
            <a:prstGeom prst="rect">
              <a:avLst/>
            </a:prstGeom>
            <a:noFill/>
          </p:spPr>
          <p:txBody>
            <a:bodyPr wrap="none" rtlCol="0">
              <a:spAutoFit/>
            </a:bodyPr>
            <a:lstStyle/>
            <a:p>
              <a:r>
                <a:rPr lang="en-US" sz="1200" dirty="0"/>
                <a:t>Column 2</a:t>
              </a:r>
            </a:p>
          </p:txBody>
        </p:sp>
        <p:sp>
          <p:nvSpPr>
            <p:cNvPr id="11" name="TextBox 10">
              <a:extLst>
                <a:ext uri="{FF2B5EF4-FFF2-40B4-BE49-F238E27FC236}">
                  <a16:creationId xmlns:a16="http://schemas.microsoft.com/office/drawing/2014/main" id="{EB1D74FC-B245-4549-B42D-E8DF87A509A7}"/>
                </a:ext>
              </a:extLst>
            </p:cNvPr>
            <p:cNvSpPr txBox="1"/>
            <p:nvPr/>
          </p:nvSpPr>
          <p:spPr>
            <a:xfrm>
              <a:off x="6586849" y="3040844"/>
              <a:ext cx="864339" cy="276999"/>
            </a:xfrm>
            <a:prstGeom prst="rect">
              <a:avLst/>
            </a:prstGeom>
            <a:noFill/>
          </p:spPr>
          <p:txBody>
            <a:bodyPr wrap="none" rtlCol="0">
              <a:spAutoFit/>
            </a:bodyPr>
            <a:lstStyle/>
            <a:p>
              <a:r>
                <a:rPr lang="en-US" sz="1200" dirty="0"/>
                <a:t>Column 3</a:t>
              </a:r>
            </a:p>
          </p:txBody>
        </p:sp>
        <p:sp>
          <p:nvSpPr>
            <p:cNvPr id="12" name="TextBox 11">
              <a:extLst>
                <a:ext uri="{FF2B5EF4-FFF2-40B4-BE49-F238E27FC236}">
                  <a16:creationId xmlns:a16="http://schemas.microsoft.com/office/drawing/2014/main" id="{74EA09BF-C15E-4F90-B1C1-5E9B84BB0D47}"/>
                </a:ext>
              </a:extLst>
            </p:cNvPr>
            <p:cNvSpPr txBox="1"/>
            <p:nvPr/>
          </p:nvSpPr>
          <p:spPr>
            <a:xfrm>
              <a:off x="4260857" y="3676835"/>
              <a:ext cx="520610" cy="241797"/>
            </a:xfrm>
            <a:prstGeom prst="rect">
              <a:avLst/>
            </a:prstGeom>
            <a:noFill/>
          </p:spPr>
          <p:txBody>
            <a:bodyPr wrap="none" rtlCol="0">
              <a:spAutoFit/>
            </a:bodyPr>
            <a:lstStyle/>
            <a:p>
              <a:r>
                <a:rPr lang="en-US" sz="1200" dirty="0"/>
                <a:t>Cell 1</a:t>
              </a:r>
            </a:p>
          </p:txBody>
        </p:sp>
        <p:sp>
          <p:nvSpPr>
            <p:cNvPr id="13" name="TextBox 12">
              <a:extLst>
                <a:ext uri="{FF2B5EF4-FFF2-40B4-BE49-F238E27FC236}">
                  <a16:creationId xmlns:a16="http://schemas.microsoft.com/office/drawing/2014/main" id="{774C0A04-9FAF-4FF7-944F-3675F16AB613}"/>
                </a:ext>
              </a:extLst>
            </p:cNvPr>
            <p:cNvSpPr txBox="1"/>
            <p:nvPr/>
          </p:nvSpPr>
          <p:spPr>
            <a:xfrm>
              <a:off x="5463846" y="3673342"/>
              <a:ext cx="520610" cy="241797"/>
            </a:xfrm>
            <a:prstGeom prst="rect">
              <a:avLst/>
            </a:prstGeom>
            <a:noFill/>
          </p:spPr>
          <p:txBody>
            <a:bodyPr wrap="none" rtlCol="0">
              <a:spAutoFit/>
            </a:bodyPr>
            <a:lstStyle/>
            <a:p>
              <a:r>
                <a:rPr lang="en-US" sz="1200" dirty="0"/>
                <a:t>Cell 2</a:t>
              </a:r>
            </a:p>
          </p:txBody>
        </p:sp>
        <p:sp>
          <p:nvSpPr>
            <p:cNvPr id="14" name="TextBox 13">
              <a:extLst>
                <a:ext uri="{FF2B5EF4-FFF2-40B4-BE49-F238E27FC236}">
                  <a16:creationId xmlns:a16="http://schemas.microsoft.com/office/drawing/2014/main" id="{67B47FE3-23BF-4504-AD27-9D013769C95A}"/>
                </a:ext>
              </a:extLst>
            </p:cNvPr>
            <p:cNvSpPr txBox="1"/>
            <p:nvPr/>
          </p:nvSpPr>
          <p:spPr>
            <a:xfrm>
              <a:off x="6666835" y="3673341"/>
              <a:ext cx="520610" cy="241797"/>
            </a:xfrm>
            <a:prstGeom prst="rect">
              <a:avLst/>
            </a:prstGeom>
            <a:noFill/>
          </p:spPr>
          <p:txBody>
            <a:bodyPr wrap="none" rtlCol="0">
              <a:spAutoFit/>
            </a:bodyPr>
            <a:lstStyle/>
            <a:p>
              <a:r>
                <a:rPr lang="en-US" sz="1200" dirty="0"/>
                <a:t>Cell 3</a:t>
              </a:r>
            </a:p>
          </p:txBody>
        </p:sp>
        <p:sp>
          <p:nvSpPr>
            <p:cNvPr id="15" name="TextBox 14">
              <a:extLst>
                <a:ext uri="{FF2B5EF4-FFF2-40B4-BE49-F238E27FC236}">
                  <a16:creationId xmlns:a16="http://schemas.microsoft.com/office/drawing/2014/main" id="{C2E6C156-A0E5-4E4C-A3FE-69ED5C54A382}"/>
                </a:ext>
              </a:extLst>
            </p:cNvPr>
            <p:cNvSpPr txBox="1"/>
            <p:nvPr/>
          </p:nvSpPr>
          <p:spPr>
            <a:xfrm>
              <a:off x="4267069" y="4658689"/>
              <a:ext cx="520610" cy="241797"/>
            </a:xfrm>
            <a:prstGeom prst="rect">
              <a:avLst/>
            </a:prstGeom>
            <a:noFill/>
          </p:spPr>
          <p:txBody>
            <a:bodyPr wrap="none" rtlCol="0">
              <a:spAutoFit/>
            </a:bodyPr>
            <a:lstStyle/>
            <a:p>
              <a:r>
                <a:rPr lang="en-US" sz="1200" dirty="0"/>
                <a:t>Cell 4</a:t>
              </a:r>
            </a:p>
          </p:txBody>
        </p:sp>
        <p:sp>
          <p:nvSpPr>
            <p:cNvPr id="16" name="TextBox 15">
              <a:extLst>
                <a:ext uri="{FF2B5EF4-FFF2-40B4-BE49-F238E27FC236}">
                  <a16:creationId xmlns:a16="http://schemas.microsoft.com/office/drawing/2014/main" id="{AB99FFF8-6B72-43CE-BC92-186EE35BBD0B}"/>
                </a:ext>
              </a:extLst>
            </p:cNvPr>
            <p:cNvSpPr txBox="1"/>
            <p:nvPr/>
          </p:nvSpPr>
          <p:spPr>
            <a:xfrm>
              <a:off x="5463846" y="4658890"/>
              <a:ext cx="520610" cy="241797"/>
            </a:xfrm>
            <a:prstGeom prst="rect">
              <a:avLst/>
            </a:prstGeom>
            <a:noFill/>
          </p:spPr>
          <p:txBody>
            <a:bodyPr wrap="none" rtlCol="0">
              <a:spAutoFit/>
            </a:bodyPr>
            <a:lstStyle/>
            <a:p>
              <a:r>
                <a:rPr lang="en-US" sz="1200" dirty="0"/>
                <a:t>Cell 5</a:t>
              </a:r>
            </a:p>
          </p:txBody>
        </p:sp>
        <p:sp>
          <p:nvSpPr>
            <p:cNvPr id="17" name="TextBox 16">
              <a:extLst>
                <a:ext uri="{FF2B5EF4-FFF2-40B4-BE49-F238E27FC236}">
                  <a16:creationId xmlns:a16="http://schemas.microsoft.com/office/drawing/2014/main" id="{078C2158-00EC-4BDE-B48C-0ACD353A4BAD}"/>
                </a:ext>
              </a:extLst>
            </p:cNvPr>
            <p:cNvSpPr txBox="1"/>
            <p:nvPr/>
          </p:nvSpPr>
          <p:spPr>
            <a:xfrm>
              <a:off x="6671057" y="4659655"/>
              <a:ext cx="520610" cy="241797"/>
            </a:xfrm>
            <a:prstGeom prst="rect">
              <a:avLst/>
            </a:prstGeom>
            <a:noFill/>
          </p:spPr>
          <p:txBody>
            <a:bodyPr wrap="none" rtlCol="0">
              <a:spAutoFit/>
            </a:bodyPr>
            <a:lstStyle/>
            <a:p>
              <a:r>
                <a:rPr lang="en-US" sz="1200" dirty="0"/>
                <a:t>Cell 6</a:t>
              </a:r>
            </a:p>
          </p:txBody>
        </p:sp>
        <p:sp>
          <p:nvSpPr>
            <p:cNvPr id="18" name="TextBox 17">
              <a:extLst>
                <a:ext uri="{FF2B5EF4-FFF2-40B4-BE49-F238E27FC236}">
                  <a16:creationId xmlns:a16="http://schemas.microsoft.com/office/drawing/2014/main" id="{5917FDB2-8AF2-4B64-A156-5A92857065E3}"/>
                </a:ext>
              </a:extLst>
            </p:cNvPr>
            <p:cNvSpPr txBox="1"/>
            <p:nvPr/>
          </p:nvSpPr>
          <p:spPr>
            <a:xfrm>
              <a:off x="4267069" y="5643270"/>
              <a:ext cx="520610" cy="241797"/>
            </a:xfrm>
            <a:prstGeom prst="rect">
              <a:avLst/>
            </a:prstGeom>
            <a:noFill/>
          </p:spPr>
          <p:txBody>
            <a:bodyPr wrap="none" rtlCol="0">
              <a:spAutoFit/>
            </a:bodyPr>
            <a:lstStyle/>
            <a:p>
              <a:r>
                <a:rPr lang="en-US" sz="1200" dirty="0"/>
                <a:t>Cell 7</a:t>
              </a:r>
            </a:p>
          </p:txBody>
        </p:sp>
        <p:sp>
          <p:nvSpPr>
            <p:cNvPr id="19" name="TextBox 18">
              <a:extLst>
                <a:ext uri="{FF2B5EF4-FFF2-40B4-BE49-F238E27FC236}">
                  <a16:creationId xmlns:a16="http://schemas.microsoft.com/office/drawing/2014/main" id="{A7F18306-1F32-4C98-B3FE-B34C6CFC4690}"/>
                </a:ext>
              </a:extLst>
            </p:cNvPr>
            <p:cNvSpPr txBox="1"/>
            <p:nvPr/>
          </p:nvSpPr>
          <p:spPr>
            <a:xfrm>
              <a:off x="5495607" y="5638600"/>
              <a:ext cx="520610" cy="241797"/>
            </a:xfrm>
            <a:prstGeom prst="rect">
              <a:avLst/>
            </a:prstGeom>
            <a:noFill/>
          </p:spPr>
          <p:txBody>
            <a:bodyPr wrap="none" rtlCol="0">
              <a:spAutoFit/>
            </a:bodyPr>
            <a:lstStyle/>
            <a:p>
              <a:r>
                <a:rPr lang="en-US" sz="1200" dirty="0"/>
                <a:t>Cell 8</a:t>
              </a:r>
            </a:p>
          </p:txBody>
        </p:sp>
        <p:sp>
          <p:nvSpPr>
            <p:cNvPr id="20" name="TextBox 19">
              <a:extLst>
                <a:ext uri="{FF2B5EF4-FFF2-40B4-BE49-F238E27FC236}">
                  <a16:creationId xmlns:a16="http://schemas.microsoft.com/office/drawing/2014/main" id="{8E9430F4-8ED1-4E64-A8BD-83787F1D406A}"/>
                </a:ext>
              </a:extLst>
            </p:cNvPr>
            <p:cNvSpPr txBox="1"/>
            <p:nvPr/>
          </p:nvSpPr>
          <p:spPr>
            <a:xfrm>
              <a:off x="6647362" y="5648695"/>
              <a:ext cx="520610" cy="241797"/>
            </a:xfrm>
            <a:prstGeom prst="rect">
              <a:avLst/>
            </a:prstGeom>
            <a:noFill/>
          </p:spPr>
          <p:txBody>
            <a:bodyPr wrap="none" rtlCol="0">
              <a:spAutoFit/>
            </a:bodyPr>
            <a:lstStyle/>
            <a:p>
              <a:r>
                <a:rPr lang="en-US" sz="1200" dirty="0"/>
                <a:t>Cell 9</a:t>
              </a:r>
            </a:p>
          </p:txBody>
        </p:sp>
      </p:grpSp>
      <p:grpSp>
        <p:nvGrpSpPr>
          <p:cNvPr id="22" name="Group 21">
            <a:extLst>
              <a:ext uri="{FF2B5EF4-FFF2-40B4-BE49-F238E27FC236}">
                <a16:creationId xmlns:a16="http://schemas.microsoft.com/office/drawing/2014/main" id="{CBA1D257-00A6-49B3-AB6F-2E4102D510DD}"/>
              </a:ext>
            </a:extLst>
          </p:cNvPr>
          <p:cNvGrpSpPr/>
          <p:nvPr/>
        </p:nvGrpSpPr>
        <p:grpSpPr>
          <a:xfrm>
            <a:off x="2608729" y="3058147"/>
            <a:ext cx="3980329" cy="2133599"/>
            <a:chOff x="2608729" y="3058147"/>
            <a:chExt cx="3980329" cy="2133599"/>
          </a:xfrm>
        </p:grpSpPr>
        <p:sp>
          <p:nvSpPr>
            <p:cNvPr id="21" name="Rectangle 20">
              <a:extLst>
                <a:ext uri="{FF2B5EF4-FFF2-40B4-BE49-F238E27FC236}">
                  <a16:creationId xmlns:a16="http://schemas.microsoft.com/office/drawing/2014/main" id="{62AC1904-36EC-4552-AABB-2409428CE945}"/>
                </a:ext>
              </a:extLst>
            </p:cNvPr>
            <p:cNvSpPr/>
            <p:nvPr/>
          </p:nvSpPr>
          <p:spPr>
            <a:xfrm>
              <a:off x="2608729" y="3058147"/>
              <a:ext cx="3980329" cy="21335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E060EF0-2608-4BC1-8FD8-E87A79AA871E}"/>
                </a:ext>
              </a:extLst>
            </p:cNvPr>
            <p:cNvSpPr txBox="1"/>
            <p:nvPr/>
          </p:nvSpPr>
          <p:spPr>
            <a:xfrm>
              <a:off x="4114428" y="3930929"/>
              <a:ext cx="968930" cy="276999"/>
            </a:xfrm>
            <a:prstGeom prst="rect">
              <a:avLst/>
            </a:prstGeom>
            <a:noFill/>
          </p:spPr>
          <p:txBody>
            <a:bodyPr wrap="square" rtlCol="0">
              <a:spAutoFit/>
            </a:bodyPr>
            <a:lstStyle/>
            <a:p>
              <a:r>
                <a:rPr lang="en-US" sz="1200" dirty="0"/>
                <a:t>Grid Area</a:t>
              </a:r>
            </a:p>
          </p:txBody>
        </p:sp>
      </p:grpSp>
    </p:spTree>
    <p:extLst>
      <p:ext uri="{BB962C8B-B14F-4D97-AF65-F5344CB8AC3E}">
        <p14:creationId xmlns:p14="http://schemas.microsoft.com/office/powerpoint/2010/main" val="24151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normAutofit/>
          </a:bodyPr>
          <a:lstStyle/>
          <a:p>
            <a:pPr algn="ctr"/>
            <a:r>
              <a:rPr lang="en-US" altLang="ja-JP" b="1" i="0" cap="none" dirty="0">
                <a:effectLst/>
                <a:latin typeface="Source Code Pro" panose="020B0509030403020204" pitchFamily="49" charset="0"/>
              </a:rPr>
              <a:t>Grid-template-columns</a:t>
            </a:r>
            <a:endParaRPr lang="en-US" cap="none" dirty="0"/>
          </a:p>
        </p:txBody>
      </p:sp>
      <p:sp>
        <p:nvSpPr>
          <p:cNvPr id="8" name="Slide Number Placeholder 7">
            <a:extLst>
              <a:ext uri="{FF2B5EF4-FFF2-40B4-BE49-F238E27FC236}">
                <a16:creationId xmlns:a16="http://schemas.microsoft.com/office/drawing/2014/main" id="{F06E84F1-F563-0074-CE89-2E4E8FFBCE39}"/>
              </a:ext>
            </a:extLst>
          </p:cNvPr>
          <p:cNvSpPr>
            <a:spLocks noGrp="1"/>
          </p:cNvSpPr>
          <p:nvPr>
            <p:ph type="sldNum" sz="quarter" idx="12"/>
          </p:nvPr>
        </p:nvSpPr>
        <p:spPr/>
        <p:txBody>
          <a:bodyPr/>
          <a:lstStyle/>
          <a:p>
            <a:fld id="{C1FF6DA9-008F-8B48-92A6-B652298478BF}" type="slidenum">
              <a:rPr lang="en-US" smtClean="0"/>
              <a:t>5</a:t>
            </a:fld>
            <a:endParaRPr lang="en-US"/>
          </a:p>
        </p:txBody>
      </p:sp>
      <p:pic>
        <p:nvPicPr>
          <p:cNvPr id="4" name="Picture 3">
            <a:extLst>
              <a:ext uri="{FF2B5EF4-FFF2-40B4-BE49-F238E27FC236}">
                <a16:creationId xmlns:a16="http://schemas.microsoft.com/office/drawing/2014/main" id="{A9C2187C-546A-406C-AB8D-59740C56B6BC}"/>
              </a:ext>
            </a:extLst>
          </p:cNvPr>
          <p:cNvPicPr>
            <a:picLocks noChangeAspect="1"/>
          </p:cNvPicPr>
          <p:nvPr/>
        </p:nvPicPr>
        <p:blipFill>
          <a:blip r:embed="rId3"/>
          <a:stretch>
            <a:fillRect/>
          </a:stretch>
        </p:blipFill>
        <p:spPr>
          <a:xfrm>
            <a:off x="4343262" y="1492803"/>
            <a:ext cx="4553585" cy="4486901"/>
          </a:xfrm>
          <a:prstGeom prst="rect">
            <a:avLst/>
          </a:prstGeom>
        </p:spPr>
      </p:pic>
      <p:grpSp>
        <p:nvGrpSpPr>
          <p:cNvPr id="7" name="Group 6">
            <a:extLst>
              <a:ext uri="{FF2B5EF4-FFF2-40B4-BE49-F238E27FC236}">
                <a16:creationId xmlns:a16="http://schemas.microsoft.com/office/drawing/2014/main" id="{20929397-0976-458C-A645-54F69EF3ED85}"/>
              </a:ext>
            </a:extLst>
          </p:cNvPr>
          <p:cNvGrpSpPr/>
          <p:nvPr/>
        </p:nvGrpSpPr>
        <p:grpSpPr>
          <a:xfrm>
            <a:off x="319692" y="1370990"/>
            <a:ext cx="3781953" cy="4810386"/>
            <a:chOff x="319692" y="1370990"/>
            <a:chExt cx="3781953" cy="4810386"/>
          </a:xfrm>
        </p:grpSpPr>
        <p:pic>
          <p:nvPicPr>
            <p:cNvPr id="9" name="Picture 8">
              <a:extLst>
                <a:ext uri="{FF2B5EF4-FFF2-40B4-BE49-F238E27FC236}">
                  <a16:creationId xmlns:a16="http://schemas.microsoft.com/office/drawing/2014/main" id="{1C6DB3A2-3329-4A90-862D-226CCD5602D2}"/>
                </a:ext>
              </a:extLst>
            </p:cNvPr>
            <p:cNvPicPr>
              <a:picLocks noChangeAspect="1"/>
            </p:cNvPicPr>
            <p:nvPr/>
          </p:nvPicPr>
          <p:blipFill>
            <a:blip r:embed="rId4"/>
            <a:stretch>
              <a:fillRect/>
            </a:stretch>
          </p:blipFill>
          <p:spPr>
            <a:xfrm>
              <a:off x="319692" y="1370990"/>
              <a:ext cx="3776418" cy="1707597"/>
            </a:xfrm>
            <a:prstGeom prst="rect">
              <a:avLst/>
            </a:prstGeom>
          </p:spPr>
        </p:pic>
        <p:pic>
          <p:nvPicPr>
            <p:cNvPr id="6" name="Picture 5">
              <a:extLst>
                <a:ext uri="{FF2B5EF4-FFF2-40B4-BE49-F238E27FC236}">
                  <a16:creationId xmlns:a16="http://schemas.microsoft.com/office/drawing/2014/main" id="{6B3216AF-608B-455E-AA41-F0ADB7790D2B}"/>
                </a:ext>
              </a:extLst>
            </p:cNvPr>
            <p:cNvPicPr>
              <a:picLocks noChangeAspect="1"/>
            </p:cNvPicPr>
            <p:nvPr/>
          </p:nvPicPr>
          <p:blipFill>
            <a:blip r:embed="rId5"/>
            <a:stretch>
              <a:fillRect/>
            </a:stretch>
          </p:blipFill>
          <p:spPr>
            <a:xfrm>
              <a:off x="319692" y="3218688"/>
              <a:ext cx="3781953" cy="296268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normAutofit/>
          </a:bodyPr>
          <a:lstStyle/>
          <a:p>
            <a:pPr algn="ctr"/>
            <a:r>
              <a:rPr lang="en-US" altLang="ja-JP" b="1" i="0" cap="none" dirty="0">
                <a:effectLst/>
                <a:latin typeface="Source Code Pro" panose="020B0509030403020204" pitchFamily="49" charset="0"/>
              </a:rPr>
              <a:t>Grid-template-rows</a:t>
            </a:r>
            <a:endParaRPr lang="en-US" cap="none" dirty="0"/>
          </a:p>
        </p:txBody>
      </p:sp>
      <p:sp>
        <p:nvSpPr>
          <p:cNvPr id="7" name="Slide Number Placeholder 6">
            <a:extLst>
              <a:ext uri="{FF2B5EF4-FFF2-40B4-BE49-F238E27FC236}">
                <a16:creationId xmlns:a16="http://schemas.microsoft.com/office/drawing/2014/main" id="{9FA4858D-F1CF-0C2F-BAA4-B1A720BA051D}"/>
              </a:ext>
            </a:extLst>
          </p:cNvPr>
          <p:cNvSpPr>
            <a:spLocks noGrp="1"/>
          </p:cNvSpPr>
          <p:nvPr>
            <p:ph type="sldNum" sz="quarter" idx="12"/>
          </p:nvPr>
        </p:nvSpPr>
        <p:spPr/>
        <p:txBody>
          <a:bodyPr/>
          <a:lstStyle/>
          <a:p>
            <a:fld id="{C1FF6DA9-008F-8B48-92A6-B652298478BF}" type="slidenum">
              <a:rPr lang="en-US" smtClean="0"/>
              <a:t>6</a:t>
            </a:fld>
            <a:endParaRPr lang="en-US"/>
          </a:p>
        </p:txBody>
      </p:sp>
      <p:pic>
        <p:nvPicPr>
          <p:cNvPr id="11" name="Picture 10">
            <a:extLst>
              <a:ext uri="{FF2B5EF4-FFF2-40B4-BE49-F238E27FC236}">
                <a16:creationId xmlns:a16="http://schemas.microsoft.com/office/drawing/2014/main" id="{39AFF5D0-C902-455B-8EF4-8DB331483A66}"/>
              </a:ext>
            </a:extLst>
          </p:cNvPr>
          <p:cNvPicPr>
            <a:picLocks noChangeAspect="1"/>
          </p:cNvPicPr>
          <p:nvPr/>
        </p:nvPicPr>
        <p:blipFill>
          <a:blip r:embed="rId3"/>
          <a:stretch>
            <a:fillRect/>
          </a:stretch>
        </p:blipFill>
        <p:spPr>
          <a:xfrm>
            <a:off x="4572000" y="1378571"/>
            <a:ext cx="4277322" cy="4477375"/>
          </a:xfrm>
          <a:prstGeom prst="rect">
            <a:avLst/>
          </a:prstGeom>
        </p:spPr>
      </p:pic>
      <p:grpSp>
        <p:nvGrpSpPr>
          <p:cNvPr id="16" name="Group 15">
            <a:extLst>
              <a:ext uri="{FF2B5EF4-FFF2-40B4-BE49-F238E27FC236}">
                <a16:creationId xmlns:a16="http://schemas.microsoft.com/office/drawing/2014/main" id="{4B9FB1B0-70DE-44B0-97DA-FBA7CBBCCDA1}"/>
              </a:ext>
            </a:extLst>
          </p:cNvPr>
          <p:cNvGrpSpPr/>
          <p:nvPr/>
        </p:nvGrpSpPr>
        <p:grpSpPr>
          <a:xfrm>
            <a:off x="514103" y="1378571"/>
            <a:ext cx="3620005" cy="4629106"/>
            <a:chOff x="514103" y="1378571"/>
            <a:chExt cx="3620005" cy="4629106"/>
          </a:xfrm>
        </p:grpSpPr>
        <p:pic>
          <p:nvPicPr>
            <p:cNvPr id="13" name="Picture 12">
              <a:extLst>
                <a:ext uri="{FF2B5EF4-FFF2-40B4-BE49-F238E27FC236}">
                  <a16:creationId xmlns:a16="http://schemas.microsoft.com/office/drawing/2014/main" id="{BC80213E-881D-40B2-A483-EFB719D2BA8F}"/>
                </a:ext>
              </a:extLst>
            </p:cNvPr>
            <p:cNvPicPr>
              <a:picLocks noChangeAspect="1"/>
            </p:cNvPicPr>
            <p:nvPr/>
          </p:nvPicPr>
          <p:blipFill>
            <a:blip r:embed="rId4"/>
            <a:stretch>
              <a:fillRect/>
            </a:stretch>
          </p:blipFill>
          <p:spPr>
            <a:xfrm>
              <a:off x="514103" y="1378571"/>
              <a:ext cx="3620005" cy="1514686"/>
            </a:xfrm>
            <a:prstGeom prst="rect">
              <a:avLst/>
            </a:prstGeom>
          </p:spPr>
        </p:pic>
        <p:pic>
          <p:nvPicPr>
            <p:cNvPr id="15" name="Picture 14">
              <a:extLst>
                <a:ext uri="{FF2B5EF4-FFF2-40B4-BE49-F238E27FC236}">
                  <a16:creationId xmlns:a16="http://schemas.microsoft.com/office/drawing/2014/main" id="{83A6CC80-C803-45C0-84AC-4C5A6CC6E80E}"/>
                </a:ext>
              </a:extLst>
            </p:cNvPr>
            <p:cNvPicPr>
              <a:picLocks noChangeAspect="1"/>
            </p:cNvPicPr>
            <p:nvPr/>
          </p:nvPicPr>
          <p:blipFill>
            <a:blip r:embed="rId5"/>
            <a:stretch>
              <a:fillRect/>
            </a:stretch>
          </p:blipFill>
          <p:spPr>
            <a:xfrm>
              <a:off x="514103" y="3073568"/>
              <a:ext cx="3620005" cy="2934109"/>
            </a:xfrm>
            <a:prstGeom prst="rect">
              <a:avLst/>
            </a:prstGeom>
          </p:spPr>
        </p:pic>
      </p:grpSp>
    </p:spTree>
    <p:extLst>
      <p:ext uri="{BB962C8B-B14F-4D97-AF65-F5344CB8AC3E}">
        <p14:creationId xmlns:p14="http://schemas.microsoft.com/office/powerpoint/2010/main" val="233282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normAutofit/>
          </a:bodyPr>
          <a:lstStyle/>
          <a:p>
            <a:pPr algn="ctr"/>
            <a:r>
              <a:rPr lang="en-US" altLang="ja-JP" b="1" cap="none" dirty="0">
                <a:latin typeface="Source Code Pro" panose="020B0509030403020204" pitchFamily="49" charset="0"/>
                <a:ea typeface="Source Code Pro" panose="020B0509030403020204" pitchFamily="49" charset="0"/>
              </a:rPr>
              <a:t>Grid-column(row)-start/end</a:t>
            </a:r>
            <a:endParaRPr lang="en-US" b="1" cap="none" dirty="0">
              <a:latin typeface="Source Code Pro" panose="020B0509030403020204" pitchFamily="49" charset="0"/>
              <a:ea typeface="Source Code Pro" panose="020B0509030403020204" pitchFamily="49" charset="0"/>
            </a:endParaRPr>
          </a:p>
        </p:txBody>
      </p:sp>
      <p:sp>
        <p:nvSpPr>
          <p:cNvPr id="6" name="Slide Number Placeholder 5">
            <a:extLst>
              <a:ext uri="{FF2B5EF4-FFF2-40B4-BE49-F238E27FC236}">
                <a16:creationId xmlns:a16="http://schemas.microsoft.com/office/drawing/2014/main" id="{7450EE3D-8FA1-FEB6-309E-CEB776404F8B}"/>
              </a:ext>
            </a:extLst>
          </p:cNvPr>
          <p:cNvSpPr>
            <a:spLocks noGrp="1"/>
          </p:cNvSpPr>
          <p:nvPr>
            <p:ph type="sldNum" sz="quarter" idx="12"/>
          </p:nvPr>
        </p:nvSpPr>
        <p:spPr/>
        <p:txBody>
          <a:bodyPr/>
          <a:lstStyle/>
          <a:p>
            <a:fld id="{C1FF6DA9-008F-8B48-92A6-B652298478BF}" type="slidenum">
              <a:rPr lang="en-US" smtClean="0"/>
              <a:t>7</a:t>
            </a:fld>
            <a:endParaRPr lang="en-US"/>
          </a:p>
        </p:txBody>
      </p:sp>
      <p:grpSp>
        <p:nvGrpSpPr>
          <p:cNvPr id="22" name="Group 21">
            <a:extLst>
              <a:ext uri="{FF2B5EF4-FFF2-40B4-BE49-F238E27FC236}">
                <a16:creationId xmlns:a16="http://schemas.microsoft.com/office/drawing/2014/main" id="{9BA50D14-7408-4D9C-9C20-6AFF3EE19C69}"/>
              </a:ext>
            </a:extLst>
          </p:cNvPr>
          <p:cNvGrpSpPr/>
          <p:nvPr/>
        </p:nvGrpSpPr>
        <p:grpSpPr>
          <a:xfrm>
            <a:off x="265305" y="1331438"/>
            <a:ext cx="3610479" cy="5204521"/>
            <a:chOff x="265305" y="1331438"/>
            <a:chExt cx="3610479" cy="5204521"/>
          </a:xfrm>
        </p:grpSpPr>
        <p:pic>
          <p:nvPicPr>
            <p:cNvPr id="13" name="Picture 12">
              <a:extLst>
                <a:ext uri="{FF2B5EF4-FFF2-40B4-BE49-F238E27FC236}">
                  <a16:creationId xmlns:a16="http://schemas.microsoft.com/office/drawing/2014/main" id="{39FB4CB8-9B24-4FCD-B71C-64C31C98788E}"/>
                </a:ext>
              </a:extLst>
            </p:cNvPr>
            <p:cNvPicPr>
              <a:picLocks noChangeAspect="1"/>
            </p:cNvPicPr>
            <p:nvPr/>
          </p:nvPicPr>
          <p:blipFill>
            <a:blip r:embed="rId2"/>
            <a:stretch>
              <a:fillRect/>
            </a:stretch>
          </p:blipFill>
          <p:spPr>
            <a:xfrm>
              <a:off x="265305" y="1331438"/>
              <a:ext cx="3610479" cy="1638529"/>
            </a:xfrm>
            <a:prstGeom prst="rect">
              <a:avLst/>
            </a:prstGeom>
          </p:spPr>
        </p:pic>
        <p:pic>
          <p:nvPicPr>
            <p:cNvPr id="19" name="Picture 18">
              <a:extLst>
                <a:ext uri="{FF2B5EF4-FFF2-40B4-BE49-F238E27FC236}">
                  <a16:creationId xmlns:a16="http://schemas.microsoft.com/office/drawing/2014/main" id="{339789D9-99CC-49C1-BC57-E3985302406A}"/>
                </a:ext>
              </a:extLst>
            </p:cNvPr>
            <p:cNvPicPr>
              <a:picLocks noChangeAspect="1"/>
            </p:cNvPicPr>
            <p:nvPr/>
          </p:nvPicPr>
          <p:blipFill>
            <a:blip r:embed="rId3"/>
            <a:stretch>
              <a:fillRect/>
            </a:stretch>
          </p:blipFill>
          <p:spPr>
            <a:xfrm>
              <a:off x="265305" y="3077901"/>
              <a:ext cx="3610479" cy="3458058"/>
            </a:xfrm>
            <a:prstGeom prst="rect">
              <a:avLst/>
            </a:prstGeom>
          </p:spPr>
        </p:pic>
      </p:grpSp>
      <p:pic>
        <p:nvPicPr>
          <p:cNvPr id="21" name="Picture 20">
            <a:extLst>
              <a:ext uri="{FF2B5EF4-FFF2-40B4-BE49-F238E27FC236}">
                <a16:creationId xmlns:a16="http://schemas.microsoft.com/office/drawing/2014/main" id="{35A2D111-3652-424C-BB53-8DC02B0AFC5B}"/>
              </a:ext>
            </a:extLst>
          </p:cNvPr>
          <p:cNvPicPr>
            <a:picLocks noChangeAspect="1"/>
          </p:cNvPicPr>
          <p:nvPr/>
        </p:nvPicPr>
        <p:blipFill>
          <a:blip r:embed="rId4"/>
          <a:stretch>
            <a:fillRect/>
          </a:stretch>
        </p:blipFill>
        <p:spPr>
          <a:xfrm>
            <a:off x="3991688" y="1829387"/>
            <a:ext cx="4887007" cy="3629532"/>
          </a:xfrm>
          <a:prstGeom prst="rect">
            <a:avLst/>
          </a:prstGeom>
        </p:spPr>
      </p:pic>
    </p:spTree>
    <p:extLst>
      <p:ext uri="{BB962C8B-B14F-4D97-AF65-F5344CB8AC3E}">
        <p14:creationId xmlns:p14="http://schemas.microsoft.com/office/powerpoint/2010/main" val="26381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normAutofit/>
          </a:bodyPr>
          <a:lstStyle/>
          <a:p>
            <a:pPr algn="ctr"/>
            <a:r>
              <a:rPr lang="en-US" altLang="ja-JP" b="1" cap="none" dirty="0">
                <a:latin typeface="Source Code Pro" panose="020B0509030403020204" pitchFamily="49" charset="0"/>
                <a:ea typeface="Source Code Pro" panose="020B0509030403020204" pitchFamily="49" charset="0"/>
              </a:rPr>
              <a:t>Grid-template-areas</a:t>
            </a:r>
            <a:endParaRPr lang="en-US" b="1" cap="none" dirty="0">
              <a:latin typeface="Source Code Pro" panose="020B0509030403020204" pitchFamily="49" charset="0"/>
              <a:ea typeface="Source Code Pro" panose="020B0509030403020204" pitchFamily="49" charset="0"/>
            </a:endParaRPr>
          </a:p>
        </p:txBody>
      </p:sp>
      <p:sp>
        <p:nvSpPr>
          <p:cNvPr id="6" name="Slide Number Placeholder 5">
            <a:extLst>
              <a:ext uri="{FF2B5EF4-FFF2-40B4-BE49-F238E27FC236}">
                <a16:creationId xmlns:a16="http://schemas.microsoft.com/office/drawing/2014/main" id="{7450EE3D-8FA1-FEB6-309E-CEB776404F8B}"/>
              </a:ext>
            </a:extLst>
          </p:cNvPr>
          <p:cNvSpPr>
            <a:spLocks noGrp="1"/>
          </p:cNvSpPr>
          <p:nvPr>
            <p:ph type="sldNum" sz="quarter" idx="12"/>
          </p:nvPr>
        </p:nvSpPr>
        <p:spPr/>
        <p:txBody>
          <a:bodyPr/>
          <a:lstStyle/>
          <a:p>
            <a:fld id="{C1FF6DA9-008F-8B48-92A6-B652298478BF}" type="slidenum">
              <a:rPr lang="en-US" smtClean="0"/>
              <a:t>8</a:t>
            </a:fld>
            <a:endParaRPr lang="en-US"/>
          </a:p>
        </p:txBody>
      </p:sp>
      <p:pic>
        <p:nvPicPr>
          <p:cNvPr id="4" name="Picture 3">
            <a:extLst>
              <a:ext uri="{FF2B5EF4-FFF2-40B4-BE49-F238E27FC236}">
                <a16:creationId xmlns:a16="http://schemas.microsoft.com/office/drawing/2014/main" id="{30FCF39A-2341-493B-BC1E-E610D197D515}"/>
              </a:ext>
            </a:extLst>
          </p:cNvPr>
          <p:cNvPicPr>
            <a:picLocks noChangeAspect="1"/>
          </p:cNvPicPr>
          <p:nvPr/>
        </p:nvPicPr>
        <p:blipFill>
          <a:blip r:embed="rId2"/>
          <a:stretch>
            <a:fillRect/>
          </a:stretch>
        </p:blipFill>
        <p:spPr>
          <a:xfrm>
            <a:off x="3988982" y="1544447"/>
            <a:ext cx="4848902" cy="4486901"/>
          </a:xfrm>
          <a:prstGeom prst="rect">
            <a:avLst/>
          </a:prstGeom>
        </p:spPr>
      </p:pic>
      <p:grpSp>
        <p:nvGrpSpPr>
          <p:cNvPr id="20" name="Group 19">
            <a:extLst>
              <a:ext uri="{FF2B5EF4-FFF2-40B4-BE49-F238E27FC236}">
                <a16:creationId xmlns:a16="http://schemas.microsoft.com/office/drawing/2014/main" id="{90CE8CAD-31ED-439F-A6DE-EB5736D447C6}"/>
              </a:ext>
            </a:extLst>
          </p:cNvPr>
          <p:cNvGrpSpPr/>
          <p:nvPr/>
        </p:nvGrpSpPr>
        <p:grpSpPr>
          <a:xfrm>
            <a:off x="517601" y="1221718"/>
            <a:ext cx="3177840" cy="5369374"/>
            <a:chOff x="517601" y="1221718"/>
            <a:chExt cx="3177840" cy="5369374"/>
          </a:xfrm>
        </p:grpSpPr>
        <p:pic>
          <p:nvPicPr>
            <p:cNvPr id="7" name="Picture 6">
              <a:extLst>
                <a:ext uri="{FF2B5EF4-FFF2-40B4-BE49-F238E27FC236}">
                  <a16:creationId xmlns:a16="http://schemas.microsoft.com/office/drawing/2014/main" id="{DECB7E2B-E667-4998-8BA0-F754B4E40BCC}"/>
                </a:ext>
              </a:extLst>
            </p:cNvPr>
            <p:cNvPicPr>
              <a:picLocks noChangeAspect="1"/>
            </p:cNvPicPr>
            <p:nvPr/>
          </p:nvPicPr>
          <p:blipFill>
            <a:blip r:embed="rId3"/>
            <a:stretch>
              <a:fillRect/>
            </a:stretch>
          </p:blipFill>
          <p:spPr>
            <a:xfrm>
              <a:off x="517601" y="1221718"/>
              <a:ext cx="3165266" cy="1414846"/>
            </a:xfrm>
            <a:prstGeom prst="rect">
              <a:avLst/>
            </a:prstGeom>
          </p:spPr>
        </p:pic>
        <p:pic>
          <p:nvPicPr>
            <p:cNvPr id="19" name="Picture 18">
              <a:extLst>
                <a:ext uri="{FF2B5EF4-FFF2-40B4-BE49-F238E27FC236}">
                  <a16:creationId xmlns:a16="http://schemas.microsoft.com/office/drawing/2014/main" id="{640BF403-7B89-49B6-B294-C1B05DD9D410}"/>
                </a:ext>
              </a:extLst>
            </p:cNvPr>
            <p:cNvPicPr>
              <a:picLocks noChangeAspect="1"/>
            </p:cNvPicPr>
            <p:nvPr/>
          </p:nvPicPr>
          <p:blipFill rotWithShape="1">
            <a:blip r:embed="rId4"/>
            <a:srcRect r="5930"/>
            <a:stretch/>
          </p:blipFill>
          <p:spPr>
            <a:xfrm>
              <a:off x="530175" y="2754681"/>
              <a:ext cx="3165266" cy="3836411"/>
            </a:xfrm>
            <a:prstGeom prst="rect">
              <a:avLst/>
            </a:prstGeom>
          </p:spPr>
        </p:pic>
      </p:grpSp>
    </p:spTree>
    <p:extLst>
      <p:ext uri="{BB962C8B-B14F-4D97-AF65-F5344CB8AC3E}">
        <p14:creationId xmlns:p14="http://schemas.microsoft.com/office/powerpoint/2010/main" val="197386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normAutofit/>
          </a:bodyPr>
          <a:lstStyle/>
          <a:p>
            <a:pPr algn="ctr"/>
            <a:r>
              <a:rPr lang="en-US" altLang="ja-JP" b="1" cap="none" dirty="0">
                <a:latin typeface="Source Code Pro" panose="020B0509030403020204" pitchFamily="49" charset="0"/>
                <a:ea typeface="Source Code Pro" panose="020B0509030403020204" pitchFamily="49" charset="0"/>
              </a:rPr>
              <a:t>Grid-auto-columns(rows)</a:t>
            </a:r>
            <a:endParaRPr lang="en-US" b="1" cap="none" dirty="0">
              <a:latin typeface="Source Code Pro" panose="020B0509030403020204" pitchFamily="49" charset="0"/>
              <a:ea typeface="Source Code Pro" panose="020B0509030403020204" pitchFamily="49" charset="0"/>
            </a:endParaRPr>
          </a:p>
        </p:txBody>
      </p:sp>
      <p:sp>
        <p:nvSpPr>
          <p:cNvPr id="6" name="Slide Number Placeholder 5">
            <a:extLst>
              <a:ext uri="{FF2B5EF4-FFF2-40B4-BE49-F238E27FC236}">
                <a16:creationId xmlns:a16="http://schemas.microsoft.com/office/drawing/2014/main" id="{7450EE3D-8FA1-FEB6-309E-CEB776404F8B}"/>
              </a:ext>
            </a:extLst>
          </p:cNvPr>
          <p:cNvSpPr>
            <a:spLocks noGrp="1"/>
          </p:cNvSpPr>
          <p:nvPr>
            <p:ph type="sldNum" sz="quarter" idx="12"/>
          </p:nvPr>
        </p:nvSpPr>
        <p:spPr/>
        <p:txBody>
          <a:bodyPr/>
          <a:lstStyle/>
          <a:p>
            <a:fld id="{C1FF6DA9-008F-8B48-92A6-B652298478BF}" type="slidenum">
              <a:rPr lang="en-US" smtClean="0"/>
              <a:t>9</a:t>
            </a:fld>
            <a:endParaRPr lang="en-US"/>
          </a:p>
        </p:txBody>
      </p:sp>
      <p:grpSp>
        <p:nvGrpSpPr>
          <p:cNvPr id="12" name="Group 11">
            <a:extLst>
              <a:ext uri="{FF2B5EF4-FFF2-40B4-BE49-F238E27FC236}">
                <a16:creationId xmlns:a16="http://schemas.microsoft.com/office/drawing/2014/main" id="{3453ECBE-B2EC-4482-A581-C53CD73853F6}"/>
              </a:ext>
            </a:extLst>
          </p:cNvPr>
          <p:cNvGrpSpPr/>
          <p:nvPr/>
        </p:nvGrpSpPr>
        <p:grpSpPr>
          <a:xfrm>
            <a:off x="365926" y="1482179"/>
            <a:ext cx="3248479" cy="4490056"/>
            <a:chOff x="365926" y="1482179"/>
            <a:chExt cx="3248479" cy="4490056"/>
          </a:xfrm>
        </p:grpSpPr>
        <p:pic>
          <p:nvPicPr>
            <p:cNvPr id="5" name="Picture 4">
              <a:extLst>
                <a:ext uri="{FF2B5EF4-FFF2-40B4-BE49-F238E27FC236}">
                  <a16:creationId xmlns:a16="http://schemas.microsoft.com/office/drawing/2014/main" id="{09C7B492-CDB2-40CC-AC3F-E5D8B9AAF5FF}"/>
                </a:ext>
              </a:extLst>
            </p:cNvPr>
            <p:cNvPicPr>
              <a:picLocks noChangeAspect="1"/>
            </p:cNvPicPr>
            <p:nvPr/>
          </p:nvPicPr>
          <p:blipFill>
            <a:blip r:embed="rId2"/>
            <a:stretch>
              <a:fillRect/>
            </a:stretch>
          </p:blipFill>
          <p:spPr>
            <a:xfrm>
              <a:off x="365926" y="1482179"/>
              <a:ext cx="3248478" cy="1114581"/>
            </a:xfrm>
            <a:prstGeom prst="rect">
              <a:avLst/>
            </a:prstGeom>
          </p:spPr>
        </p:pic>
        <p:pic>
          <p:nvPicPr>
            <p:cNvPr id="9" name="Picture 8">
              <a:extLst>
                <a:ext uri="{FF2B5EF4-FFF2-40B4-BE49-F238E27FC236}">
                  <a16:creationId xmlns:a16="http://schemas.microsoft.com/office/drawing/2014/main" id="{4132C14F-3630-4171-A3B7-4F846D5BBB9F}"/>
                </a:ext>
              </a:extLst>
            </p:cNvPr>
            <p:cNvPicPr>
              <a:picLocks noChangeAspect="1"/>
            </p:cNvPicPr>
            <p:nvPr/>
          </p:nvPicPr>
          <p:blipFill>
            <a:blip r:embed="rId3"/>
            <a:stretch>
              <a:fillRect/>
            </a:stretch>
          </p:blipFill>
          <p:spPr>
            <a:xfrm>
              <a:off x="365927" y="2695345"/>
              <a:ext cx="3248478" cy="3276890"/>
            </a:xfrm>
            <a:prstGeom prst="rect">
              <a:avLst/>
            </a:prstGeom>
          </p:spPr>
        </p:pic>
      </p:grpSp>
      <p:pic>
        <p:nvPicPr>
          <p:cNvPr id="11" name="Picture 10">
            <a:extLst>
              <a:ext uri="{FF2B5EF4-FFF2-40B4-BE49-F238E27FC236}">
                <a16:creationId xmlns:a16="http://schemas.microsoft.com/office/drawing/2014/main" id="{0814FE20-A528-4186-81CB-E2258106DA58}"/>
              </a:ext>
            </a:extLst>
          </p:cNvPr>
          <p:cNvPicPr>
            <a:picLocks noChangeAspect="1"/>
          </p:cNvPicPr>
          <p:nvPr/>
        </p:nvPicPr>
        <p:blipFill>
          <a:blip r:embed="rId4"/>
          <a:stretch>
            <a:fillRect/>
          </a:stretch>
        </p:blipFill>
        <p:spPr>
          <a:xfrm>
            <a:off x="3980330" y="1482179"/>
            <a:ext cx="4899129" cy="4490056"/>
          </a:xfrm>
          <a:prstGeom prst="rect">
            <a:avLst/>
          </a:prstGeom>
        </p:spPr>
      </p:pic>
    </p:spTree>
    <p:extLst>
      <p:ext uri="{BB962C8B-B14F-4D97-AF65-F5344CB8AC3E}">
        <p14:creationId xmlns:p14="http://schemas.microsoft.com/office/powerpoint/2010/main" val="394355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12270</TotalTime>
  <Words>195</Words>
  <Application>Microsoft Office PowerPoint</Application>
  <PresentationFormat>On-screen Show (4:3)</PresentationFormat>
  <Paragraphs>47</Paragraphs>
  <Slides>10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游ゴシック</vt:lpstr>
      <vt:lpstr>Arial</vt:lpstr>
      <vt:lpstr>Calibri</vt:lpstr>
      <vt:lpstr>Rockwell</vt:lpstr>
      <vt:lpstr>Rockwell Condensed</vt:lpstr>
      <vt:lpstr>Source Code Pro</vt:lpstr>
      <vt:lpstr>Times New Roman</vt:lpstr>
      <vt:lpstr>Wingdings</vt:lpstr>
      <vt:lpstr>Office Theme</vt:lpstr>
      <vt:lpstr>Wood Type</vt:lpstr>
      <vt:lpstr>Frontend Training</vt:lpstr>
      <vt:lpstr>Nội dung chính</vt:lpstr>
      <vt:lpstr>Giới thiệu CSS GRID Layout</vt:lpstr>
      <vt:lpstr>Hiển thị GRID trong CSS</vt:lpstr>
      <vt:lpstr>Grid-template-columns</vt:lpstr>
      <vt:lpstr>Grid-template-rows</vt:lpstr>
      <vt:lpstr>Grid-column(row)-start/end</vt:lpstr>
      <vt:lpstr>Grid-template-areas</vt:lpstr>
      <vt:lpstr>Grid-auto-columns(rows)</vt:lpstr>
      <vt:lpstr>Thực hành CSS Grid Layout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Training</dc:title>
  <dc:subject/>
  <dc:creator/>
  <cp:keywords/>
  <dc:description>generated using python-pptx</dc:description>
  <cp:lastModifiedBy>Thái Vũ</cp:lastModifiedBy>
  <cp:revision>22</cp:revision>
  <dcterms:created xsi:type="dcterms:W3CDTF">2013-01-27T09:14:16Z</dcterms:created>
  <dcterms:modified xsi:type="dcterms:W3CDTF">2024-09-16T13:52:14Z</dcterms:modified>
  <cp:category/>
</cp:coreProperties>
</file>